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2" r:id="rId3"/>
    <p:sldId id="311" r:id="rId4"/>
    <p:sldId id="296" r:id="rId5"/>
    <p:sldId id="300" r:id="rId6"/>
    <p:sldId id="301" r:id="rId7"/>
    <p:sldId id="312" r:id="rId8"/>
    <p:sldId id="304" r:id="rId9"/>
    <p:sldId id="303" r:id="rId10"/>
    <p:sldId id="313" r:id="rId11"/>
    <p:sldId id="325" r:id="rId12"/>
    <p:sldId id="326" r:id="rId13"/>
    <p:sldId id="314" r:id="rId14"/>
    <p:sldId id="315" r:id="rId15"/>
    <p:sldId id="309" r:id="rId16"/>
    <p:sldId id="310" r:id="rId17"/>
    <p:sldId id="339" r:id="rId18"/>
    <p:sldId id="308" r:id="rId19"/>
    <p:sldId id="307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38" r:id="rId30"/>
    <p:sldId id="328" r:id="rId31"/>
    <p:sldId id="327" r:id="rId32"/>
    <p:sldId id="332" r:id="rId33"/>
    <p:sldId id="329" r:id="rId34"/>
    <p:sldId id="331" r:id="rId35"/>
    <p:sldId id="330" r:id="rId36"/>
    <p:sldId id="333" r:id="rId37"/>
    <p:sldId id="335" r:id="rId38"/>
    <p:sldId id="337" r:id="rId39"/>
    <p:sldId id="336" r:id="rId40"/>
    <p:sldId id="345" r:id="rId41"/>
    <p:sldId id="268" r:id="rId42"/>
    <p:sldId id="269" r:id="rId43"/>
    <p:sldId id="386" r:id="rId44"/>
    <p:sldId id="270" r:id="rId45"/>
    <p:sldId id="340" r:id="rId46"/>
    <p:sldId id="341" r:id="rId47"/>
    <p:sldId id="342" r:id="rId48"/>
    <p:sldId id="273" r:id="rId49"/>
    <p:sldId id="343" r:id="rId50"/>
    <p:sldId id="344" r:id="rId51"/>
    <p:sldId id="282" r:id="rId52"/>
    <p:sldId id="346" r:id="rId53"/>
    <p:sldId id="283" r:id="rId54"/>
    <p:sldId id="284" r:id="rId55"/>
    <p:sldId id="285" r:id="rId56"/>
    <p:sldId id="286" r:id="rId57"/>
    <p:sldId id="287" r:id="rId58"/>
    <p:sldId id="288" r:id="rId59"/>
    <p:sldId id="289" r:id="rId60"/>
    <p:sldId id="347" r:id="rId61"/>
    <p:sldId id="348" r:id="rId62"/>
    <p:sldId id="349" r:id="rId63"/>
    <p:sldId id="350" r:id="rId64"/>
    <p:sldId id="351" r:id="rId65"/>
    <p:sldId id="352" r:id="rId66"/>
    <p:sldId id="353" r:id="rId67"/>
    <p:sldId id="354" r:id="rId68"/>
    <p:sldId id="355" r:id="rId69"/>
    <p:sldId id="356" r:id="rId70"/>
    <p:sldId id="357" r:id="rId71"/>
    <p:sldId id="358" r:id="rId72"/>
    <p:sldId id="359" r:id="rId73"/>
    <p:sldId id="360" r:id="rId74"/>
    <p:sldId id="361" r:id="rId75"/>
    <p:sldId id="362" r:id="rId76"/>
    <p:sldId id="363" r:id="rId77"/>
    <p:sldId id="364" r:id="rId78"/>
    <p:sldId id="365" r:id="rId79"/>
    <p:sldId id="366" r:id="rId80"/>
    <p:sldId id="367" r:id="rId81"/>
    <p:sldId id="368" r:id="rId82"/>
    <p:sldId id="369" r:id="rId83"/>
    <p:sldId id="370" r:id="rId84"/>
    <p:sldId id="371" r:id="rId85"/>
    <p:sldId id="372" r:id="rId86"/>
    <p:sldId id="373" r:id="rId87"/>
    <p:sldId id="374" r:id="rId88"/>
    <p:sldId id="375" r:id="rId89"/>
    <p:sldId id="376" r:id="rId90"/>
    <p:sldId id="377" r:id="rId91"/>
    <p:sldId id="378" r:id="rId92"/>
    <p:sldId id="379" r:id="rId93"/>
    <p:sldId id="380" r:id="rId94"/>
    <p:sldId id="381" r:id="rId95"/>
    <p:sldId id="382" r:id="rId96"/>
    <p:sldId id="383" r:id="rId97"/>
    <p:sldId id="384" r:id="rId98"/>
    <p:sldId id="385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576" y="43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C293F-532D-4FA0-91F6-AF3EB81AE599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455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C293F-532D-4FA0-91F6-AF3EB81AE599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499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C293F-532D-4FA0-91F6-AF3EB81AE599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196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C293F-532D-4FA0-91F6-AF3EB81AE599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493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C293F-532D-4FA0-91F6-AF3EB81AE599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15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C293F-532D-4FA0-91F6-AF3EB81AE599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74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C293F-532D-4FA0-91F6-AF3EB81AE599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36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C293F-532D-4FA0-91F6-AF3EB81AE599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45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C293F-532D-4FA0-91F6-AF3EB81AE599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981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C293F-532D-4FA0-91F6-AF3EB81AE599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93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C293F-532D-4FA0-91F6-AF3EB81AE599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27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1C293F-532D-4FA0-91F6-AF3EB81AE599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C485A-32F9-4A42-910E-DDCFEC42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41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9" Type="http://schemas.openxmlformats.org/officeDocument/2006/relationships/image" Target="../media/image44.png"/><Relationship Id="rId21" Type="http://schemas.openxmlformats.org/officeDocument/2006/relationships/image" Target="../media/image30.png"/><Relationship Id="rId34" Type="http://schemas.openxmlformats.org/officeDocument/2006/relationships/image" Target="../media/image39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33" Type="http://schemas.openxmlformats.org/officeDocument/2006/relationships/image" Target="../media/image38.png"/><Relationship Id="rId38" Type="http://schemas.openxmlformats.org/officeDocument/2006/relationships/image" Target="../media/image43.png"/><Relationship Id="rId2" Type="http://schemas.openxmlformats.org/officeDocument/2006/relationships/image" Target="../media/image12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40.png"/><Relationship Id="rId41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32" Type="http://schemas.openxmlformats.org/officeDocument/2006/relationships/image" Target="../media/image37.png"/><Relationship Id="rId37" Type="http://schemas.openxmlformats.org/officeDocument/2006/relationships/image" Target="../media/image42.png"/><Relationship Id="rId40" Type="http://schemas.openxmlformats.org/officeDocument/2006/relationships/image" Target="../media/image45.png"/><Relationship Id="rId5" Type="http://schemas.openxmlformats.org/officeDocument/2006/relationships/image" Target="../media/image1011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35.png"/><Relationship Id="rId36" Type="http://schemas.openxmlformats.org/officeDocument/2006/relationships/image" Target="../media/image41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31" Type="http://schemas.openxmlformats.org/officeDocument/2006/relationships/image" Target="../media/image36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23.png"/><Relationship Id="rId35" Type="http://schemas.openxmlformats.org/officeDocument/2006/relationships/image" Target="../media/image40.png"/><Relationship Id="rId8" Type="http://schemas.openxmlformats.org/officeDocument/2006/relationships/image" Target="../media/image17.png"/><Relationship Id="rId3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10.png"/><Relationship Id="rId21" Type="http://schemas.openxmlformats.org/officeDocument/2006/relationships/image" Target="../media/image260.png"/><Relationship Id="rId34" Type="http://schemas.openxmlformats.org/officeDocument/2006/relationships/image" Target="../media/image49.png"/><Relationship Id="rId42" Type="http://schemas.openxmlformats.org/officeDocument/2006/relationships/image" Target="../media/image57.png"/><Relationship Id="rId47" Type="http://schemas.openxmlformats.org/officeDocument/2006/relationships/image" Target="../media/image3410.png"/><Relationship Id="rId50" Type="http://schemas.openxmlformats.org/officeDocument/2006/relationships/image" Target="../media/image61.png"/><Relationship Id="rId55" Type="http://schemas.openxmlformats.org/officeDocument/2006/relationships/image" Target="../media/image377.png"/><Relationship Id="rId63" Type="http://schemas.openxmlformats.org/officeDocument/2006/relationships/image" Target="../media/image68.png"/><Relationship Id="rId7" Type="http://schemas.openxmlformats.org/officeDocument/2006/relationships/image" Target="../media/image1210.png"/><Relationship Id="rId2" Type="http://schemas.openxmlformats.org/officeDocument/2006/relationships/image" Target="../media/image710.png"/><Relationship Id="rId16" Type="http://schemas.openxmlformats.org/officeDocument/2006/relationships/image" Target="../media/image210.png"/><Relationship Id="rId29" Type="http://schemas.openxmlformats.org/officeDocument/2006/relationships/image" Target="../media/image440.png"/><Relationship Id="rId11" Type="http://schemas.openxmlformats.org/officeDocument/2006/relationships/image" Target="../media/image160.png"/><Relationship Id="rId24" Type="http://schemas.openxmlformats.org/officeDocument/2006/relationships/image" Target="../media/image2912.png"/><Relationship Id="rId32" Type="http://schemas.openxmlformats.org/officeDocument/2006/relationships/image" Target="../media/image47.png"/><Relationship Id="rId37" Type="http://schemas.openxmlformats.org/officeDocument/2006/relationships/image" Target="../media/image52.png"/><Relationship Id="rId40" Type="http://schemas.openxmlformats.org/officeDocument/2006/relationships/image" Target="../media/image55.png"/><Relationship Id="rId45" Type="http://schemas.openxmlformats.org/officeDocument/2006/relationships/image" Target="../media/image3210.png"/><Relationship Id="rId53" Type="http://schemas.openxmlformats.org/officeDocument/2006/relationships/image" Target="../media/image64.png"/><Relationship Id="rId58" Type="http://schemas.openxmlformats.org/officeDocument/2006/relationships/image" Target="../media/image404.png"/><Relationship Id="rId66" Type="http://schemas.openxmlformats.org/officeDocument/2006/relationships/image" Target="../media/image71.png"/><Relationship Id="rId5" Type="http://schemas.openxmlformats.org/officeDocument/2006/relationships/image" Target="../media/image1010.png"/><Relationship Id="rId61" Type="http://schemas.openxmlformats.org/officeDocument/2006/relationships/image" Target="../media/image66.png"/><Relationship Id="rId19" Type="http://schemas.openxmlformats.org/officeDocument/2006/relationships/image" Target="../media/image240.png"/><Relationship Id="rId14" Type="http://schemas.openxmlformats.org/officeDocument/2006/relationships/image" Target="../media/image190.png"/><Relationship Id="rId22" Type="http://schemas.openxmlformats.org/officeDocument/2006/relationships/image" Target="../media/image270.png"/><Relationship Id="rId27" Type="http://schemas.openxmlformats.org/officeDocument/2006/relationships/image" Target="../media/image421.png"/><Relationship Id="rId30" Type="http://schemas.openxmlformats.org/officeDocument/2006/relationships/image" Target="../media/image450.png"/><Relationship Id="rId35" Type="http://schemas.openxmlformats.org/officeDocument/2006/relationships/image" Target="../media/image50.png"/><Relationship Id="rId43" Type="http://schemas.openxmlformats.org/officeDocument/2006/relationships/image" Target="../media/image58.png"/><Relationship Id="rId48" Type="http://schemas.openxmlformats.org/officeDocument/2006/relationships/image" Target="../media/image350.png"/><Relationship Id="rId56" Type="http://schemas.openxmlformats.org/officeDocument/2006/relationships/image" Target="../media/image3812.png"/><Relationship Id="rId64" Type="http://schemas.openxmlformats.org/officeDocument/2006/relationships/image" Target="../media/image69.png"/><Relationship Id="rId8" Type="http://schemas.openxmlformats.org/officeDocument/2006/relationships/image" Target="../media/image1310.png"/><Relationship Id="rId51" Type="http://schemas.openxmlformats.org/officeDocument/2006/relationships/image" Target="../media/image62.png"/><Relationship Id="rId3" Type="http://schemas.openxmlformats.org/officeDocument/2006/relationships/image" Target="../media/image810.png"/><Relationship Id="rId12" Type="http://schemas.openxmlformats.org/officeDocument/2006/relationships/image" Target="../media/image1710.png"/><Relationship Id="rId17" Type="http://schemas.openxmlformats.org/officeDocument/2006/relationships/image" Target="../media/image220.png"/><Relationship Id="rId25" Type="http://schemas.openxmlformats.org/officeDocument/2006/relationships/image" Target="../media/image307.png"/><Relationship Id="rId33" Type="http://schemas.openxmlformats.org/officeDocument/2006/relationships/image" Target="../media/image48.png"/><Relationship Id="rId38" Type="http://schemas.openxmlformats.org/officeDocument/2006/relationships/image" Target="../media/image53.png"/><Relationship Id="rId46" Type="http://schemas.openxmlformats.org/officeDocument/2006/relationships/image" Target="../media/image3310.png"/><Relationship Id="rId59" Type="http://schemas.openxmlformats.org/officeDocument/2006/relationships/image" Target="../media/image413.png"/><Relationship Id="rId20" Type="http://schemas.openxmlformats.org/officeDocument/2006/relationships/image" Target="../media/image250.png"/><Relationship Id="rId41" Type="http://schemas.openxmlformats.org/officeDocument/2006/relationships/image" Target="../media/image56.png"/><Relationship Id="rId54" Type="http://schemas.openxmlformats.org/officeDocument/2006/relationships/image" Target="../media/image3610.png"/><Relationship Id="rId6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0.png"/><Relationship Id="rId15" Type="http://schemas.openxmlformats.org/officeDocument/2006/relationships/image" Target="../media/image201.png"/><Relationship Id="rId23" Type="http://schemas.openxmlformats.org/officeDocument/2006/relationships/image" Target="../media/image2810.png"/><Relationship Id="rId28" Type="http://schemas.openxmlformats.org/officeDocument/2006/relationships/image" Target="../media/image430.png"/><Relationship Id="rId36" Type="http://schemas.openxmlformats.org/officeDocument/2006/relationships/image" Target="../media/image51.png"/><Relationship Id="rId49" Type="http://schemas.openxmlformats.org/officeDocument/2006/relationships/image" Target="../media/image60.png"/><Relationship Id="rId57" Type="http://schemas.openxmlformats.org/officeDocument/2006/relationships/image" Target="../media/image3912.png"/><Relationship Id="rId10" Type="http://schemas.openxmlformats.org/officeDocument/2006/relationships/image" Target="../media/image1510.png"/><Relationship Id="rId31" Type="http://schemas.openxmlformats.org/officeDocument/2006/relationships/image" Target="../media/image460.png"/><Relationship Id="rId44" Type="http://schemas.openxmlformats.org/officeDocument/2006/relationships/image" Target="../media/image59.png"/><Relationship Id="rId52" Type="http://schemas.openxmlformats.org/officeDocument/2006/relationships/image" Target="../media/image63.png"/><Relationship Id="rId60" Type="http://schemas.openxmlformats.org/officeDocument/2006/relationships/image" Target="../media/image65.png"/><Relationship Id="rId65" Type="http://schemas.openxmlformats.org/officeDocument/2006/relationships/image" Target="../media/image70.png"/><Relationship Id="rId4" Type="http://schemas.openxmlformats.org/officeDocument/2006/relationships/image" Target="../media/image910.png"/><Relationship Id="rId9" Type="http://schemas.openxmlformats.org/officeDocument/2006/relationships/image" Target="../media/image1410.png"/><Relationship Id="rId13" Type="http://schemas.openxmlformats.org/officeDocument/2006/relationships/image" Target="../media/image182.png"/><Relationship Id="rId18" Type="http://schemas.openxmlformats.org/officeDocument/2006/relationships/image" Target="../media/image230.png"/><Relationship Id="rId39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10.png"/><Relationship Id="rId21" Type="http://schemas.openxmlformats.org/officeDocument/2006/relationships/image" Target="../media/image260.png"/><Relationship Id="rId34" Type="http://schemas.openxmlformats.org/officeDocument/2006/relationships/image" Target="../media/image50.png"/><Relationship Id="rId42" Type="http://schemas.openxmlformats.org/officeDocument/2006/relationships/image" Target="../media/image58.png"/><Relationship Id="rId47" Type="http://schemas.openxmlformats.org/officeDocument/2006/relationships/image" Target="../media/image350.png"/><Relationship Id="rId50" Type="http://schemas.openxmlformats.org/officeDocument/2006/relationships/image" Target="../media/image62.png"/><Relationship Id="rId55" Type="http://schemas.openxmlformats.org/officeDocument/2006/relationships/image" Target="../media/image3812.png"/><Relationship Id="rId63" Type="http://schemas.openxmlformats.org/officeDocument/2006/relationships/image" Target="../media/image68.png"/><Relationship Id="rId7" Type="http://schemas.openxmlformats.org/officeDocument/2006/relationships/image" Target="../media/image1210.png"/><Relationship Id="rId2" Type="http://schemas.openxmlformats.org/officeDocument/2006/relationships/image" Target="../media/image710.png"/><Relationship Id="rId16" Type="http://schemas.openxmlformats.org/officeDocument/2006/relationships/image" Target="../media/image210.png"/><Relationship Id="rId29" Type="http://schemas.openxmlformats.org/officeDocument/2006/relationships/image" Target="../media/image440.png"/><Relationship Id="rId11" Type="http://schemas.openxmlformats.org/officeDocument/2006/relationships/image" Target="../media/image160.png"/><Relationship Id="rId24" Type="http://schemas.openxmlformats.org/officeDocument/2006/relationships/image" Target="../media/image2912.png"/><Relationship Id="rId32" Type="http://schemas.openxmlformats.org/officeDocument/2006/relationships/image" Target="../media/image48.png"/><Relationship Id="rId37" Type="http://schemas.openxmlformats.org/officeDocument/2006/relationships/image" Target="../media/image53.png"/><Relationship Id="rId40" Type="http://schemas.openxmlformats.org/officeDocument/2006/relationships/image" Target="../media/image56.png"/><Relationship Id="rId45" Type="http://schemas.openxmlformats.org/officeDocument/2006/relationships/image" Target="../media/image3310.png"/><Relationship Id="rId53" Type="http://schemas.openxmlformats.org/officeDocument/2006/relationships/image" Target="../media/image3610.png"/><Relationship Id="rId58" Type="http://schemas.openxmlformats.org/officeDocument/2006/relationships/image" Target="../media/image74.png"/><Relationship Id="rId66" Type="http://schemas.openxmlformats.org/officeDocument/2006/relationships/image" Target="../media/image75.png"/><Relationship Id="rId5" Type="http://schemas.openxmlformats.org/officeDocument/2006/relationships/image" Target="../media/image1010.png"/><Relationship Id="rId61" Type="http://schemas.openxmlformats.org/officeDocument/2006/relationships/image" Target="../media/image66.png"/><Relationship Id="rId19" Type="http://schemas.openxmlformats.org/officeDocument/2006/relationships/image" Target="../media/image240.png"/><Relationship Id="rId14" Type="http://schemas.openxmlformats.org/officeDocument/2006/relationships/image" Target="../media/image190.png"/><Relationship Id="rId22" Type="http://schemas.openxmlformats.org/officeDocument/2006/relationships/image" Target="../media/image270.png"/><Relationship Id="rId27" Type="http://schemas.openxmlformats.org/officeDocument/2006/relationships/image" Target="../media/image421.png"/><Relationship Id="rId30" Type="http://schemas.openxmlformats.org/officeDocument/2006/relationships/image" Target="../media/image450.png"/><Relationship Id="rId35" Type="http://schemas.openxmlformats.org/officeDocument/2006/relationships/image" Target="../media/image51.png"/><Relationship Id="rId43" Type="http://schemas.openxmlformats.org/officeDocument/2006/relationships/image" Target="../media/image59.png"/><Relationship Id="rId48" Type="http://schemas.openxmlformats.org/officeDocument/2006/relationships/image" Target="../media/image60.png"/><Relationship Id="rId56" Type="http://schemas.openxmlformats.org/officeDocument/2006/relationships/image" Target="../media/image73.png"/><Relationship Id="rId64" Type="http://schemas.openxmlformats.org/officeDocument/2006/relationships/image" Target="../media/image69.png"/><Relationship Id="rId8" Type="http://schemas.openxmlformats.org/officeDocument/2006/relationships/image" Target="../media/image1310.png"/><Relationship Id="rId51" Type="http://schemas.openxmlformats.org/officeDocument/2006/relationships/image" Target="../media/image63.png"/><Relationship Id="rId3" Type="http://schemas.openxmlformats.org/officeDocument/2006/relationships/image" Target="../media/image810.png"/><Relationship Id="rId12" Type="http://schemas.openxmlformats.org/officeDocument/2006/relationships/image" Target="../media/image1710.png"/><Relationship Id="rId17" Type="http://schemas.openxmlformats.org/officeDocument/2006/relationships/image" Target="../media/image220.png"/><Relationship Id="rId25" Type="http://schemas.openxmlformats.org/officeDocument/2006/relationships/image" Target="../media/image307.png"/><Relationship Id="rId33" Type="http://schemas.openxmlformats.org/officeDocument/2006/relationships/image" Target="../media/image49.png"/><Relationship Id="rId38" Type="http://schemas.openxmlformats.org/officeDocument/2006/relationships/image" Target="../media/image54.png"/><Relationship Id="rId46" Type="http://schemas.openxmlformats.org/officeDocument/2006/relationships/image" Target="../media/image3410.png"/><Relationship Id="rId59" Type="http://schemas.openxmlformats.org/officeDocument/2006/relationships/image" Target="../media/image413.png"/><Relationship Id="rId67" Type="http://schemas.openxmlformats.org/officeDocument/2006/relationships/image" Target="../media/image71.png"/><Relationship Id="rId20" Type="http://schemas.openxmlformats.org/officeDocument/2006/relationships/image" Target="../media/image72.png"/><Relationship Id="rId41" Type="http://schemas.openxmlformats.org/officeDocument/2006/relationships/image" Target="../media/image57.png"/><Relationship Id="rId54" Type="http://schemas.openxmlformats.org/officeDocument/2006/relationships/image" Target="../media/image377.png"/><Relationship Id="rId6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0.png"/><Relationship Id="rId15" Type="http://schemas.openxmlformats.org/officeDocument/2006/relationships/image" Target="../media/image201.png"/><Relationship Id="rId23" Type="http://schemas.openxmlformats.org/officeDocument/2006/relationships/image" Target="../media/image2810.png"/><Relationship Id="rId28" Type="http://schemas.openxmlformats.org/officeDocument/2006/relationships/image" Target="../media/image430.png"/><Relationship Id="rId36" Type="http://schemas.openxmlformats.org/officeDocument/2006/relationships/image" Target="../media/image52.png"/><Relationship Id="rId49" Type="http://schemas.openxmlformats.org/officeDocument/2006/relationships/image" Target="../media/image61.png"/><Relationship Id="rId57" Type="http://schemas.openxmlformats.org/officeDocument/2006/relationships/image" Target="../media/image404.png"/><Relationship Id="rId10" Type="http://schemas.openxmlformats.org/officeDocument/2006/relationships/image" Target="../media/image1510.png"/><Relationship Id="rId31" Type="http://schemas.openxmlformats.org/officeDocument/2006/relationships/image" Target="../media/image47.png"/><Relationship Id="rId44" Type="http://schemas.openxmlformats.org/officeDocument/2006/relationships/image" Target="../media/image3210.png"/><Relationship Id="rId52" Type="http://schemas.openxmlformats.org/officeDocument/2006/relationships/image" Target="../media/image64.png"/><Relationship Id="rId60" Type="http://schemas.openxmlformats.org/officeDocument/2006/relationships/image" Target="../media/image65.png"/><Relationship Id="rId65" Type="http://schemas.openxmlformats.org/officeDocument/2006/relationships/image" Target="../media/image70.png"/><Relationship Id="rId4" Type="http://schemas.openxmlformats.org/officeDocument/2006/relationships/image" Target="../media/image910.png"/><Relationship Id="rId9" Type="http://schemas.openxmlformats.org/officeDocument/2006/relationships/image" Target="../media/image1410.png"/><Relationship Id="rId13" Type="http://schemas.openxmlformats.org/officeDocument/2006/relationships/image" Target="../media/image182.png"/><Relationship Id="rId18" Type="http://schemas.openxmlformats.org/officeDocument/2006/relationships/image" Target="../media/image230.png"/><Relationship Id="rId39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10.png"/><Relationship Id="rId21" Type="http://schemas.openxmlformats.org/officeDocument/2006/relationships/image" Target="../media/image260.png"/><Relationship Id="rId34" Type="http://schemas.openxmlformats.org/officeDocument/2006/relationships/image" Target="../media/image49.png"/><Relationship Id="rId42" Type="http://schemas.openxmlformats.org/officeDocument/2006/relationships/image" Target="../media/image58.png"/><Relationship Id="rId47" Type="http://schemas.openxmlformats.org/officeDocument/2006/relationships/image" Target="../media/image350.png"/><Relationship Id="rId50" Type="http://schemas.openxmlformats.org/officeDocument/2006/relationships/image" Target="../media/image62.png"/><Relationship Id="rId55" Type="http://schemas.openxmlformats.org/officeDocument/2006/relationships/image" Target="../media/image3812.png"/><Relationship Id="rId63" Type="http://schemas.openxmlformats.org/officeDocument/2006/relationships/image" Target="../media/image68.png"/><Relationship Id="rId7" Type="http://schemas.openxmlformats.org/officeDocument/2006/relationships/image" Target="../media/image1210.png"/><Relationship Id="rId2" Type="http://schemas.openxmlformats.org/officeDocument/2006/relationships/image" Target="../media/image710.png"/><Relationship Id="rId16" Type="http://schemas.openxmlformats.org/officeDocument/2006/relationships/image" Target="../media/image210.png"/><Relationship Id="rId29" Type="http://schemas.openxmlformats.org/officeDocument/2006/relationships/image" Target="../media/image440.png"/><Relationship Id="rId11" Type="http://schemas.openxmlformats.org/officeDocument/2006/relationships/image" Target="../media/image160.png"/><Relationship Id="rId24" Type="http://schemas.openxmlformats.org/officeDocument/2006/relationships/image" Target="../media/image2912.png"/><Relationship Id="rId32" Type="http://schemas.openxmlformats.org/officeDocument/2006/relationships/image" Target="../media/image47.png"/><Relationship Id="rId37" Type="http://schemas.openxmlformats.org/officeDocument/2006/relationships/image" Target="../media/image52.png"/><Relationship Id="rId40" Type="http://schemas.openxmlformats.org/officeDocument/2006/relationships/image" Target="../media/image56.png"/><Relationship Id="rId45" Type="http://schemas.openxmlformats.org/officeDocument/2006/relationships/image" Target="../media/image3310.png"/><Relationship Id="rId53" Type="http://schemas.openxmlformats.org/officeDocument/2006/relationships/image" Target="../media/image3610.png"/><Relationship Id="rId58" Type="http://schemas.openxmlformats.org/officeDocument/2006/relationships/image" Target="../media/image760.png"/><Relationship Id="rId66" Type="http://schemas.openxmlformats.org/officeDocument/2006/relationships/image" Target="../media/image77.png"/><Relationship Id="rId5" Type="http://schemas.openxmlformats.org/officeDocument/2006/relationships/image" Target="../media/image1010.png"/><Relationship Id="rId61" Type="http://schemas.openxmlformats.org/officeDocument/2006/relationships/image" Target="../media/image66.png"/><Relationship Id="rId19" Type="http://schemas.openxmlformats.org/officeDocument/2006/relationships/image" Target="../media/image240.png"/><Relationship Id="rId14" Type="http://schemas.openxmlformats.org/officeDocument/2006/relationships/image" Target="../media/image190.png"/><Relationship Id="rId22" Type="http://schemas.openxmlformats.org/officeDocument/2006/relationships/image" Target="../media/image270.png"/><Relationship Id="rId27" Type="http://schemas.openxmlformats.org/officeDocument/2006/relationships/image" Target="../media/image421.png"/><Relationship Id="rId30" Type="http://schemas.openxmlformats.org/officeDocument/2006/relationships/image" Target="../media/image450.png"/><Relationship Id="rId35" Type="http://schemas.openxmlformats.org/officeDocument/2006/relationships/image" Target="../media/image50.png"/><Relationship Id="rId43" Type="http://schemas.openxmlformats.org/officeDocument/2006/relationships/image" Target="../media/image59.png"/><Relationship Id="rId48" Type="http://schemas.openxmlformats.org/officeDocument/2006/relationships/image" Target="../media/image60.png"/><Relationship Id="rId56" Type="http://schemas.openxmlformats.org/officeDocument/2006/relationships/image" Target="../media/image3912.png"/><Relationship Id="rId64" Type="http://schemas.openxmlformats.org/officeDocument/2006/relationships/image" Target="../media/image69.png"/><Relationship Id="rId8" Type="http://schemas.openxmlformats.org/officeDocument/2006/relationships/image" Target="../media/image1310.png"/><Relationship Id="rId51" Type="http://schemas.openxmlformats.org/officeDocument/2006/relationships/image" Target="../media/image63.png"/><Relationship Id="rId3" Type="http://schemas.openxmlformats.org/officeDocument/2006/relationships/image" Target="../media/image810.png"/><Relationship Id="rId12" Type="http://schemas.openxmlformats.org/officeDocument/2006/relationships/image" Target="../media/image1710.png"/><Relationship Id="rId17" Type="http://schemas.openxmlformats.org/officeDocument/2006/relationships/image" Target="../media/image220.png"/><Relationship Id="rId25" Type="http://schemas.openxmlformats.org/officeDocument/2006/relationships/image" Target="../media/image307.png"/><Relationship Id="rId33" Type="http://schemas.openxmlformats.org/officeDocument/2006/relationships/image" Target="../media/image48.png"/><Relationship Id="rId38" Type="http://schemas.openxmlformats.org/officeDocument/2006/relationships/image" Target="../media/image53.png"/><Relationship Id="rId46" Type="http://schemas.openxmlformats.org/officeDocument/2006/relationships/image" Target="../media/image3410.png"/><Relationship Id="rId59" Type="http://schemas.openxmlformats.org/officeDocument/2006/relationships/image" Target="../media/image413.png"/><Relationship Id="rId67" Type="http://schemas.openxmlformats.org/officeDocument/2006/relationships/image" Target="../media/image71.png"/><Relationship Id="rId20" Type="http://schemas.openxmlformats.org/officeDocument/2006/relationships/image" Target="../media/image250.png"/><Relationship Id="rId41" Type="http://schemas.openxmlformats.org/officeDocument/2006/relationships/image" Target="../media/image57.png"/><Relationship Id="rId54" Type="http://schemas.openxmlformats.org/officeDocument/2006/relationships/image" Target="../media/image377.png"/><Relationship Id="rId6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0.png"/><Relationship Id="rId15" Type="http://schemas.openxmlformats.org/officeDocument/2006/relationships/image" Target="../media/image201.png"/><Relationship Id="rId23" Type="http://schemas.openxmlformats.org/officeDocument/2006/relationships/image" Target="../media/image2810.png"/><Relationship Id="rId28" Type="http://schemas.openxmlformats.org/officeDocument/2006/relationships/image" Target="../media/image430.png"/><Relationship Id="rId36" Type="http://schemas.openxmlformats.org/officeDocument/2006/relationships/image" Target="../media/image51.png"/><Relationship Id="rId49" Type="http://schemas.openxmlformats.org/officeDocument/2006/relationships/image" Target="../media/image61.png"/><Relationship Id="rId57" Type="http://schemas.openxmlformats.org/officeDocument/2006/relationships/image" Target="../media/image404.png"/><Relationship Id="rId10" Type="http://schemas.openxmlformats.org/officeDocument/2006/relationships/image" Target="../media/image1510.png"/><Relationship Id="rId31" Type="http://schemas.openxmlformats.org/officeDocument/2006/relationships/image" Target="../media/image460.png"/><Relationship Id="rId44" Type="http://schemas.openxmlformats.org/officeDocument/2006/relationships/image" Target="../media/image76.png"/><Relationship Id="rId52" Type="http://schemas.openxmlformats.org/officeDocument/2006/relationships/image" Target="../media/image64.png"/><Relationship Id="rId60" Type="http://schemas.openxmlformats.org/officeDocument/2006/relationships/image" Target="../media/image65.png"/><Relationship Id="rId65" Type="http://schemas.openxmlformats.org/officeDocument/2006/relationships/image" Target="../media/image70.png"/><Relationship Id="rId4" Type="http://schemas.openxmlformats.org/officeDocument/2006/relationships/image" Target="../media/image910.png"/><Relationship Id="rId9" Type="http://schemas.openxmlformats.org/officeDocument/2006/relationships/image" Target="../media/image1410.png"/><Relationship Id="rId13" Type="http://schemas.openxmlformats.org/officeDocument/2006/relationships/image" Target="../media/image182.png"/><Relationship Id="rId18" Type="http://schemas.openxmlformats.org/officeDocument/2006/relationships/image" Target="../media/image230.png"/><Relationship Id="rId39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26" Type="http://schemas.openxmlformats.org/officeDocument/2006/relationships/image" Target="../media/image102.png"/><Relationship Id="rId3" Type="http://schemas.openxmlformats.org/officeDocument/2006/relationships/image" Target="../media/image79.png"/><Relationship Id="rId21" Type="http://schemas.openxmlformats.org/officeDocument/2006/relationships/image" Target="../media/image97.png"/><Relationship Id="rId34" Type="http://schemas.openxmlformats.org/officeDocument/2006/relationships/image" Target="../media/image110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5" Type="http://schemas.openxmlformats.org/officeDocument/2006/relationships/image" Target="../media/image101.png"/><Relationship Id="rId33" Type="http://schemas.openxmlformats.org/officeDocument/2006/relationships/image" Target="../media/image109.png"/><Relationship Id="rId2" Type="http://schemas.openxmlformats.org/officeDocument/2006/relationships/image" Target="../media/image78.png"/><Relationship Id="rId16" Type="http://schemas.openxmlformats.org/officeDocument/2006/relationships/image" Target="../media/image92.png"/><Relationship Id="rId20" Type="http://schemas.openxmlformats.org/officeDocument/2006/relationships/image" Target="../media/image96.png"/><Relationship Id="rId29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24" Type="http://schemas.openxmlformats.org/officeDocument/2006/relationships/image" Target="../media/image100.png"/><Relationship Id="rId32" Type="http://schemas.openxmlformats.org/officeDocument/2006/relationships/image" Target="../media/image108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23" Type="http://schemas.openxmlformats.org/officeDocument/2006/relationships/image" Target="../media/image99.png"/><Relationship Id="rId28" Type="http://schemas.openxmlformats.org/officeDocument/2006/relationships/image" Target="../media/image104.png"/><Relationship Id="rId10" Type="http://schemas.openxmlformats.org/officeDocument/2006/relationships/image" Target="../media/image86.png"/><Relationship Id="rId19" Type="http://schemas.openxmlformats.org/officeDocument/2006/relationships/image" Target="../media/image95.png"/><Relationship Id="rId31" Type="http://schemas.openxmlformats.org/officeDocument/2006/relationships/image" Target="../media/image107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Relationship Id="rId22" Type="http://schemas.openxmlformats.org/officeDocument/2006/relationships/image" Target="../media/image98.png"/><Relationship Id="rId27" Type="http://schemas.openxmlformats.org/officeDocument/2006/relationships/image" Target="../media/image103.png"/><Relationship Id="rId30" Type="http://schemas.openxmlformats.org/officeDocument/2006/relationships/image" Target="../media/image106.png"/><Relationship Id="rId8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10.png"/><Relationship Id="rId18" Type="http://schemas.openxmlformats.org/officeDocument/2006/relationships/image" Target="../media/image1710.png"/><Relationship Id="rId26" Type="http://schemas.openxmlformats.org/officeDocument/2006/relationships/image" Target="../media/image250.png"/><Relationship Id="rId3" Type="http://schemas.openxmlformats.org/officeDocument/2006/relationships/image" Target="../media/image2.png"/><Relationship Id="rId21" Type="http://schemas.openxmlformats.org/officeDocument/2006/relationships/image" Target="../media/image201.png"/><Relationship Id="rId34" Type="http://schemas.openxmlformats.org/officeDocument/2006/relationships/image" Target="../media/image335.png"/><Relationship Id="rId7" Type="http://schemas.openxmlformats.org/officeDocument/2006/relationships/image" Target="../media/image6.png"/><Relationship Id="rId12" Type="http://schemas.openxmlformats.org/officeDocument/2006/relationships/image" Target="../media/image1114.png"/><Relationship Id="rId17" Type="http://schemas.openxmlformats.org/officeDocument/2006/relationships/image" Target="../media/image160.png"/><Relationship Id="rId25" Type="http://schemas.openxmlformats.org/officeDocument/2006/relationships/image" Target="../media/image240.png"/><Relationship Id="rId33" Type="http://schemas.openxmlformats.org/officeDocument/2006/relationships/image" Target="../media/image323.png"/><Relationship Id="rId2" Type="http://schemas.openxmlformats.org/officeDocument/2006/relationships/image" Target="../media/image161.png"/><Relationship Id="rId16" Type="http://schemas.openxmlformats.org/officeDocument/2006/relationships/image" Target="../media/image1510.png"/><Relationship Id="rId29" Type="http://schemas.openxmlformats.org/officeDocument/2006/relationships/image" Target="../media/image28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12.png"/><Relationship Id="rId24" Type="http://schemas.openxmlformats.org/officeDocument/2006/relationships/image" Target="../media/image230.png"/><Relationship Id="rId32" Type="http://schemas.openxmlformats.org/officeDocument/2006/relationships/image" Target="../media/image310.png"/><Relationship Id="rId5" Type="http://schemas.openxmlformats.org/officeDocument/2006/relationships/image" Target="../media/image4.png"/><Relationship Id="rId15" Type="http://schemas.openxmlformats.org/officeDocument/2006/relationships/image" Target="../media/image1410.png"/><Relationship Id="rId36" Type="http://schemas.openxmlformats.org/officeDocument/2006/relationships/image" Target="../media/image305.png"/><Relationship Id="rId23" Type="http://schemas.openxmlformats.org/officeDocument/2006/relationships/image" Target="../media/image220.png"/><Relationship Id="rId28" Type="http://schemas.openxmlformats.org/officeDocument/2006/relationships/image" Target="../media/image270.png"/><Relationship Id="rId10" Type="http://schemas.openxmlformats.org/officeDocument/2006/relationships/image" Target="../media/image911.png"/><Relationship Id="rId19" Type="http://schemas.openxmlformats.org/officeDocument/2006/relationships/image" Target="../media/image182.png"/><Relationship Id="rId31" Type="http://schemas.openxmlformats.org/officeDocument/2006/relationships/image" Target="../media/image307.png"/><Relationship Id="rId4" Type="http://schemas.openxmlformats.org/officeDocument/2006/relationships/image" Target="../media/image3.png"/><Relationship Id="rId9" Type="http://schemas.openxmlformats.org/officeDocument/2006/relationships/image" Target="../media/image814.png"/><Relationship Id="rId14" Type="http://schemas.openxmlformats.org/officeDocument/2006/relationships/image" Target="../media/image1310.png"/><Relationship Id="rId22" Type="http://schemas.openxmlformats.org/officeDocument/2006/relationships/image" Target="../media/image210.png"/><Relationship Id="rId27" Type="http://schemas.openxmlformats.org/officeDocument/2006/relationships/image" Target="../media/image260.png"/><Relationship Id="rId30" Type="http://schemas.openxmlformats.org/officeDocument/2006/relationships/image" Target="../media/image2912.png"/><Relationship Id="rId35" Type="http://schemas.openxmlformats.org/officeDocument/2006/relationships/image" Target="../media/image340.png"/><Relationship Id="rId8" Type="http://schemas.openxmlformats.org/officeDocument/2006/relationships/image" Target="../media/image7.png"/></Relationships>
</file>

<file path=ppt/slides/_rels/slide61.xml.rels><?xml version="1.0" encoding="UTF-8" standalone="yes"?>
<Relationships xmlns="http://schemas.openxmlformats.org/package/2006/relationships"><Relationship Id="rId39" Type="http://schemas.openxmlformats.org/officeDocument/2006/relationships/image" Target="../media/image413.png"/><Relationship Id="rId34" Type="http://schemas.openxmlformats.org/officeDocument/2006/relationships/image" Target="../media/image110.png"/><Relationship Id="rId141" Type="http://schemas.openxmlformats.org/officeDocument/2006/relationships/image" Target="../media/image161.png"/><Relationship Id="rId146" Type="http://schemas.openxmlformats.org/officeDocument/2006/relationships/image" Target="../media/image6.png"/><Relationship Id="rId154" Type="http://schemas.openxmlformats.org/officeDocument/2006/relationships/image" Target="../media/image1410.png"/><Relationship Id="rId175" Type="http://schemas.openxmlformats.org/officeDocument/2006/relationships/image" Target="../media/image305.png"/><Relationship Id="rId167" Type="http://schemas.openxmlformats.org/officeDocument/2006/relationships/image" Target="../media/image270.png"/><Relationship Id="rId7" Type="http://schemas.openxmlformats.org/officeDocument/2006/relationships/image" Target="../media/image83.png"/><Relationship Id="rId162" Type="http://schemas.openxmlformats.org/officeDocument/2006/relationships/image" Target="../media/image220.png"/><Relationship Id="rId170" Type="http://schemas.openxmlformats.org/officeDocument/2006/relationships/image" Target="../media/image307.png"/><Relationship Id="rId2" Type="http://schemas.openxmlformats.org/officeDocument/2006/relationships/image" Target="../media/image350.png"/><Relationship Id="rId32" Type="http://schemas.openxmlformats.org/officeDocument/2006/relationships/image" Target="../media/image108.png"/><Relationship Id="rId37" Type="http://schemas.openxmlformats.org/officeDocument/2006/relationships/image" Target="../media/image113.png"/><Relationship Id="rId102" Type="http://schemas.openxmlformats.org/officeDocument/2006/relationships/image" Target="../media/image178.png"/><Relationship Id="rId136" Type="http://schemas.openxmlformats.org/officeDocument/2006/relationships/image" Target="../media/image212.png"/><Relationship Id="rId144" Type="http://schemas.openxmlformats.org/officeDocument/2006/relationships/image" Target="../media/image4.png"/><Relationship Id="rId149" Type="http://schemas.openxmlformats.org/officeDocument/2006/relationships/image" Target="../media/image911.png"/><Relationship Id="rId157" Type="http://schemas.openxmlformats.org/officeDocument/2006/relationships/image" Target="../media/image1710.png"/><Relationship Id="rId5" Type="http://schemas.openxmlformats.org/officeDocument/2006/relationships/image" Target="../media/image81.png"/><Relationship Id="rId152" Type="http://schemas.openxmlformats.org/officeDocument/2006/relationships/image" Target="../media/image1210.png"/><Relationship Id="rId160" Type="http://schemas.openxmlformats.org/officeDocument/2006/relationships/image" Target="../media/image201.png"/><Relationship Id="rId165" Type="http://schemas.openxmlformats.org/officeDocument/2006/relationships/image" Target="../media/image250.png"/><Relationship Id="rId173" Type="http://schemas.openxmlformats.org/officeDocument/2006/relationships/image" Target="../media/image335.png"/><Relationship Id="rId4" Type="http://schemas.openxmlformats.org/officeDocument/2006/relationships/image" Target="../media/image80.png"/><Relationship Id="rId9" Type="http://schemas.openxmlformats.org/officeDocument/2006/relationships/image" Target="../media/image3812.png"/><Relationship Id="rId35" Type="http://schemas.openxmlformats.org/officeDocument/2006/relationships/image" Target="../media/image111.png"/><Relationship Id="rId100" Type="http://schemas.openxmlformats.org/officeDocument/2006/relationships/image" Target="../media/image176.png"/><Relationship Id="rId147" Type="http://schemas.openxmlformats.org/officeDocument/2006/relationships/image" Target="../media/image7.png"/><Relationship Id="rId168" Type="http://schemas.openxmlformats.org/officeDocument/2006/relationships/image" Target="../media/image2810.png"/><Relationship Id="rId172" Type="http://schemas.openxmlformats.org/officeDocument/2006/relationships/image" Target="../media/image323.png"/><Relationship Id="rId8" Type="http://schemas.openxmlformats.org/officeDocument/2006/relationships/image" Target="../media/image37.png"/><Relationship Id="rId98" Type="http://schemas.openxmlformats.org/officeDocument/2006/relationships/image" Target="../media/image174.png"/><Relationship Id="rId142" Type="http://schemas.openxmlformats.org/officeDocument/2006/relationships/image" Target="../media/image2.png"/><Relationship Id="rId150" Type="http://schemas.openxmlformats.org/officeDocument/2006/relationships/image" Target="../media/image1012.png"/><Relationship Id="rId155" Type="http://schemas.openxmlformats.org/officeDocument/2006/relationships/image" Target="../media/image1510.png"/><Relationship Id="rId163" Type="http://schemas.openxmlformats.org/officeDocument/2006/relationships/image" Target="../media/image230.png"/><Relationship Id="rId171" Type="http://schemas.openxmlformats.org/officeDocument/2006/relationships/image" Target="../media/image310.png"/><Relationship Id="rId3" Type="http://schemas.openxmlformats.org/officeDocument/2006/relationships/image" Target="../media/image36.png"/><Relationship Id="rId33" Type="http://schemas.openxmlformats.org/officeDocument/2006/relationships/image" Target="../media/image3912.png"/><Relationship Id="rId38" Type="http://schemas.openxmlformats.org/officeDocument/2006/relationships/image" Target="../media/image404.png"/><Relationship Id="rId137" Type="http://schemas.openxmlformats.org/officeDocument/2006/relationships/image" Target="../media/image213.png"/><Relationship Id="rId158" Type="http://schemas.openxmlformats.org/officeDocument/2006/relationships/image" Target="../media/image182.png"/><Relationship Id="rId140" Type="http://schemas.openxmlformats.org/officeDocument/2006/relationships/image" Target="../media/image216.png"/><Relationship Id="rId145" Type="http://schemas.openxmlformats.org/officeDocument/2006/relationships/image" Target="../media/image5.png"/><Relationship Id="rId153" Type="http://schemas.openxmlformats.org/officeDocument/2006/relationships/image" Target="../media/image1310.png"/><Relationship Id="rId161" Type="http://schemas.openxmlformats.org/officeDocument/2006/relationships/image" Target="../media/image210.png"/><Relationship Id="rId166" Type="http://schemas.openxmlformats.org/officeDocument/2006/relationships/image" Target="../media/image260.png"/><Relationship Id="rId174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36" Type="http://schemas.openxmlformats.org/officeDocument/2006/relationships/image" Target="../media/image112.png"/><Relationship Id="rId99" Type="http://schemas.openxmlformats.org/officeDocument/2006/relationships/image" Target="../media/image175.png"/><Relationship Id="rId101" Type="http://schemas.openxmlformats.org/officeDocument/2006/relationships/image" Target="../media/image177.png"/><Relationship Id="rId143" Type="http://schemas.openxmlformats.org/officeDocument/2006/relationships/image" Target="../media/image3.png"/><Relationship Id="rId148" Type="http://schemas.openxmlformats.org/officeDocument/2006/relationships/image" Target="../media/image814.png"/><Relationship Id="rId151" Type="http://schemas.openxmlformats.org/officeDocument/2006/relationships/image" Target="../media/image1114.png"/><Relationship Id="rId156" Type="http://schemas.openxmlformats.org/officeDocument/2006/relationships/image" Target="../media/image160.png"/><Relationship Id="rId164" Type="http://schemas.openxmlformats.org/officeDocument/2006/relationships/image" Target="../media/image240.png"/><Relationship Id="rId169" Type="http://schemas.openxmlformats.org/officeDocument/2006/relationships/image" Target="../media/image2912.png"/></Relationships>
</file>

<file path=ppt/slides/_rels/slide62.xml.rels><?xml version="1.0" encoding="UTF-8" standalone="yes"?>
<Relationships xmlns="http://schemas.openxmlformats.org/package/2006/relationships"><Relationship Id="rId39" Type="http://schemas.openxmlformats.org/officeDocument/2006/relationships/image" Target="../media/image413.png"/><Relationship Id="rId34" Type="http://schemas.openxmlformats.org/officeDocument/2006/relationships/image" Target="../media/image110.png"/><Relationship Id="rId138" Type="http://schemas.openxmlformats.org/officeDocument/2006/relationships/image" Target="../media/image115.png"/><Relationship Id="rId141" Type="http://schemas.openxmlformats.org/officeDocument/2006/relationships/image" Target="../media/image117.png"/><Relationship Id="rId146" Type="http://schemas.openxmlformats.org/officeDocument/2006/relationships/image" Target="../media/image122.png"/><Relationship Id="rId154" Type="http://schemas.openxmlformats.org/officeDocument/2006/relationships/image" Target="../media/image130.png"/><Relationship Id="rId159" Type="http://schemas.openxmlformats.org/officeDocument/2006/relationships/image" Target="../media/image135.png"/><Relationship Id="rId167" Type="http://schemas.openxmlformats.org/officeDocument/2006/relationships/image" Target="../media/image143.png"/><Relationship Id="rId7" Type="http://schemas.openxmlformats.org/officeDocument/2006/relationships/image" Target="../media/image83.png"/><Relationship Id="rId162" Type="http://schemas.openxmlformats.org/officeDocument/2006/relationships/image" Target="../media/image138.png"/><Relationship Id="rId170" Type="http://schemas.openxmlformats.org/officeDocument/2006/relationships/image" Target="../media/image146.png"/><Relationship Id="rId2" Type="http://schemas.openxmlformats.org/officeDocument/2006/relationships/image" Target="../media/image350.png"/><Relationship Id="rId32" Type="http://schemas.openxmlformats.org/officeDocument/2006/relationships/image" Target="../media/image108.png"/><Relationship Id="rId37" Type="http://schemas.openxmlformats.org/officeDocument/2006/relationships/image" Target="../media/image113.png"/><Relationship Id="rId102" Type="http://schemas.openxmlformats.org/officeDocument/2006/relationships/image" Target="../media/image178.png"/><Relationship Id="rId136" Type="http://schemas.openxmlformats.org/officeDocument/2006/relationships/image" Target="../media/image212.png"/><Relationship Id="rId144" Type="http://schemas.openxmlformats.org/officeDocument/2006/relationships/image" Target="../media/image120.png"/><Relationship Id="rId149" Type="http://schemas.openxmlformats.org/officeDocument/2006/relationships/image" Target="../media/image125.png"/><Relationship Id="rId157" Type="http://schemas.openxmlformats.org/officeDocument/2006/relationships/image" Target="../media/image133.png"/><Relationship Id="rId5" Type="http://schemas.openxmlformats.org/officeDocument/2006/relationships/image" Target="../media/image81.png"/><Relationship Id="rId152" Type="http://schemas.openxmlformats.org/officeDocument/2006/relationships/image" Target="../media/image128.png"/><Relationship Id="rId160" Type="http://schemas.openxmlformats.org/officeDocument/2006/relationships/image" Target="../media/image136.png"/><Relationship Id="rId165" Type="http://schemas.openxmlformats.org/officeDocument/2006/relationships/image" Target="../media/image141.png"/><Relationship Id="rId173" Type="http://schemas.openxmlformats.org/officeDocument/2006/relationships/image" Target="../media/image149.png"/><Relationship Id="rId35" Type="http://schemas.openxmlformats.org/officeDocument/2006/relationships/image" Target="../media/image111.png"/><Relationship Id="rId100" Type="http://schemas.openxmlformats.org/officeDocument/2006/relationships/image" Target="../media/image176.png"/><Relationship Id="rId139" Type="http://schemas.openxmlformats.org/officeDocument/2006/relationships/image" Target="../media/image116.png"/><Relationship Id="rId147" Type="http://schemas.openxmlformats.org/officeDocument/2006/relationships/image" Target="../media/image123.png"/><Relationship Id="rId168" Type="http://schemas.openxmlformats.org/officeDocument/2006/relationships/image" Target="../media/image144.png"/><Relationship Id="rId8" Type="http://schemas.openxmlformats.org/officeDocument/2006/relationships/image" Target="../media/image37.png"/><Relationship Id="rId98" Type="http://schemas.openxmlformats.org/officeDocument/2006/relationships/image" Target="../media/image174.png"/><Relationship Id="rId142" Type="http://schemas.openxmlformats.org/officeDocument/2006/relationships/image" Target="../media/image118.png"/><Relationship Id="rId150" Type="http://schemas.openxmlformats.org/officeDocument/2006/relationships/image" Target="../media/image126.png"/><Relationship Id="rId155" Type="http://schemas.openxmlformats.org/officeDocument/2006/relationships/image" Target="../media/image131.png"/><Relationship Id="rId163" Type="http://schemas.openxmlformats.org/officeDocument/2006/relationships/image" Target="../media/image139.png"/><Relationship Id="rId171" Type="http://schemas.openxmlformats.org/officeDocument/2006/relationships/image" Target="../media/image147.png"/><Relationship Id="rId3" Type="http://schemas.openxmlformats.org/officeDocument/2006/relationships/image" Target="../media/image36.png"/><Relationship Id="rId33" Type="http://schemas.openxmlformats.org/officeDocument/2006/relationships/image" Target="../media/image3912.png"/><Relationship Id="rId38" Type="http://schemas.openxmlformats.org/officeDocument/2006/relationships/image" Target="../media/image404.png"/><Relationship Id="rId103" Type="http://schemas.openxmlformats.org/officeDocument/2006/relationships/image" Target="../media/image114.png"/><Relationship Id="rId137" Type="http://schemas.openxmlformats.org/officeDocument/2006/relationships/image" Target="../media/image213.png"/><Relationship Id="rId158" Type="http://schemas.openxmlformats.org/officeDocument/2006/relationships/image" Target="../media/image134.png"/><Relationship Id="rId140" Type="http://schemas.openxmlformats.org/officeDocument/2006/relationships/image" Target="../media/image216.png"/><Relationship Id="rId145" Type="http://schemas.openxmlformats.org/officeDocument/2006/relationships/image" Target="../media/image121.png"/><Relationship Id="rId153" Type="http://schemas.openxmlformats.org/officeDocument/2006/relationships/image" Target="../media/image129.png"/><Relationship Id="rId161" Type="http://schemas.openxmlformats.org/officeDocument/2006/relationships/image" Target="../media/image137.png"/><Relationship Id="rId166" Type="http://schemas.openxmlformats.org/officeDocument/2006/relationships/image" Target="../media/image142.png"/><Relationship Id="rId174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36" Type="http://schemas.openxmlformats.org/officeDocument/2006/relationships/image" Target="../media/image112.png"/><Relationship Id="rId99" Type="http://schemas.openxmlformats.org/officeDocument/2006/relationships/image" Target="../media/image175.png"/><Relationship Id="rId101" Type="http://schemas.openxmlformats.org/officeDocument/2006/relationships/image" Target="../media/image177.png"/><Relationship Id="rId143" Type="http://schemas.openxmlformats.org/officeDocument/2006/relationships/image" Target="../media/image119.png"/><Relationship Id="rId148" Type="http://schemas.openxmlformats.org/officeDocument/2006/relationships/image" Target="../media/image124.png"/><Relationship Id="rId151" Type="http://schemas.openxmlformats.org/officeDocument/2006/relationships/image" Target="../media/image127.png"/><Relationship Id="rId156" Type="http://schemas.openxmlformats.org/officeDocument/2006/relationships/image" Target="../media/image132.png"/><Relationship Id="rId164" Type="http://schemas.openxmlformats.org/officeDocument/2006/relationships/image" Target="../media/image140.png"/><Relationship Id="rId169" Type="http://schemas.openxmlformats.org/officeDocument/2006/relationships/image" Target="../media/image145.png"/><Relationship Id="rId4" Type="http://schemas.openxmlformats.org/officeDocument/2006/relationships/image" Target="../media/image80.png"/><Relationship Id="rId9" Type="http://schemas.openxmlformats.org/officeDocument/2006/relationships/image" Target="../media/image3812.png"/><Relationship Id="rId172" Type="http://schemas.openxmlformats.org/officeDocument/2006/relationships/image" Target="../media/image148.png"/></Relationships>
</file>

<file path=ppt/slides/_rels/slide63.xml.rels><?xml version="1.0" encoding="UTF-8" standalone="yes"?>
<Relationships xmlns="http://schemas.openxmlformats.org/package/2006/relationships"><Relationship Id="rId231" Type="http://schemas.openxmlformats.org/officeDocument/2006/relationships/image" Target="../media/image116.png"/><Relationship Id="rId154" Type="http://schemas.openxmlformats.org/officeDocument/2006/relationships/image" Target="../media/image58.png"/><Relationship Id="rId159" Type="http://schemas.openxmlformats.org/officeDocument/2006/relationships/image" Target="../media/image63.png"/><Relationship Id="rId63" Type="http://schemas.openxmlformats.org/officeDocument/2006/relationships/image" Target="../media/image290.png"/><Relationship Id="rId175" Type="http://schemas.openxmlformats.org/officeDocument/2006/relationships/image" Target="../media/image1210.png"/><Relationship Id="rId200" Type="http://schemas.openxmlformats.org/officeDocument/2006/relationships/image" Target="../media/image275.png"/><Relationship Id="rId205" Type="http://schemas.openxmlformats.org/officeDocument/2006/relationships/image" Target="../media/image280.png"/><Relationship Id="rId170" Type="http://schemas.openxmlformats.org/officeDocument/2006/relationships/image" Target="../media/image7.png"/><Relationship Id="rId191" Type="http://schemas.openxmlformats.org/officeDocument/2006/relationships/image" Target="../media/image2810.png"/><Relationship Id="rId226" Type="http://schemas.openxmlformats.org/officeDocument/2006/relationships/image" Target="../media/image2912.png"/><Relationship Id="rId196" Type="http://schemas.openxmlformats.org/officeDocument/2006/relationships/image" Target="../media/image340.png"/><Relationship Id="rId221" Type="http://schemas.openxmlformats.org/officeDocument/2006/relationships/image" Target="../media/image297.png"/><Relationship Id="rId32" Type="http://schemas.openxmlformats.org/officeDocument/2006/relationships/image" Target="../media/image108.png"/><Relationship Id="rId37" Type="http://schemas.openxmlformats.org/officeDocument/2006/relationships/image" Target="../media/image113.png"/><Relationship Id="rId102" Type="http://schemas.openxmlformats.org/officeDocument/2006/relationships/image" Target="../media/image178.png"/><Relationship Id="rId123" Type="http://schemas.openxmlformats.org/officeDocument/2006/relationships/image" Target="../media/image199.png"/><Relationship Id="rId5" Type="http://schemas.openxmlformats.org/officeDocument/2006/relationships/image" Target="../media/image81.png"/><Relationship Id="rId216" Type="http://schemas.openxmlformats.org/officeDocument/2006/relationships/image" Target="../media/image292.png"/><Relationship Id="rId160" Type="http://schemas.openxmlformats.org/officeDocument/2006/relationships/image" Target="../media/image64.png"/><Relationship Id="rId165" Type="http://schemas.openxmlformats.org/officeDocument/2006/relationships/image" Target="../media/image2.png"/><Relationship Id="rId181" Type="http://schemas.openxmlformats.org/officeDocument/2006/relationships/image" Target="../media/image182.png"/><Relationship Id="rId186" Type="http://schemas.openxmlformats.org/officeDocument/2006/relationships/image" Target="../media/image230.png"/><Relationship Id="rId211" Type="http://schemas.openxmlformats.org/officeDocument/2006/relationships/image" Target="../media/image286.png"/><Relationship Id="rId64" Type="http://schemas.openxmlformats.org/officeDocument/2006/relationships/image" Target="../media/image172.png"/><Relationship Id="rId197" Type="http://schemas.openxmlformats.org/officeDocument/2006/relationships/image" Target="../media/image272.png"/><Relationship Id="rId206" Type="http://schemas.openxmlformats.org/officeDocument/2006/relationships/image" Target="../media/image281.png"/><Relationship Id="rId227" Type="http://schemas.openxmlformats.org/officeDocument/2006/relationships/image" Target="../media/image304.png"/><Relationship Id="rId150" Type="http://schemas.openxmlformats.org/officeDocument/2006/relationships/image" Target="../media/image54.png"/><Relationship Id="rId155" Type="http://schemas.openxmlformats.org/officeDocument/2006/relationships/image" Target="../media/image59.png"/><Relationship Id="rId171" Type="http://schemas.openxmlformats.org/officeDocument/2006/relationships/image" Target="../media/image814.png"/><Relationship Id="rId176" Type="http://schemas.openxmlformats.org/officeDocument/2006/relationships/image" Target="../media/image1310.png"/><Relationship Id="rId192" Type="http://schemas.openxmlformats.org/officeDocument/2006/relationships/image" Target="../media/image307.png"/><Relationship Id="rId201" Type="http://schemas.openxmlformats.org/officeDocument/2006/relationships/image" Target="../media/image276.png"/><Relationship Id="rId222" Type="http://schemas.openxmlformats.org/officeDocument/2006/relationships/image" Target="../media/image298.png"/><Relationship Id="rId33" Type="http://schemas.openxmlformats.org/officeDocument/2006/relationships/image" Target="../media/image3912.png"/><Relationship Id="rId38" Type="http://schemas.openxmlformats.org/officeDocument/2006/relationships/image" Target="../media/image404.png"/><Relationship Id="rId103" Type="http://schemas.openxmlformats.org/officeDocument/2006/relationships/image" Target="../media/image114.png"/><Relationship Id="rId124" Type="http://schemas.openxmlformats.org/officeDocument/2006/relationships/image" Target="../media/image200.png"/><Relationship Id="rId217" Type="http://schemas.openxmlformats.org/officeDocument/2006/relationships/image" Target="../media/image293.png"/><Relationship Id="rId140" Type="http://schemas.openxmlformats.org/officeDocument/2006/relationships/image" Target="../media/image216.png"/><Relationship Id="rId161" Type="http://schemas.openxmlformats.org/officeDocument/2006/relationships/image" Target="../media/image65.png"/><Relationship Id="rId166" Type="http://schemas.openxmlformats.org/officeDocument/2006/relationships/image" Target="../media/image3.png"/><Relationship Id="rId187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212" Type="http://schemas.openxmlformats.org/officeDocument/2006/relationships/image" Target="../media/image287.png"/><Relationship Id="rId36" Type="http://schemas.openxmlformats.org/officeDocument/2006/relationships/image" Target="../media/image112.png"/><Relationship Id="rId127" Type="http://schemas.openxmlformats.org/officeDocument/2006/relationships/image" Target="../media/image50.png"/><Relationship Id="rId99" Type="http://schemas.openxmlformats.org/officeDocument/2006/relationships/image" Target="../media/image175.png"/><Relationship Id="rId101" Type="http://schemas.openxmlformats.org/officeDocument/2006/relationships/image" Target="../media/image177.png"/><Relationship Id="rId198" Type="http://schemas.openxmlformats.org/officeDocument/2006/relationships/image" Target="../media/image273.png"/><Relationship Id="rId122" Type="http://schemas.openxmlformats.org/officeDocument/2006/relationships/image" Target="../media/image198.png"/><Relationship Id="rId151" Type="http://schemas.openxmlformats.org/officeDocument/2006/relationships/image" Target="../media/image55.png"/><Relationship Id="rId156" Type="http://schemas.openxmlformats.org/officeDocument/2006/relationships/image" Target="../media/image60.png"/><Relationship Id="rId65" Type="http://schemas.openxmlformats.org/officeDocument/2006/relationships/image" Target="../media/image173.png"/><Relationship Id="rId164" Type="http://schemas.openxmlformats.org/officeDocument/2006/relationships/image" Target="../media/image161.png"/><Relationship Id="rId169" Type="http://schemas.openxmlformats.org/officeDocument/2006/relationships/image" Target="../media/image6.png"/><Relationship Id="rId177" Type="http://schemas.openxmlformats.org/officeDocument/2006/relationships/image" Target="../media/image1410.png"/><Relationship Id="rId185" Type="http://schemas.openxmlformats.org/officeDocument/2006/relationships/image" Target="../media/image220.png"/><Relationship Id="rId4" Type="http://schemas.openxmlformats.org/officeDocument/2006/relationships/image" Target="../media/image80.png"/><Relationship Id="rId9" Type="http://schemas.openxmlformats.org/officeDocument/2006/relationships/image" Target="../media/image3812.png"/><Relationship Id="rId202" Type="http://schemas.openxmlformats.org/officeDocument/2006/relationships/image" Target="../media/image277.png"/><Relationship Id="rId207" Type="http://schemas.openxmlformats.org/officeDocument/2006/relationships/image" Target="../media/image282.png"/><Relationship Id="rId210" Type="http://schemas.openxmlformats.org/officeDocument/2006/relationships/image" Target="../media/image285.png"/><Relationship Id="rId215" Type="http://schemas.openxmlformats.org/officeDocument/2006/relationships/image" Target="../media/image291.png"/><Relationship Id="rId228" Type="http://schemas.openxmlformats.org/officeDocument/2006/relationships/image" Target="../media/image115.png"/><Relationship Id="rId223" Type="http://schemas.openxmlformats.org/officeDocument/2006/relationships/image" Target="../media/image299.png"/><Relationship Id="rId172" Type="http://schemas.openxmlformats.org/officeDocument/2006/relationships/image" Target="../media/image911.png"/><Relationship Id="rId180" Type="http://schemas.openxmlformats.org/officeDocument/2006/relationships/image" Target="../media/image1710.png"/><Relationship Id="rId193" Type="http://schemas.openxmlformats.org/officeDocument/2006/relationships/image" Target="../media/image310.png"/><Relationship Id="rId39" Type="http://schemas.openxmlformats.org/officeDocument/2006/relationships/image" Target="../media/image413.png"/><Relationship Id="rId34" Type="http://schemas.openxmlformats.org/officeDocument/2006/relationships/image" Target="../media/image110.png"/><Relationship Id="rId104" Type="http://schemas.openxmlformats.org/officeDocument/2006/relationships/image" Target="../media/image180.png"/><Relationship Id="rId167" Type="http://schemas.openxmlformats.org/officeDocument/2006/relationships/image" Target="../media/image4.png"/><Relationship Id="rId188" Type="http://schemas.openxmlformats.org/officeDocument/2006/relationships/image" Target="../media/image250.png"/><Relationship Id="rId7" Type="http://schemas.openxmlformats.org/officeDocument/2006/relationships/image" Target="../media/image83.png"/><Relationship Id="rId213" Type="http://schemas.openxmlformats.org/officeDocument/2006/relationships/image" Target="../media/image288.png"/><Relationship Id="rId218" Type="http://schemas.openxmlformats.org/officeDocument/2006/relationships/image" Target="../media/image294.png"/><Relationship Id="rId162" Type="http://schemas.openxmlformats.org/officeDocument/2006/relationships/image" Target="../media/image66.png"/><Relationship Id="rId183" Type="http://schemas.openxmlformats.org/officeDocument/2006/relationships/image" Target="../media/image201.png"/><Relationship Id="rId2" Type="http://schemas.openxmlformats.org/officeDocument/2006/relationships/image" Target="../media/image350.png"/><Relationship Id="rId136" Type="http://schemas.openxmlformats.org/officeDocument/2006/relationships/image" Target="../media/image212.png"/><Relationship Id="rId157" Type="http://schemas.openxmlformats.org/officeDocument/2006/relationships/image" Target="../media/image61.png"/><Relationship Id="rId178" Type="http://schemas.openxmlformats.org/officeDocument/2006/relationships/image" Target="../media/image1510.png"/><Relationship Id="rId199" Type="http://schemas.openxmlformats.org/officeDocument/2006/relationships/image" Target="../media/image274.png"/><Relationship Id="rId203" Type="http://schemas.openxmlformats.org/officeDocument/2006/relationships/image" Target="../media/image278.png"/><Relationship Id="rId208" Type="http://schemas.openxmlformats.org/officeDocument/2006/relationships/image" Target="../media/image283.png"/><Relationship Id="rId229" Type="http://schemas.openxmlformats.org/officeDocument/2006/relationships/image" Target="../media/image312.png"/><Relationship Id="rId173" Type="http://schemas.openxmlformats.org/officeDocument/2006/relationships/image" Target="../media/image1012.png"/><Relationship Id="rId194" Type="http://schemas.openxmlformats.org/officeDocument/2006/relationships/image" Target="../media/image323.png"/><Relationship Id="rId224" Type="http://schemas.openxmlformats.org/officeDocument/2006/relationships/image" Target="../media/image300.png"/><Relationship Id="rId35" Type="http://schemas.openxmlformats.org/officeDocument/2006/relationships/image" Target="../media/image111.png"/><Relationship Id="rId100" Type="http://schemas.openxmlformats.org/officeDocument/2006/relationships/image" Target="../media/image176.png"/><Relationship Id="rId168" Type="http://schemas.openxmlformats.org/officeDocument/2006/relationships/image" Target="../media/image5.png"/><Relationship Id="rId8" Type="http://schemas.openxmlformats.org/officeDocument/2006/relationships/image" Target="../media/image37.png"/><Relationship Id="rId98" Type="http://schemas.openxmlformats.org/officeDocument/2006/relationships/image" Target="../media/image174.png"/><Relationship Id="rId219" Type="http://schemas.openxmlformats.org/officeDocument/2006/relationships/image" Target="../media/image295.png"/><Relationship Id="rId163" Type="http://schemas.openxmlformats.org/officeDocument/2006/relationships/image" Target="../media/image67.png"/><Relationship Id="rId184" Type="http://schemas.openxmlformats.org/officeDocument/2006/relationships/image" Target="../media/image210.png"/><Relationship Id="rId189" Type="http://schemas.openxmlformats.org/officeDocument/2006/relationships/image" Target="../media/image260.png"/><Relationship Id="rId3" Type="http://schemas.openxmlformats.org/officeDocument/2006/relationships/image" Target="../media/image36.png"/><Relationship Id="rId214" Type="http://schemas.openxmlformats.org/officeDocument/2006/relationships/image" Target="../media/image289.png"/><Relationship Id="rId230" Type="http://schemas.openxmlformats.org/officeDocument/2006/relationships/image" Target="../media/image305.png"/><Relationship Id="rId137" Type="http://schemas.openxmlformats.org/officeDocument/2006/relationships/image" Target="../media/image213.png"/><Relationship Id="rId158" Type="http://schemas.openxmlformats.org/officeDocument/2006/relationships/image" Target="../media/image62.png"/><Relationship Id="rId41" Type="http://schemas.openxmlformats.org/officeDocument/2006/relationships/image" Target="../media/image1174.png"/><Relationship Id="rId209" Type="http://schemas.openxmlformats.org/officeDocument/2006/relationships/image" Target="../media/image284.png"/><Relationship Id="rId153" Type="http://schemas.openxmlformats.org/officeDocument/2006/relationships/image" Target="../media/image57.png"/><Relationship Id="rId174" Type="http://schemas.openxmlformats.org/officeDocument/2006/relationships/image" Target="../media/image1114.png"/><Relationship Id="rId179" Type="http://schemas.openxmlformats.org/officeDocument/2006/relationships/image" Target="../media/image160.png"/><Relationship Id="rId195" Type="http://schemas.openxmlformats.org/officeDocument/2006/relationships/image" Target="../media/image335.png"/><Relationship Id="rId204" Type="http://schemas.openxmlformats.org/officeDocument/2006/relationships/image" Target="../media/image279.png"/><Relationship Id="rId220" Type="http://schemas.openxmlformats.org/officeDocument/2006/relationships/image" Target="../media/image296.png"/><Relationship Id="rId225" Type="http://schemas.openxmlformats.org/officeDocument/2006/relationships/image" Target="../media/image301.png"/><Relationship Id="rId190" Type="http://schemas.openxmlformats.org/officeDocument/2006/relationships/image" Target="../media/image270.png"/></Relationships>
</file>

<file path=ppt/slides/_rels/slide6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5.png"/><Relationship Id="rId112" Type="http://schemas.openxmlformats.org/officeDocument/2006/relationships/image" Target="../media/image279.png"/><Relationship Id="rId133" Type="http://schemas.openxmlformats.org/officeDocument/2006/relationships/image" Target="../media/image297.png"/><Relationship Id="rId138" Type="http://schemas.openxmlformats.org/officeDocument/2006/relationships/image" Target="../media/image115.png"/><Relationship Id="rId154" Type="http://schemas.openxmlformats.org/officeDocument/2006/relationships/image" Target="../media/image63.png"/><Relationship Id="rId63" Type="http://schemas.openxmlformats.org/officeDocument/2006/relationships/image" Target="../media/image2910.png"/><Relationship Id="rId159" Type="http://schemas.openxmlformats.org/officeDocument/2006/relationships/image" Target="../media/image161.png"/><Relationship Id="rId175" Type="http://schemas.openxmlformats.org/officeDocument/2006/relationships/image" Target="../media/image1710.png"/><Relationship Id="rId170" Type="http://schemas.openxmlformats.org/officeDocument/2006/relationships/image" Target="../media/image1210.png"/><Relationship Id="rId196" Type="http://schemas.openxmlformats.org/officeDocument/2006/relationships/image" Target="../media/image2912.png"/><Relationship Id="rId191" Type="http://schemas.openxmlformats.org/officeDocument/2006/relationships/image" Target="../media/image340.png"/><Relationship Id="rId107" Type="http://schemas.openxmlformats.org/officeDocument/2006/relationships/image" Target="../media/image274.png"/><Relationship Id="rId32" Type="http://schemas.openxmlformats.org/officeDocument/2006/relationships/image" Target="../media/image1081.png"/><Relationship Id="rId37" Type="http://schemas.openxmlformats.org/officeDocument/2006/relationships/image" Target="../media/image1131.png"/><Relationship Id="rId102" Type="http://schemas.openxmlformats.org/officeDocument/2006/relationships/image" Target="../media/image1781.png"/><Relationship Id="rId123" Type="http://schemas.openxmlformats.org/officeDocument/2006/relationships/image" Target="../media/image1991.png"/><Relationship Id="rId128" Type="http://schemas.openxmlformats.org/officeDocument/2006/relationships/image" Target="../media/image292.png"/><Relationship Id="rId144" Type="http://schemas.openxmlformats.org/officeDocument/2006/relationships/image" Target="../media/image301.png"/><Relationship Id="rId149" Type="http://schemas.openxmlformats.org/officeDocument/2006/relationships/image" Target="../media/image58.png"/><Relationship Id="rId5" Type="http://schemas.openxmlformats.org/officeDocument/2006/relationships/image" Target="../media/image811.png"/><Relationship Id="rId160" Type="http://schemas.openxmlformats.org/officeDocument/2006/relationships/image" Target="../media/image2.png"/><Relationship Id="rId165" Type="http://schemas.openxmlformats.org/officeDocument/2006/relationships/image" Target="../media/image7.png"/><Relationship Id="rId181" Type="http://schemas.openxmlformats.org/officeDocument/2006/relationships/image" Target="../media/image230.png"/><Relationship Id="rId186" Type="http://schemas.openxmlformats.org/officeDocument/2006/relationships/image" Target="../media/image2810.png"/><Relationship Id="rId113" Type="http://schemas.openxmlformats.org/officeDocument/2006/relationships/image" Target="../media/image280.png"/><Relationship Id="rId118" Type="http://schemas.openxmlformats.org/officeDocument/2006/relationships/image" Target="../media/image286.png"/><Relationship Id="rId134" Type="http://schemas.openxmlformats.org/officeDocument/2006/relationships/image" Target="../media/image304.png"/><Relationship Id="rId64" Type="http://schemas.openxmlformats.org/officeDocument/2006/relationships/image" Target="../media/image1720.png"/><Relationship Id="rId150" Type="http://schemas.openxmlformats.org/officeDocument/2006/relationships/image" Target="../media/image59.png"/><Relationship Id="rId155" Type="http://schemas.openxmlformats.org/officeDocument/2006/relationships/image" Target="../media/image64.png"/><Relationship Id="rId171" Type="http://schemas.openxmlformats.org/officeDocument/2006/relationships/image" Target="../media/image1310.png"/><Relationship Id="rId176" Type="http://schemas.openxmlformats.org/officeDocument/2006/relationships/image" Target="../media/image182.png"/><Relationship Id="rId197" Type="http://schemas.openxmlformats.org/officeDocument/2006/relationships/image" Target="../media/image116.png"/><Relationship Id="rId33" Type="http://schemas.openxmlformats.org/officeDocument/2006/relationships/image" Target="../media/image3912.png"/><Relationship Id="rId38" Type="http://schemas.openxmlformats.org/officeDocument/2006/relationships/image" Target="../media/image404.png"/><Relationship Id="rId103" Type="http://schemas.openxmlformats.org/officeDocument/2006/relationships/image" Target="../media/image114.png"/><Relationship Id="rId108" Type="http://schemas.openxmlformats.org/officeDocument/2006/relationships/image" Target="../media/image275.png"/><Relationship Id="rId124" Type="http://schemas.openxmlformats.org/officeDocument/2006/relationships/image" Target="../media/image2001.png"/><Relationship Id="rId129" Type="http://schemas.openxmlformats.org/officeDocument/2006/relationships/image" Target="../media/image293.png"/><Relationship Id="rId140" Type="http://schemas.openxmlformats.org/officeDocument/2006/relationships/image" Target="../media/image2161.png"/><Relationship Id="rId145" Type="http://schemas.openxmlformats.org/officeDocument/2006/relationships/image" Target="../media/image54.png"/><Relationship Id="rId161" Type="http://schemas.openxmlformats.org/officeDocument/2006/relationships/image" Target="../media/image3.png"/><Relationship Id="rId166" Type="http://schemas.openxmlformats.org/officeDocument/2006/relationships/image" Target="../media/image814.png"/><Relationship Id="rId182" Type="http://schemas.openxmlformats.org/officeDocument/2006/relationships/image" Target="../media/image240.png"/><Relationship Id="rId187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1.png"/><Relationship Id="rId36" Type="http://schemas.openxmlformats.org/officeDocument/2006/relationships/image" Target="../media/image1121.png"/><Relationship Id="rId106" Type="http://schemas.openxmlformats.org/officeDocument/2006/relationships/image" Target="../media/image273.png"/><Relationship Id="rId114" Type="http://schemas.openxmlformats.org/officeDocument/2006/relationships/image" Target="../media/image282.png"/><Relationship Id="rId119" Type="http://schemas.openxmlformats.org/officeDocument/2006/relationships/image" Target="../media/image287.png"/><Relationship Id="rId127" Type="http://schemas.openxmlformats.org/officeDocument/2006/relationships/image" Target="../media/image291.png"/><Relationship Id="rId99" Type="http://schemas.openxmlformats.org/officeDocument/2006/relationships/image" Target="../media/image1751.png"/><Relationship Id="rId101" Type="http://schemas.openxmlformats.org/officeDocument/2006/relationships/image" Target="../media/image1771.png"/><Relationship Id="rId122" Type="http://schemas.openxmlformats.org/officeDocument/2006/relationships/image" Target="../media/image1981.png"/><Relationship Id="rId130" Type="http://schemas.openxmlformats.org/officeDocument/2006/relationships/image" Target="../media/image294.png"/><Relationship Id="rId143" Type="http://schemas.openxmlformats.org/officeDocument/2006/relationships/image" Target="../media/image300.png"/><Relationship Id="rId148" Type="http://schemas.openxmlformats.org/officeDocument/2006/relationships/image" Target="../media/image57.png"/><Relationship Id="rId151" Type="http://schemas.openxmlformats.org/officeDocument/2006/relationships/image" Target="../media/image60.png"/><Relationship Id="rId65" Type="http://schemas.openxmlformats.org/officeDocument/2006/relationships/image" Target="../media/image1730.png"/><Relationship Id="rId156" Type="http://schemas.openxmlformats.org/officeDocument/2006/relationships/image" Target="../media/image65.png"/><Relationship Id="rId164" Type="http://schemas.openxmlformats.org/officeDocument/2006/relationships/image" Target="../media/image6.png"/><Relationship Id="rId169" Type="http://schemas.openxmlformats.org/officeDocument/2006/relationships/image" Target="../media/image1114.png"/><Relationship Id="rId177" Type="http://schemas.openxmlformats.org/officeDocument/2006/relationships/image" Target="../media/image305.png"/><Relationship Id="rId185" Type="http://schemas.openxmlformats.org/officeDocument/2006/relationships/image" Target="../media/image270.png"/><Relationship Id="rId4" Type="http://schemas.openxmlformats.org/officeDocument/2006/relationships/image" Target="../media/image801.png"/><Relationship Id="rId9" Type="http://schemas.openxmlformats.org/officeDocument/2006/relationships/image" Target="../media/image3812.png"/><Relationship Id="rId172" Type="http://schemas.openxmlformats.org/officeDocument/2006/relationships/image" Target="../media/image1410.png"/><Relationship Id="rId180" Type="http://schemas.openxmlformats.org/officeDocument/2006/relationships/image" Target="../media/image220.png"/><Relationship Id="rId193" Type="http://schemas.openxmlformats.org/officeDocument/2006/relationships/image" Target="../media/image308.png"/><Relationship Id="rId39" Type="http://schemas.openxmlformats.org/officeDocument/2006/relationships/image" Target="../media/image413.png"/><Relationship Id="rId109" Type="http://schemas.openxmlformats.org/officeDocument/2006/relationships/image" Target="../media/image276.png"/><Relationship Id="rId34" Type="http://schemas.openxmlformats.org/officeDocument/2006/relationships/image" Target="../media/image1101.png"/><Relationship Id="rId104" Type="http://schemas.openxmlformats.org/officeDocument/2006/relationships/image" Target="../media/image1801.png"/><Relationship Id="rId120" Type="http://schemas.openxmlformats.org/officeDocument/2006/relationships/image" Target="../media/image288.png"/><Relationship Id="rId125" Type="http://schemas.openxmlformats.org/officeDocument/2006/relationships/image" Target="../media/image289.png"/><Relationship Id="rId141" Type="http://schemas.openxmlformats.org/officeDocument/2006/relationships/image" Target="../media/image298.png"/><Relationship Id="rId146" Type="http://schemas.openxmlformats.org/officeDocument/2006/relationships/image" Target="../media/image55.png"/><Relationship Id="rId167" Type="http://schemas.openxmlformats.org/officeDocument/2006/relationships/image" Target="../media/image911.png"/><Relationship Id="rId188" Type="http://schemas.openxmlformats.org/officeDocument/2006/relationships/image" Target="../media/image310.png"/><Relationship Id="rId7" Type="http://schemas.openxmlformats.org/officeDocument/2006/relationships/image" Target="../media/image831.png"/><Relationship Id="rId162" Type="http://schemas.openxmlformats.org/officeDocument/2006/relationships/image" Target="../media/image4.png"/><Relationship Id="rId183" Type="http://schemas.openxmlformats.org/officeDocument/2006/relationships/image" Target="../media/image250.png"/><Relationship Id="rId2" Type="http://schemas.openxmlformats.org/officeDocument/2006/relationships/image" Target="../media/image350.png"/><Relationship Id="rId110" Type="http://schemas.openxmlformats.org/officeDocument/2006/relationships/image" Target="../media/image277.png"/><Relationship Id="rId115" Type="http://schemas.openxmlformats.org/officeDocument/2006/relationships/image" Target="../media/image283.png"/><Relationship Id="rId131" Type="http://schemas.openxmlformats.org/officeDocument/2006/relationships/image" Target="../media/image295.png"/><Relationship Id="rId136" Type="http://schemas.openxmlformats.org/officeDocument/2006/relationships/image" Target="../media/image2121.png"/><Relationship Id="rId157" Type="http://schemas.openxmlformats.org/officeDocument/2006/relationships/image" Target="../media/image66.png"/><Relationship Id="rId178" Type="http://schemas.openxmlformats.org/officeDocument/2006/relationships/image" Target="../media/image201.png"/><Relationship Id="rId152" Type="http://schemas.openxmlformats.org/officeDocument/2006/relationships/image" Target="../media/image61.png"/><Relationship Id="rId173" Type="http://schemas.openxmlformats.org/officeDocument/2006/relationships/image" Target="../media/image1510.png"/><Relationship Id="rId194" Type="http://schemas.openxmlformats.org/officeDocument/2006/relationships/image" Target="../media/image309.png"/><Relationship Id="rId35" Type="http://schemas.openxmlformats.org/officeDocument/2006/relationships/image" Target="../media/image1111.png"/><Relationship Id="rId100" Type="http://schemas.openxmlformats.org/officeDocument/2006/relationships/image" Target="../media/image1761.png"/><Relationship Id="rId105" Type="http://schemas.openxmlformats.org/officeDocument/2006/relationships/image" Target="../media/image272.png"/><Relationship Id="rId126" Type="http://schemas.openxmlformats.org/officeDocument/2006/relationships/image" Target="../media/image50.png"/><Relationship Id="rId168" Type="http://schemas.openxmlformats.org/officeDocument/2006/relationships/image" Target="../media/image1012.png"/><Relationship Id="rId8" Type="http://schemas.openxmlformats.org/officeDocument/2006/relationships/image" Target="../media/image37.png"/><Relationship Id="rId98" Type="http://schemas.openxmlformats.org/officeDocument/2006/relationships/image" Target="../media/image1741.png"/><Relationship Id="rId142" Type="http://schemas.openxmlformats.org/officeDocument/2006/relationships/image" Target="../media/image299.png"/><Relationship Id="rId163" Type="http://schemas.openxmlformats.org/officeDocument/2006/relationships/image" Target="../media/image5.png"/><Relationship Id="rId184" Type="http://schemas.openxmlformats.org/officeDocument/2006/relationships/image" Target="../media/image260.png"/><Relationship Id="rId189" Type="http://schemas.openxmlformats.org/officeDocument/2006/relationships/image" Target="../media/image323.png"/><Relationship Id="rId3" Type="http://schemas.openxmlformats.org/officeDocument/2006/relationships/image" Target="../media/image36.png"/><Relationship Id="rId116" Type="http://schemas.openxmlformats.org/officeDocument/2006/relationships/image" Target="../media/image284.png"/><Relationship Id="rId137" Type="http://schemas.openxmlformats.org/officeDocument/2006/relationships/image" Target="../media/image2131.png"/><Relationship Id="rId158" Type="http://schemas.openxmlformats.org/officeDocument/2006/relationships/image" Target="../media/image67.png"/><Relationship Id="rId41" Type="http://schemas.openxmlformats.org/officeDocument/2006/relationships/image" Target="../media/image1171.png"/><Relationship Id="rId111" Type="http://schemas.openxmlformats.org/officeDocument/2006/relationships/image" Target="../media/image278.png"/><Relationship Id="rId132" Type="http://schemas.openxmlformats.org/officeDocument/2006/relationships/image" Target="../media/image296.png"/><Relationship Id="rId195" Type="http://schemas.openxmlformats.org/officeDocument/2006/relationships/image" Target="../media/image312.png"/><Relationship Id="rId153" Type="http://schemas.openxmlformats.org/officeDocument/2006/relationships/image" Target="../media/image62.png"/><Relationship Id="rId174" Type="http://schemas.openxmlformats.org/officeDocument/2006/relationships/image" Target="../media/image160.png"/><Relationship Id="rId179" Type="http://schemas.openxmlformats.org/officeDocument/2006/relationships/image" Target="../media/image210.png"/><Relationship Id="rId190" Type="http://schemas.openxmlformats.org/officeDocument/2006/relationships/image" Target="../media/image335.png"/></Relationships>
</file>

<file path=ppt/slides/_rels/slide6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5.png"/><Relationship Id="rId112" Type="http://schemas.openxmlformats.org/officeDocument/2006/relationships/image" Target="../media/image280.png"/><Relationship Id="rId133" Type="http://schemas.openxmlformats.org/officeDocument/2006/relationships/image" Target="../media/image297.png"/><Relationship Id="rId138" Type="http://schemas.openxmlformats.org/officeDocument/2006/relationships/image" Target="../media/image115.png"/><Relationship Id="rId154" Type="http://schemas.openxmlformats.org/officeDocument/2006/relationships/image" Target="../media/image63.png"/><Relationship Id="rId63" Type="http://schemas.openxmlformats.org/officeDocument/2006/relationships/image" Target="../media/image2910.png"/><Relationship Id="rId159" Type="http://schemas.openxmlformats.org/officeDocument/2006/relationships/image" Target="../media/image161.png"/><Relationship Id="rId175" Type="http://schemas.openxmlformats.org/officeDocument/2006/relationships/image" Target="../media/image1710.png"/><Relationship Id="rId170" Type="http://schemas.openxmlformats.org/officeDocument/2006/relationships/image" Target="../media/image1210.png"/><Relationship Id="rId196" Type="http://schemas.openxmlformats.org/officeDocument/2006/relationships/image" Target="../media/image2912.png"/><Relationship Id="rId191" Type="http://schemas.openxmlformats.org/officeDocument/2006/relationships/image" Target="../media/image340.png"/><Relationship Id="rId107" Type="http://schemas.openxmlformats.org/officeDocument/2006/relationships/image" Target="../media/image274.png"/><Relationship Id="rId32" Type="http://schemas.openxmlformats.org/officeDocument/2006/relationships/image" Target="../media/image1081.png"/><Relationship Id="rId37" Type="http://schemas.openxmlformats.org/officeDocument/2006/relationships/image" Target="../media/image1131.png"/><Relationship Id="rId102" Type="http://schemas.openxmlformats.org/officeDocument/2006/relationships/image" Target="../media/image114.png"/><Relationship Id="rId123" Type="http://schemas.openxmlformats.org/officeDocument/2006/relationships/image" Target="../media/image1991.png"/><Relationship Id="rId128" Type="http://schemas.openxmlformats.org/officeDocument/2006/relationships/image" Target="../media/image292.png"/><Relationship Id="rId144" Type="http://schemas.openxmlformats.org/officeDocument/2006/relationships/image" Target="../media/image301.png"/><Relationship Id="rId149" Type="http://schemas.openxmlformats.org/officeDocument/2006/relationships/image" Target="../media/image58.png"/><Relationship Id="rId5" Type="http://schemas.openxmlformats.org/officeDocument/2006/relationships/image" Target="../media/image811.png"/><Relationship Id="rId160" Type="http://schemas.openxmlformats.org/officeDocument/2006/relationships/image" Target="../media/image2.png"/><Relationship Id="rId165" Type="http://schemas.openxmlformats.org/officeDocument/2006/relationships/image" Target="../media/image7.png"/><Relationship Id="rId181" Type="http://schemas.openxmlformats.org/officeDocument/2006/relationships/image" Target="../media/image230.png"/><Relationship Id="rId186" Type="http://schemas.openxmlformats.org/officeDocument/2006/relationships/image" Target="../media/image2810.png"/><Relationship Id="rId113" Type="http://schemas.openxmlformats.org/officeDocument/2006/relationships/image" Target="../media/image281.png"/><Relationship Id="rId118" Type="http://schemas.openxmlformats.org/officeDocument/2006/relationships/image" Target="../media/image286.png"/><Relationship Id="rId134" Type="http://schemas.openxmlformats.org/officeDocument/2006/relationships/image" Target="../media/image304.png"/><Relationship Id="rId64" Type="http://schemas.openxmlformats.org/officeDocument/2006/relationships/image" Target="../media/image1720.png"/><Relationship Id="rId150" Type="http://schemas.openxmlformats.org/officeDocument/2006/relationships/image" Target="../media/image59.png"/><Relationship Id="rId155" Type="http://schemas.openxmlformats.org/officeDocument/2006/relationships/image" Target="../media/image64.png"/><Relationship Id="rId171" Type="http://schemas.openxmlformats.org/officeDocument/2006/relationships/image" Target="../media/image1310.png"/><Relationship Id="rId176" Type="http://schemas.openxmlformats.org/officeDocument/2006/relationships/image" Target="../media/image182.png"/><Relationship Id="rId197" Type="http://schemas.openxmlformats.org/officeDocument/2006/relationships/image" Target="../media/image116.png"/><Relationship Id="rId33" Type="http://schemas.openxmlformats.org/officeDocument/2006/relationships/image" Target="../media/image3912.png"/><Relationship Id="rId38" Type="http://schemas.openxmlformats.org/officeDocument/2006/relationships/image" Target="../media/image404.png"/><Relationship Id="rId108" Type="http://schemas.openxmlformats.org/officeDocument/2006/relationships/image" Target="../media/image276.png"/><Relationship Id="rId124" Type="http://schemas.openxmlformats.org/officeDocument/2006/relationships/image" Target="../media/image2001.png"/><Relationship Id="rId129" Type="http://schemas.openxmlformats.org/officeDocument/2006/relationships/image" Target="../media/image293.png"/><Relationship Id="rId140" Type="http://schemas.openxmlformats.org/officeDocument/2006/relationships/image" Target="../media/image2161.png"/><Relationship Id="rId145" Type="http://schemas.openxmlformats.org/officeDocument/2006/relationships/image" Target="../media/image54.png"/><Relationship Id="rId161" Type="http://schemas.openxmlformats.org/officeDocument/2006/relationships/image" Target="../media/image3.png"/><Relationship Id="rId166" Type="http://schemas.openxmlformats.org/officeDocument/2006/relationships/image" Target="../media/image814.png"/><Relationship Id="rId182" Type="http://schemas.openxmlformats.org/officeDocument/2006/relationships/image" Target="../media/image240.png"/><Relationship Id="rId187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1.png"/><Relationship Id="rId36" Type="http://schemas.openxmlformats.org/officeDocument/2006/relationships/image" Target="../media/image1121.png"/><Relationship Id="rId106" Type="http://schemas.openxmlformats.org/officeDocument/2006/relationships/image" Target="../media/image273.png"/><Relationship Id="rId114" Type="http://schemas.openxmlformats.org/officeDocument/2006/relationships/image" Target="../media/image282.png"/><Relationship Id="rId119" Type="http://schemas.openxmlformats.org/officeDocument/2006/relationships/image" Target="../media/image287.png"/><Relationship Id="rId127" Type="http://schemas.openxmlformats.org/officeDocument/2006/relationships/image" Target="../media/image291.png"/><Relationship Id="rId99" Type="http://schemas.openxmlformats.org/officeDocument/2006/relationships/image" Target="../media/image1751.png"/><Relationship Id="rId101" Type="http://schemas.openxmlformats.org/officeDocument/2006/relationships/image" Target="../media/image1771.png"/><Relationship Id="rId122" Type="http://schemas.openxmlformats.org/officeDocument/2006/relationships/image" Target="../media/image1981.png"/><Relationship Id="rId130" Type="http://schemas.openxmlformats.org/officeDocument/2006/relationships/image" Target="../media/image294.png"/><Relationship Id="rId143" Type="http://schemas.openxmlformats.org/officeDocument/2006/relationships/image" Target="../media/image300.png"/><Relationship Id="rId148" Type="http://schemas.openxmlformats.org/officeDocument/2006/relationships/image" Target="../media/image57.png"/><Relationship Id="rId151" Type="http://schemas.openxmlformats.org/officeDocument/2006/relationships/image" Target="../media/image60.png"/><Relationship Id="rId65" Type="http://schemas.openxmlformats.org/officeDocument/2006/relationships/image" Target="../media/image1730.png"/><Relationship Id="rId156" Type="http://schemas.openxmlformats.org/officeDocument/2006/relationships/image" Target="../media/image65.png"/><Relationship Id="rId164" Type="http://schemas.openxmlformats.org/officeDocument/2006/relationships/image" Target="../media/image6.png"/><Relationship Id="rId169" Type="http://schemas.openxmlformats.org/officeDocument/2006/relationships/image" Target="../media/image1114.png"/><Relationship Id="rId177" Type="http://schemas.openxmlformats.org/officeDocument/2006/relationships/image" Target="../media/image305.png"/><Relationship Id="rId185" Type="http://schemas.openxmlformats.org/officeDocument/2006/relationships/image" Target="../media/image270.png"/><Relationship Id="rId198" Type="http://schemas.openxmlformats.org/officeDocument/2006/relationships/image" Target="../media/image320.png"/><Relationship Id="rId4" Type="http://schemas.openxmlformats.org/officeDocument/2006/relationships/image" Target="../media/image801.png"/><Relationship Id="rId9" Type="http://schemas.openxmlformats.org/officeDocument/2006/relationships/image" Target="../media/image3812.png"/><Relationship Id="rId172" Type="http://schemas.openxmlformats.org/officeDocument/2006/relationships/image" Target="../media/image1410.png"/><Relationship Id="rId180" Type="http://schemas.openxmlformats.org/officeDocument/2006/relationships/image" Target="../media/image220.png"/><Relationship Id="rId193" Type="http://schemas.openxmlformats.org/officeDocument/2006/relationships/image" Target="../media/image306.png"/><Relationship Id="rId39" Type="http://schemas.openxmlformats.org/officeDocument/2006/relationships/image" Target="../media/image413.png"/><Relationship Id="rId109" Type="http://schemas.openxmlformats.org/officeDocument/2006/relationships/image" Target="../media/image277.png"/><Relationship Id="rId34" Type="http://schemas.openxmlformats.org/officeDocument/2006/relationships/image" Target="../media/image1101.png"/><Relationship Id="rId104" Type="http://schemas.openxmlformats.org/officeDocument/2006/relationships/image" Target="../media/image1801.png"/><Relationship Id="rId120" Type="http://schemas.openxmlformats.org/officeDocument/2006/relationships/image" Target="../media/image288.png"/><Relationship Id="rId125" Type="http://schemas.openxmlformats.org/officeDocument/2006/relationships/image" Target="../media/image289.png"/><Relationship Id="rId141" Type="http://schemas.openxmlformats.org/officeDocument/2006/relationships/image" Target="../media/image298.png"/><Relationship Id="rId146" Type="http://schemas.openxmlformats.org/officeDocument/2006/relationships/image" Target="../media/image55.png"/><Relationship Id="rId167" Type="http://schemas.openxmlformats.org/officeDocument/2006/relationships/image" Target="../media/image911.png"/><Relationship Id="rId188" Type="http://schemas.openxmlformats.org/officeDocument/2006/relationships/image" Target="../media/image310.png"/><Relationship Id="rId7" Type="http://schemas.openxmlformats.org/officeDocument/2006/relationships/image" Target="../media/image831.png"/><Relationship Id="rId162" Type="http://schemas.openxmlformats.org/officeDocument/2006/relationships/image" Target="../media/image4.png"/><Relationship Id="rId183" Type="http://schemas.openxmlformats.org/officeDocument/2006/relationships/image" Target="../media/image250.png"/><Relationship Id="rId2" Type="http://schemas.openxmlformats.org/officeDocument/2006/relationships/image" Target="../media/image350.png"/><Relationship Id="rId110" Type="http://schemas.openxmlformats.org/officeDocument/2006/relationships/image" Target="../media/image278.png"/><Relationship Id="rId115" Type="http://schemas.openxmlformats.org/officeDocument/2006/relationships/image" Target="../media/image283.png"/><Relationship Id="rId131" Type="http://schemas.openxmlformats.org/officeDocument/2006/relationships/image" Target="../media/image295.png"/><Relationship Id="rId136" Type="http://schemas.openxmlformats.org/officeDocument/2006/relationships/image" Target="../media/image2121.png"/><Relationship Id="rId157" Type="http://schemas.openxmlformats.org/officeDocument/2006/relationships/image" Target="../media/image66.png"/><Relationship Id="rId178" Type="http://schemas.openxmlformats.org/officeDocument/2006/relationships/image" Target="../media/image201.png"/><Relationship Id="rId152" Type="http://schemas.openxmlformats.org/officeDocument/2006/relationships/image" Target="../media/image61.png"/><Relationship Id="rId173" Type="http://schemas.openxmlformats.org/officeDocument/2006/relationships/image" Target="../media/image1510.png"/><Relationship Id="rId35" Type="http://schemas.openxmlformats.org/officeDocument/2006/relationships/image" Target="../media/image1111.png"/><Relationship Id="rId100" Type="http://schemas.openxmlformats.org/officeDocument/2006/relationships/image" Target="../media/image1761.png"/><Relationship Id="rId105" Type="http://schemas.openxmlformats.org/officeDocument/2006/relationships/image" Target="../media/image272.png"/><Relationship Id="rId126" Type="http://schemas.openxmlformats.org/officeDocument/2006/relationships/image" Target="../media/image50.png"/><Relationship Id="rId168" Type="http://schemas.openxmlformats.org/officeDocument/2006/relationships/image" Target="../media/image1012.png"/><Relationship Id="rId8" Type="http://schemas.openxmlformats.org/officeDocument/2006/relationships/image" Target="../media/image37.png"/><Relationship Id="rId98" Type="http://schemas.openxmlformats.org/officeDocument/2006/relationships/image" Target="../media/image1741.png"/><Relationship Id="rId142" Type="http://schemas.openxmlformats.org/officeDocument/2006/relationships/image" Target="../media/image299.png"/><Relationship Id="rId163" Type="http://schemas.openxmlformats.org/officeDocument/2006/relationships/image" Target="../media/image5.png"/><Relationship Id="rId184" Type="http://schemas.openxmlformats.org/officeDocument/2006/relationships/image" Target="../media/image260.png"/><Relationship Id="rId189" Type="http://schemas.openxmlformats.org/officeDocument/2006/relationships/image" Target="../media/image323.png"/><Relationship Id="rId3" Type="http://schemas.openxmlformats.org/officeDocument/2006/relationships/image" Target="../media/image36.png"/><Relationship Id="rId116" Type="http://schemas.openxmlformats.org/officeDocument/2006/relationships/image" Target="../media/image284.png"/><Relationship Id="rId137" Type="http://schemas.openxmlformats.org/officeDocument/2006/relationships/image" Target="../media/image2131.png"/><Relationship Id="rId158" Type="http://schemas.openxmlformats.org/officeDocument/2006/relationships/image" Target="../media/image67.png"/><Relationship Id="rId41" Type="http://schemas.openxmlformats.org/officeDocument/2006/relationships/image" Target="../media/image1171.png"/><Relationship Id="rId111" Type="http://schemas.openxmlformats.org/officeDocument/2006/relationships/image" Target="../media/image279.png"/><Relationship Id="rId132" Type="http://schemas.openxmlformats.org/officeDocument/2006/relationships/image" Target="../media/image296.png"/><Relationship Id="rId195" Type="http://schemas.openxmlformats.org/officeDocument/2006/relationships/image" Target="../media/image312.png"/><Relationship Id="rId153" Type="http://schemas.openxmlformats.org/officeDocument/2006/relationships/image" Target="../media/image62.png"/><Relationship Id="rId174" Type="http://schemas.openxmlformats.org/officeDocument/2006/relationships/image" Target="../media/image160.png"/><Relationship Id="rId179" Type="http://schemas.openxmlformats.org/officeDocument/2006/relationships/image" Target="../media/image210.png"/><Relationship Id="rId190" Type="http://schemas.openxmlformats.org/officeDocument/2006/relationships/image" Target="../media/image335.png"/></Relationships>
</file>

<file path=ppt/slides/_rels/slide6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4.png"/><Relationship Id="rId112" Type="http://schemas.openxmlformats.org/officeDocument/2006/relationships/image" Target="../media/image279.png"/><Relationship Id="rId133" Type="http://schemas.openxmlformats.org/officeDocument/2006/relationships/image" Target="../media/image297.png"/><Relationship Id="rId138" Type="http://schemas.openxmlformats.org/officeDocument/2006/relationships/image" Target="../media/image115.png"/><Relationship Id="rId154" Type="http://schemas.openxmlformats.org/officeDocument/2006/relationships/image" Target="../media/image63.png"/><Relationship Id="rId63" Type="http://schemas.openxmlformats.org/officeDocument/2006/relationships/image" Target="../media/image2911.png"/><Relationship Id="rId159" Type="http://schemas.openxmlformats.org/officeDocument/2006/relationships/image" Target="../media/image440.png"/><Relationship Id="rId175" Type="http://schemas.openxmlformats.org/officeDocument/2006/relationships/image" Target="../media/image74.png"/><Relationship Id="rId170" Type="http://schemas.openxmlformats.org/officeDocument/2006/relationships/image" Target="../media/image69.png"/><Relationship Id="rId191" Type="http://schemas.openxmlformats.org/officeDocument/2006/relationships/image" Target="../media/image94.png"/><Relationship Id="rId107" Type="http://schemas.openxmlformats.org/officeDocument/2006/relationships/image" Target="../media/image274.png"/><Relationship Id="rId32" Type="http://schemas.openxmlformats.org/officeDocument/2006/relationships/image" Target="../media/image1082.png"/><Relationship Id="rId37" Type="http://schemas.openxmlformats.org/officeDocument/2006/relationships/image" Target="../media/image1132.png"/><Relationship Id="rId102" Type="http://schemas.openxmlformats.org/officeDocument/2006/relationships/image" Target="../media/image1782.png"/><Relationship Id="rId123" Type="http://schemas.openxmlformats.org/officeDocument/2006/relationships/image" Target="../media/image1992.png"/><Relationship Id="rId128" Type="http://schemas.openxmlformats.org/officeDocument/2006/relationships/image" Target="../media/image292.png"/><Relationship Id="rId144" Type="http://schemas.openxmlformats.org/officeDocument/2006/relationships/image" Target="../media/image301.png"/><Relationship Id="rId149" Type="http://schemas.openxmlformats.org/officeDocument/2006/relationships/image" Target="../media/image58.png"/><Relationship Id="rId5" Type="http://schemas.openxmlformats.org/officeDocument/2006/relationships/image" Target="../media/image812.png"/><Relationship Id="rId160" Type="http://schemas.openxmlformats.org/officeDocument/2006/relationships/image" Target="../media/image450.png"/><Relationship Id="rId165" Type="http://schemas.openxmlformats.org/officeDocument/2006/relationships/image" Target="../media/image51.png"/><Relationship Id="rId181" Type="http://schemas.openxmlformats.org/officeDocument/2006/relationships/image" Target="../media/image84.png"/><Relationship Id="rId186" Type="http://schemas.openxmlformats.org/officeDocument/2006/relationships/image" Target="../media/image89.png"/><Relationship Id="rId113" Type="http://schemas.openxmlformats.org/officeDocument/2006/relationships/image" Target="../media/image280.png"/><Relationship Id="rId118" Type="http://schemas.openxmlformats.org/officeDocument/2006/relationships/image" Target="../media/image285.png"/><Relationship Id="rId134" Type="http://schemas.openxmlformats.org/officeDocument/2006/relationships/image" Target="../media/image304.png"/><Relationship Id="rId64" Type="http://schemas.openxmlformats.org/officeDocument/2006/relationships/image" Target="../media/image1721.png"/><Relationship Id="rId150" Type="http://schemas.openxmlformats.org/officeDocument/2006/relationships/image" Target="../media/image59.png"/><Relationship Id="rId155" Type="http://schemas.openxmlformats.org/officeDocument/2006/relationships/image" Target="../media/image64.png"/><Relationship Id="rId171" Type="http://schemas.openxmlformats.org/officeDocument/2006/relationships/image" Target="../media/image70.png"/><Relationship Id="rId176" Type="http://schemas.openxmlformats.org/officeDocument/2006/relationships/image" Target="../media/image75.png"/><Relationship Id="rId192" Type="http://schemas.openxmlformats.org/officeDocument/2006/relationships/image" Target="../media/image95.png"/><Relationship Id="rId33" Type="http://schemas.openxmlformats.org/officeDocument/2006/relationships/image" Target="../media/image3912.png"/><Relationship Id="rId38" Type="http://schemas.openxmlformats.org/officeDocument/2006/relationships/image" Target="../media/image404.png"/><Relationship Id="rId103" Type="http://schemas.openxmlformats.org/officeDocument/2006/relationships/image" Target="../media/image114.png"/><Relationship Id="rId108" Type="http://schemas.openxmlformats.org/officeDocument/2006/relationships/image" Target="../media/image275.png"/><Relationship Id="rId124" Type="http://schemas.openxmlformats.org/officeDocument/2006/relationships/image" Target="../media/image2002.png"/><Relationship Id="rId129" Type="http://schemas.openxmlformats.org/officeDocument/2006/relationships/image" Target="../media/image293.png"/><Relationship Id="rId140" Type="http://schemas.openxmlformats.org/officeDocument/2006/relationships/image" Target="../media/image2162.png"/><Relationship Id="rId145" Type="http://schemas.openxmlformats.org/officeDocument/2006/relationships/image" Target="../media/image54.png"/><Relationship Id="rId161" Type="http://schemas.openxmlformats.org/officeDocument/2006/relationships/image" Target="../media/image460.png"/><Relationship Id="rId166" Type="http://schemas.openxmlformats.org/officeDocument/2006/relationships/image" Target="../media/image52.png"/><Relationship Id="rId182" Type="http://schemas.openxmlformats.org/officeDocument/2006/relationships/image" Target="../media/image85.png"/><Relationship Id="rId187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2.png"/><Relationship Id="rId36" Type="http://schemas.openxmlformats.org/officeDocument/2006/relationships/image" Target="../media/image1122.png"/><Relationship Id="rId106" Type="http://schemas.openxmlformats.org/officeDocument/2006/relationships/image" Target="../media/image273.png"/><Relationship Id="rId114" Type="http://schemas.openxmlformats.org/officeDocument/2006/relationships/image" Target="../media/image281.png"/><Relationship Id="rId119" Type="http://schemas.openxmlformats.org/officeDocument/2006/relationships/image" Target="../media/image286.png"/><Relationship Id="rId127" Type="http://schemas.openxmlformats.org/officeDocument/2006/relationships/image" Target="../media/image291.png"/><Relationship Id="rId99" Type="http://schemas.openxmlformats.org/officeDocument/2006/relationships/image" Target="../media/image1752.png"/><Relationship Id="rId101" Type="http://schemas.openxmlformats.org/officeDocument/2006/relationships/image" Target="../media/image1772.png"/><Relationship Id="rId122" Type="http://schemas.openxmlformats.org/officeDocument/2006/relationships/image" Target="../media/image1982.png"/><Relationship Id="rId130" Type="http://schemas.openxmlformats.org/officeDocument/2006/relationships/image" Target="../media/image294.png"/><Relationship Id="rId143" Type="http://schemas.openxmlformats.org/officeDocument/2006/relationships/image" Target="../media/image300.png"/><Relationship Id="rId148" Type="http://schemas.openxmlformats.org/officeDocument/2006/relationships/image" Target="../media/image57.png"/><Relationship Id="rId151" Type="http://schemas.openxmlformats.org/officeDocument/2006/relationships/image" Target="../media/image60.png"/><Relationship Id="rId65" Type="http://schemas.openxmlformats.org/officeDocument/2006/relationships/image" Target="../media/image1731.png"/><Relationship Id="rId156" Type="http://schemas.openxmlformats.org/officeDocument/2006/relationships/image" Target="../media/image65.png"/><Relationship Id="rId164" Type="http://schemas.openxmlformats.org/officeDocument/2006/relationships/image" Target="../media/image49.png"/><Relationship Id="rId169" Type="http://schemas.openxmlformats.org/officeDocument/2006/relationships/image" Target="../media/image68.png"/><Relationship Id="rId177" Type="http://schemas.openxmlformats.org/officeDocument/2006/relationships/image" Target="../media/image76.png"/><Relationship Id="rId185" Type="http://schemas.openxmlformats.org/officeDocument/2006/relationships/image" Target="../media/image88.png"/><Relationship Id="rId4" Type="http://schemas.openxmlformats.org/officeDocument/2006/relationships/image" Target="../media/image802.png"/><Relationship Id="rId9" Type="http://schemas.openxmlformats.org/officeDocument/2006/relationships/image" Target="../media/image3812.png"/><Relationship Id="rId172" Type="http://schemas.openxmlformats.org/officeDocument/2006/relationships/image" Target="../media/image71.png"/><Relationship Id="rId180" Type="http://schemas.openxmlformats.org/officeDocument/2006/relationships/image" Target="../media/image79.png"/><Relationship Id="rId193" Type="http://schemas.openxmlformats.org/officeDocument/2006/relationships/image" Target="../media/image116.png"/><Relationship Id="rId39" Type="http://schemas.openxmlformats.org/officeDocument/2006/relationships/image" Target="../media/image413.png"/><Relationship Id="rId109" Type="http://schemas.openxmlformats.org/officeDocument/2006/relationships/image" Target="../media/image276.png"/><Relationship Id="rId34" Type="http://schemas.openxmlformats.org/officeDocument/2006/relationships/image" Target="../media/image1102.png"/><Relationship Id="rId104" Type="http://schemas.openxmlformats.org/officeDocument/2006/relationships/image" Target="../media/image1802.png"/><Relationship Id="rId120" Type="http://schemas.openxmlformats.org/officeDocument/2006/relationships/image" Target="../media/image287.png"/><Relationship Id="rId125" Type="http://schemas.openxmlformats.org/officeDocument/2006/relationships/image" Target="../media/image289.png"/><Relationship Id="rId141" Type="http://schemas.openxmlformats.org/officeDocument/2006/relationships/image" Target="../media/image298.png"/><Relationship Id="rId146" Type="http://schemas.openxmlformats.org/officeDocument/2006/relationships/image" Target="../media/image55.png"/><Relationship Id="rId167" Type="http://schemas.openxmlformats.org/officeDocument/2006/relationships/image" Target="../media/image53.png"/><Relationship Id="rId188" Type="http://schemas.openxmlformats.org/officeDocument/2006/relationships/image" Target="../media/image91.png"/><Relationship Id="rId7" Type="http://schemas.openxmlformats.org/officeDocument/2006/relationships/image" Target="../media/image832.png"/><Relationship Id="rId162" Type="http://schemas.openxmlformats.org/officeDocument/2006/relationships/image" Target="../media/image47.png"/><Relationship Id="rId183" Type="http://schemas.openxmlformats.org/officeDocument/2006/relationships/image" Target="../media/image86.png"/><Relationship Id="rId2" Type="http://schemas.openxmlformats.org/officeDocument/2006/relationships/image" Target="../media/image350.png"/><Relationship Id="rId110" Type="http://schemas.openxmlformats.org/officeDocument/2006/relationships/image" Target="../media/image277.png"/><Relationship Id="rId115" Type="http://schemas.openxmlformats.org/officeDocument/2006/relationships/image" Target="../media/image282.png"/><Relationship Id="rId131" Type="http://schemas.openxmlformats.org/officeDocument/2006/relationships/image" Target="../media/image295.png"/><Relationship Id="rId136" Type="http://schemas.openxmlformats.org/officeDocument/2006/relationships/image" Target="../media/image2122.png"/><Relationship Id="rId157" Type="http://schemas.openxmlformats.org/officeDocument/2006/relationships/image" Target="../media/image66.png"/><Relationship Id="rId178" Type="http://schemas.openxmlformats.org/officeDocument/2006/relationships/image" Target="../media/image77.png"/><Relationship Id="rId152" Type="http://schemas.openxmlformats.org/officeDocument/2006/relationships/image" Target="../media/image61.png"/><Relationship Id="rId173" Type="http://schemas.openxmlformats.org/officeDocument/2006/relationships/image" Target="../media/image72.png"/><Relationship Id="rId194" Type="http://schemas.openxmlformats.org/officeDocument/2006/relationships/image" Target="../media/image319.png"/><Relationship Id="rId35" Type="http://schemas.openxmlformats.org/officeDocument/2006/relationships/image" Target="../media/image1112.png"/><Relationship Id="rId100" Type="http://schemas.openxmlformats.org/officeDocument/2006/relationships/image" Target="../media/image1762.png"/><Relationship Id="rId105" Type="http://schemas.openxmlformats.org/officeDocument/2006/relationships/image" Target="../media/image272.png"/><Relationship Id="rId126" Type="http://schemas.openxmlformats.org/officeDocument/2006/relationships/image" Target="../media/image50.png"/><Relationship Id="rId147" Type="http://schemas.openxmlformats.org/officeDocument/2006/relationships/image" Target="../media/image312.png"/><Relationship Id="rId168" Type="http://schemas.openxmlformats.org/officeDocument/2006/relationships/image" Target="../media/image56.png"/><Relationship Id="rId8" Type="http://schemas.openxmlformats.org/officeDocument/2006/relationships/image" Target="../media/image37.png"/><Relationship Id="rId98" Type="http://schemas.openxmlformats.org/officeDocument/2006/relationships/image" Target="../media/image1742.png"/><Relationship Id="rId121" Type="http://schemas.openxmlformats.org/officeDocument/2006/relationships/image" Target="../media/image288.png"/><Relationship Id="rId142" Type="http://schemas.openxmlformats.org/officeDocument/2006/relationships/image" Target="../media/image299.png"/><Relationship Id="rId163" Type="http://schemas.openxmlformats.org/officeDocument/2006/relationships/image" Target="../media/image48.png"/><Relationship Id="rId184" Type="http://schemas.openxmlformats.org/officeDocument/2006/relationships/image" Target="../media/image87.png"/><Relationship Id="rId189" Type="http://schemas.openxmlformats.org/officeDocument/2006/relationships/image" Target="../media/image92.png"/><Relationship Id="rId3" Type="http://schemas.openxmlformats.org/officeDocument/2006/relationships/image" Target="../media/image36.png"/><Relationship Id="rId116" Type="http://schemas.openxmlformats.org/officeDocument/2006/relationships/image" Target="../media/image283.png"/><Relationship Id="rId137" Type="http://schemas.openxmlformats.org/officeDocument/2006/relationships/image" Target="../media/image2132.png"/><Relationship Id="rId158" Type="http://schemas.openxmlformats.org/officeDocument/2006/relationships/image" Target="../media/image67.png"/><Relationship Id="rId41" Type="http://schemas.openxmlformats.org/officeDocument/2006/relationships/image" Target="../media/image1172.png"/><Relationship Id="rId111" Type="http://schemas.openxmlformats.org/officeDocument/2006/relationships/image" Target="../media/image278.png"/><Relationship Id="rId132" Type="http://schemas.openxmlformats.org/officeDocument/2006/relationships/image" Target="../media/image296.png"/><Relationship Id="rId153" Type="http://schemas.openxmlformats.org/officeDocument/2006/relationships/image" Target="../media/image62.png"/><Relationship Id="rId174" Type="http://schemas.openxmlformats.org/officeDocument/2006/relationships/image" Target="../media/image73.png"/><Relationship Id="rId179" Type="http://schemas.openxmlformats.org/officeDocument/2006/relationships/image" Target="../media/image78.png"/><Relationship Id="rId190" Type="http://schemas.openxmlformats.org/officeDocument/2006/relationships/image" Target="../media/image93.png"/></Relationships>
</file>

<file path=ppt/slides/_rels/slide6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4.png"/><Relationship Id="rId112" Type="http://schemas.openxmlformats.org/officeDocument/2006/relationships/image" Target="../media/image279.png"/><Relationship Id="rId133" Type="http://schemas.openxmlformats.org/officeDocument/2006/relationships/image" Target="../media/image297.png"/><Relationship Id="rId138" Type="http://schemas.openxmlformats.org/officeDocument/2006/relationships/image" Target="../media/image115.png"/><Relationship Id="rId154" Type="http://schemas.openxmlformats.org/officeDocument/2006/relationships/image" Target="../media/image63.png"/><Relationship Id="rId63" Type="http://schemas.openxmlformats.org/officeDocument/2006/relationships/image" Target="../media/image2910.png"/><Relationship Id="rId159" Type="http://schemas.openxmlformats.org/officeDocument/2006/relationships/image" Target="../media/image161.png"/><Relationship Id="rId175" Type="http://schemas.openxmlformats.org/officeDocument/2006/relationships/image" Target="../media/image1710.png"/><Relationship Id="rId170" Type="http://schemas.openxmlformats.org/officeDocument/2006/relationships/image" Target="../media/image1210.png"/><Relationship Id="rId191" Type="http://schemas.openxmlformats.org/officeDocument/2006/relationships/image" Target="../media/image340.png"/><Relationship Id="rId196" Type="http://schemas.openxmlformats.org/officeDocument/2006/relationships/image" Target="../media/image116.png"/><Relationship Id="rId107" Type="http://schemas.openxmlformats.org/officeDocument/2006/relationships/image" Target="../media/image274.png"/><Relationship Id="rId32" Type="http://schemas.openxmlformats.org/officeDocument/2006/relationships/image" Target="../media/image1081.png"/><Relationship Id="rId37" Type="http://schemas.openxmlformats.org/officeDocument/2006/relationships/image" Target="../media/image1131.png"/><Relationship Id="rId102" Type="http://schemas.openxmlformats.org/officeDocument/2006/relationships/image" Target="../media/image1781.png"/><Relationship Id="rId123" Type="http://schemas.openxmlformats.org/officeDocument/2006/relationships/image" Target="../media/image1991.png"/><Relationship Id="rId128" Type="http://schemas.openxmlformats.org/officeDocument/2006/relationships/image" Target="../media/image292.png"/><Relationship Id="rId144" Type="http://schemas.openxmlformats.org/officeDocument/2006/relationships/image" Target="../media/image301.png"/><Relationship Id="rId149" Type="http://schemas.openxmlformats.org/officeDocument/2006/relationships/image" Target="../media/image58.png"/><Relationship Id="rId5" Type="http://schemas.openxmlformats.org/officeDocument/2006/relationships/image" Target="../media/image811.png"/><Relationship Id="rId160" Type="http://schemas.openxmlformats.org/officeDocument/2006/relationships/image" Target="../media/image2.png"/><Relationship Id="rId165" Type="http://schemas.openxmlformats.org/officeDocument/2006/relationships/image" Target="../media/image7.png"/><Relationship Id="rId181" Type="http://schemas.openxmlformats.org/officeDocument/2006/relationships/image" Target="../media/image230.png"/><Relationship Id="rId186" Type="http://schemas.openxmlformats.org/officeDocument/2006/relationships/image" Target="../media/image2810.png"/><Relationship Id="rId113" Type="http://schemas.openxmlformats.org/officeDocument/2006/relationships/image" Target="../media/image280.png"/><Relationship Id="rId118" Type="http://schemas.openxmlformats.org/officeDocument/2006/relationships/image" Target="../media/image285.png"/><Relationship Id="rId134" Type="http://schemas.openxmlformats.org/officeDocument/2006/relationships/image" Target="../media/image304.png"/><Relationship Id="rId64" Type="http://schemas.openxmlformats.org/officeDocument/2006/relationships/image" Target="../media/image1720.png"/><Relationship Id="rId150" Type="http://schemas.openxmlformats.org/officeDocument/2006/relationships/image" Target="../media/image59.png"/><Relationship Id="rId155" Type="http://schemas.openxmlformats.org/officeDocument/2006/relationships/image" Target="../media/image64.png"/><Relationship Id="rId171" Type="http://schemas.openxmlformats.org/officeDocument/2006/relationships/image" Target="../media/image1310.png"/><Relationship Id="rId176" Type="http://schemas.openxmlformats.org/officeDocument/2006/relationships/image" Target="../media/image182.png"/><Relationship Id="rId197" Type="http://schemas.openxmlformats.org/officeDocument/2006/relationships/image" Target="../media/image325.png"/><Relationship Id="rId33" Type="http://schemas.openxmlformats.org/officeDocument/2006/relationships/image" Target="../media/image3912.png"/><Relationship Id="rId38" Type="http://schemas.openxmlformats.org/officeDocument/2006/relationships/image" Target="../media/image404.png"/><Relationship Id="rId103" Type="http://schemas.openxmlformats.org/officeDocument/2006/relationships/image" Target="../media/image114.png"/><Relationship Id="rId108" Type="http://schemas.openxmlformats.org/officeDocument/2006/relationships/image" Target="../media/image275.png"/><Relationship Id="rId124" Type="http://schemas.openxmlformats.org/officeDocument/2006/relationships/image" Target="../media/image2001.png"/><Relationship Id="rId129" Type="http://schemas.openxmlformats.org/officeDocument/2006/relationships/image" Target="../media/image293.png"/><Relationship Id="rId140" Type="http://schemas.openxmlformats.org/officeDocument/2006/relationships/image" Target="../media/image2161.png"/><Relationship Id="rId145" Type="http://schemas.openxmlformats.org/officeDocument/2006/relationships/image" Target="../media/image54.png"/><Relationship Id="rId161" Type="http://schemas.openxmlformats.org/officeDocument/2006/relationships/image" Target="../media/image3.png"/><Relationship Id="rId166" Type="http://schemas.openxmlformats.org/officeDocument/2006/relationships/image" Target="../media/image814.png"/><Relationship Id="rId182" Type="http://schemas.openxmlformats.org/officeDocument/2006/relationships/image" Target="../media/image240.png"/><Relationship Id="rId187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1.png"/><Relationship Id="rId36" Type="http://schemas.openxmlformats.org/officeDocument/2006/relationships/image" Target="../media/image1121.png"/><Relationship Id="rId106" Type="http://schemas.openxmlformats.org/officeDocument/2006/relationships/image" Target="../media/image273.png"/><Relationship Id="rId114" Type="http://schemas.openxmlformats.org/officeDocument/2006/relationships/image" Target="../media/image281.png"/><Relationship Id="rId119" Type="http://schemas.openxmlformats.org/officeDocument/2006/relationships/image" Target="../media/image286.png"/><Relationship Id="rId127" Type="http://schemas.openxmlformats.org/officeDocument/2006/relationships/image" Target="../media/image291.png"/><Relationship Id="rId99" Type="http://schemas.openxmlformats.org/officeDocument/2006/relationships/image" Target="../media/image1751.png"/><Relationship Id="rId101" Type="http://schemas.openxmlformats.org/officeDocument/2006/relationships/image" Target="../media/image1771.png"/><Relationship Id="rId122" Type="http://schemas.openxmlformats.org/officeDocument/2006/relationships/image" Target="../media/image1981.png"/><Relationship Id="rId130" Type="http://schemas.openxmlformats.org/officeDocument/2006/relationships/image" Target="../media/image294.png"/><Relationship Id="rId143" Type="http://schemas.openxmlformats.org/officeDocument/2006/relationships/image" Target="../media/image300.png"/><Relationship Id="rId148" Type="http://schemas.openxmlformats.org/officeDocument/2006/relationships/image" Target="../media/image57.png"/><Relationship Id="rId151" Type="http://schemas.openxmlformats.org/officeDocument/2006/relationships/image" Target="../media/image60.png"/><Relationship Id="rId65" Type="http://schemas.openxmlformats.org/officeDocument/2006/relationships/image" Target="../media/image1730.png"/><Relationship Id="rId156" Type="http://schemas.openxmlformats.org/officeDocument/2006/relationships/image" Target="../media/image65.png"/><Relationship Id="rId164" Type="http://schemas.openxmlformats.org/officeDocument/2006/relationships/image" Target="../media/image6.png"/><Relationship Id="rId169" Type="http://schemas.openxmlformats.org/officeDocument/2006/relationships/image" Target="../media/image1114.png"/><Relationship Id="rId177" Type="http://schemas.openxmlformats.org/officeDocument/2006/relationships/image" Target="../media/image305.png"/><Relationship Id="rId185" Type="http://schemas.openxmlformats.org/officeDocument/2006/relationships/image" Target="../media/image270.png"/><Relationship Id="rId4" Type="http://schemas.openxmlformats.org/officeDocument/2006/relationships/image" Target="../media/image801.png"/><Relationship Id="rId9" Type="http://schemas.openxmlformats.org/officeDocument/2006/relationships/image" Target="../media/image3812.png"/><Relationship Id="rId172" Type="http://schemas.openxmlformats.org/officeDocument/2006/relationships/image" Target="../media/image1410.png"/><Relationship Id="rId180" Type="http://schemas.openxmlformats.org/officeDocument/2006/relationships/image" Target="../media/image220.png"/><Relationship Id="rId39" Type="http://schemas.openxmlformats.org/officeDocument/2006/relationships/image" Target="../media/image413.png"/><Relationship Id="rId109" Type="http://schemas.openxmlformats.org/officeDocument/2006/relationships/image" Target="../media/image276.png"/><Relationship Id="rId34" Type="http://schemas.openxmlformats.org/officeDocument/2006/relationships/image" Target="../media/image1101.png"/><Relationship Id="rId104" Type="http://schemas.openxmlformats.org/officeDocument/2006/relationships/image" Target="../media/image1801.png"/><Relationship Id="rId120" Type="http://schemas.openxmlformats.org/officeDocument/2006/relationships/image" Target="../media/image287.png"/><Relationship Id="rId125" Type="http://schemas.openxmlformats.org/officeDocument/2006/relationships/image" Target="../media/image289.png"/><Relationship Id="rId141" Type="http://schemas.openxmlformats.org/officeDocument/2006/relationships/image" Target="../media/image298.png"/><Relationship Id="rId146" Type="http://schemas.openxmlformats.org/officeDocument/2006/relationships/image" Target="../media/image55.png"/><Relationship Id="rId167" Type="http://schemas.openxmlformats.org/officeDocument/2006/relationships/image" Target="../media/image911.png"/><Relationship Id="rId188" Type="http://schemas.openxmlformats.org/officeDocument/2006/relationships/image" Target="../media/image310.png"/><Relationship Id="rId7" Type="http://schemas.openxmlformats.org/officeDocument/2006/relationships/image" Target="../media/image831.png"/><Relationship Id="rId162" Type="http://schemas.openxmlformats.org/officeDocument/2006/relationships/image" Target="../media/image4.png"/><Relationship Id="rId183" Type="http://schemas.openxmlformats.org/officeDocument/2006/relationships/image" Target="../media/image250.png"/><Relationship Id="rId2" Type="http://schemas.openxmlformats.org/officeDocument/2006/relationships/image" Target="../media/image350.png"/><Relationship Id="rId110" Type="http://schemas.openxmlformats.org/officeDocument/2006/relationships/image" Target="../media/image277.png"/><Relationship Id="rId115" Type="http://schemas.openxmlformats.org/officeDocument/2006/relationships/image" Target="../media/image282.png"/><Relationship Id="rId131" Type="http://schemas.openxmlformats.org/officeDocument/2006/relationships/image" Target="../media/image295.png"/><Relationship Id="rId136" Type="http://schemas.openxmlformats.org/officeDocument/2006/relationships/image" Target="../media/image2121.png"/><Relationship Id="rId157" Type="http://schemas.openxmlformats.org/officeDocument/2006/relationships/image" Target="../media/image66.png"/><Relationship Id="rId178" Type="http://schemas.openxmlformats.org/officeDocument/2006/relationships/image" Target="../media/image201.png"/><Relationship Id="rId194" Type="http://schemas.openxmlformats.org/officeDocument/2006/relationships/image" Target="../media/image312.png"/><Relationship Id="rId152" Type="http://schemas.openxmlformats.org/officeDocument/2006/relationships/image" Target="../media/image61.png"/><Relationship Id="rId173" Type="http://schemas.openxmlformats.org/officeDocument/2006/relationships/image" Target="../media/image1510.png"/><Relationship Id="rId35" Type="http://schemas.openxmlformats.org/officeDocument/2006/relationships/image" Target="../media/image1111.png"/><Relationship Id="rId100" Type="http://schemas.openxmlformats.org/officeDocument/2006/relationships/image" Target="../media/image1761.png"/><Relationship Id="rId105" Type="http://schemas.openxmlformats.org/officeDocument/2006/relationships/image" Target="../media/image272.png"/><Relationship Id="rId126" Type="http://schemas.openxmlformats.org/officeDocument/2006/relationships/image" Target="../media/image50.png"/><Relationship Id="rId168" Type="http://schemas.openxmlformats.org/officeDocument/2006/relationships/image" Target="../media/image1012.png"/><Relationship Id="rId8" Type="http://schemas.openxmlformats.org/officeDocument/2006/relationships/image" Target="../media/image37.png"/><Relationship Id="rId98" Type="http://schemas.openxmlformats.org/officeDocument/2006/relationships/image" Target="../media/image1741.png"/><Relationship Id="rId121" Type="http://schemas.openxmlformats.org/officeDocument/2006/relationships/image" Target="../media/image288.png"/><Relationship Id="rId142" Type="http://schemas.openxmlformats.org/officeDocument/2006/relationships/image" Target="../media/image299.png"/><Relationship Id="rId163" Type="http://schemas.openxmlformats.org/officeDocument/2006/relationships/image" Target="../media/image5.png"/><Relationship Id="rId184" Type="http://schemas.openxmlformats.org/officeDocument/2006/relationships/image" Target="../media/image260.png"/><Relationship Id="rId189" Type="http://schemas.openxmlformats.org/officeDocument/2006/relationships/image" Target="../media/image323.png"/><Relationship Id="rId3" Type="http://schemas.openxmlformats.org/officeDocument/2006/relationships/image" Target="../media/image36.png"/><Relationship Id="rId116" Type="http://schemas.openxmlformats.org/officeDocument/2006/relationships/image" Target="../media/image283.png"/><Relationship Id="rId137" Type="http://schemas.openxmlformats.org/officeDocument/2006/relationships/image" Target="../media/image2131.png"/><Relationship Id="rId158" Type="http://schemas.openxmlformats.org/officeDocument/2006/relationships/image" Target="../media/image67.png"/><Relationship Id="rId41" Type="http://schemas.openxmlformats.org/officeDocument/2006/relationships/image" Target="../media/image1171.png"/><Relationship Id="rId111" Type="http://schemas.openxmlformats.org/officeDocument/2006/relationships/image" Target="../media/image278.png"/><Relationship Id="rId132" Type="http://schemas.openxmlformats.org/officeDocument/2006/relationships/image" Target="../media/image296.png"/><Relationship Id="rId153" Type="http://schemas.openxmlformats.org/officeDocument/2006/relationships/image" Target="../media/image62.png"/><Relationship Id="rId174" Type="http://schemas.openxmlformats.org/officeDocument/2006/relationships/image" Target="../media/image160.png"/><Relationship Id="rId179" Type="http://schemas.openxmlformats.org/officeDocument/2006/relationships/image" Target="../media/image210.png"/><Relationship Id="rId195" Type="http://schemas.openxmlformats.org/officeDocument/2006/relationships/image" Target="../media/image2912.png"/><Relationship Id="rId190" Type="http://schemas.openxmlformats.org/officeDocument/2006/relationships/image" Target="../media/image335.png"/></Relationships>
</file>

<file path=ppt/slides/_rels/slide68.xml.rels><?xml version="1.0" encoding="UTF-8" standalone="yes"?>
<Relationships xmlns="http://schemas.openxmlformats.org/package/2006/relationships"><Relationship Id="rId47" Type="http://schemas.openxmlformats.org/officeDocument/2006/relationships/image" Target="../media/image1230.png"/><Relationship Id="rId63" Type="http://schemas.openxmlformats.org/officeDocument/2006/relationships/image" Target="../media/image1390.png"/><Relationship Id="rId138" Type="http://schemas.openxmlformats.org/officeDocument/2006/relationships/image" Target="../media/image115.png"/><Relationship Id="rId154" Type="http://schemas.openxmlformats.org/officeDocument/2006/relationships/image" Target="../media/image710.png"/><Relationship Id="rId159" Type="http://schemas.openxmlformats.org/officeDocument/2006/relationships/image" Target="../media/image740.png"/><Relationship Id="rId175" Type="http://schemas.openxmlformats.org/officeDocument/2006/relationships/image" Target="../media/image920.png"/><Relationship Id="rId170" Type="http://schemas.openxmlformats.org/officeDocument/2006/relationships/image" Target="../media/image880.png"/><Relationship Id="rId191" Type="http://schemas.openxmlformats.org/officeDocument/2006/relationships/image" Target="../media/image109.png"/><Relationship Id="rId196" Type="http://schemas.openxmlformats.org/officeDocument/2006/relationships/image" Target="../media/image164.png"/><Relationship Id="rId200" Type="http://schemas.openxmlformats.org/officeDocument/2006/relationships/image" Target="../media/image168.png"/><Relationship Id="rId205" Type="http://schemas.openxmlformats.org/officeDocument/2006/relationships/image" Target="../media/image181.png"/><Relationship Id="rId226" Type="http://schemas.openxmlformats.org/officeDocument/2006/relationships/image" Target="../media/image302.png"/><Relationship Id="rId221" Type="http://schemas.openxmlformats.org/officeDocument/2006/relationships/image" Target="../media/image284.png"/><Relationship Id="rId32" Type="http://schemas.openxmlformats.org/officeDocument/2006/relationships/image" Target="../media/image108.png"/><Relationship Id="rId37" Type="http://schemas.openxmlformats.org/officeDocument/2006/relationships/image" Target="../media/image113.png"/><Relationship Id="rId102" Type="http://schemas.openxmlformats.org/officeDocument/2006/relationships/image" Target="../media/image178.png"/><Relationship Id="rId5" Type="http://schemas.openxmlformats.org/officeDocument/2006/relationships/image" Target="../media/image81.png"/><Relationship Id="rId160" Type="http://schemas.openxmlformats.org/officeDocument/2006/relationships/image" Target="../media/image750.png"/><Relationship Id="rId165" Type="http://schemas.openxmlformats.org/officeDocument/2006/relationships/image" Target="../media/image840.png"/><Relationship Id="rId181" Type="http://schemas.openxmlformats.org/officeDocument/2006/relationships/image" Target="../media/image98.png"/><Relationship Id="rId186" Type="http://schemas.openxmlformats.org/officeDocument/2006/relationships/image" Target="../media/image103.png"/><Relationship Id="rId216" Type="http://schemas.openxmlformats.org/officeDocument/2006/relationships/image" Target="../media/image279.png"/><Relationship Id="rId237" Type="http://schemas.openxmlformats.org/officeDocument/2006/relationships/image" Target="../media/image296.png"/><Relationship Id="rId211" Type="http://schemas.openxmlformats.org/officeDocument/2006/relationships/image" Target="../media/image274.png"/><Relationship Id="rId232" Type="http://schemas.openxmlformats.org/officeDocument/2006/relationships/image" Target="../media/image291.png"/><Relationship Id="rId64" Type="http://schemas.openxmlformats.org/officeDocument/2006/relationships/image" Target="../media/image1400.png"/><Relationship Id="rId150" Type="http://schemas.openxmlformats.org/officeDocument/2006/relationships/image" Target="../media/image690.png"/><Relationship Id="rId155" Type="http://schemas.openxmlformats.org/officeDocument/2006/relationships/image" Target="../media/image3.png"/><Relationship Id="rId171" Type="http://schemas.openxmlformats.org/officeDocument/2006/relationships/image" Target="../media/image220.png"/><Relationship Id="rId176" Type="http://schemas.openxmlformats.org/officeDocument/2006/relationships/image" Target="../media/image930.png"/><Relationship Id="rId192" Type="http://schemas.openxmlformats.org/officeDocument/2006/relationships/image" Target="../media/image1140.png"/><Relationship Id="rId197" Type="http://schemas.openxmlformats.org/officeDocument/2006/relationships/image" Target="../media/image165.png"/><Relationship Id="rId206" Type="http://schemas.openxmlformats.org/officeDocument/2006/relationships/image" Target="../media/image183.png"/><Relationship Id="rId227" Type="http://schemas.openxmlformats.org/officeDocument/2006/relationships/image" Target="../media/image303.png"/><Relationship Id="rId201" Type="http://schemas.openxmlformats.org/officeDocument/2006/relationships/image" Target="../media/image169.png"/><Relationship Id="rId222" Type="http://schemas.openxmlformats.org/officeDocument/2006/relationships/image" Target="../media/image285.png"/><Relationship Id="rId243" Type="http://schemas.openxmlformats.org/officeDocument/2006/relationships/image" Target="../media/image326.png"/><Relationship Id="rId33" Type="http://schemas.openxmlformats.org/officeDocument/2006/relationships/image" Target="../media/image3912.png"/><Relationship Id="rId38" Type="http://schemas.openxmlformats.org/officeDocument/2006/relationships/image" Target="../media/image404.png"/><Relationship Id="rId103" Type="http://schemas.openxmlformats.org/officeDocument/2006/relationships/image" Target="../media/image114.png"/><Relationship Id="rId124" Type="http://schemas.openxmlformats.org/officeDocument/2006/relationships/image" Target="../media/image200.png"/><Relationship Id="rId140" Type="http://schemas.openxmlformats.org/officeDocument/2006/relationships/image" Target="../media/image216.png"/><Relationship Id="rId161" Type="http://schemas.openxmlformats.org/officeDocument/2006/relationships/image" Target="../media/image760.png"/><Relationship Id="rId166" Type="http://schemas.openxmlformats.org/officeDocument/2006/relationships/image" Target="../media/image850.png"/><Relationship Id="rId182" Type="http://schemas.openxmlformats.org/officeDocument/2006/relationships/image" Target="../media/image99.png"/><Relationship Id="rId187" Type="http://schemas.openxmlformats.org/officeDocument/2006/relationships/image" Target="../media/image104.png"/><Relationship Id="rId217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212" Type="http://schemas.openxmlformats.org/officeDocument/2006/relationships/image" Target="../media/image275.png"/><Relationship Id="rId233" Type="http://schemas.openxmlformats.org/officeDocument/2006/relationships/image" Target="../media/image292.png"/><Relationship Id="rId238" Type="http://schemas.openxmlformats.org/officeDocument/2006/relationships/image" Target="../media/image297.png"/><Relationship Id="rId44" Type="http://schemas.openxmlformats.org/officeDocument/2006/relationships/image" Target="../media/image1200.png"/><Relationship Id="rId65" Type="http://schemas.openxmlformats.org/officeDocument/2006/relationships/image" Target="../media/image1413.png"/><Relationship Id="rId151" Type="http://schemas.openxmlformats.org/officeDocument/2006/relationships/image" Target="../media/image2.png"/><Relationship Id="rId156" Type="http://schemas.openxmlformats.org/officeDocument/2006/relationships/image" Target="../media/image720.png"/><Relationship Id="rId177" Type="http://schemas.openxmlformats.org/officeDocument/2006/relationships/image" Target="../media/image940.png"/><Relationship Id="rId198" Type="http://schemas.openxmlformats.org/officeDocument/2006/relationships/image" Target="../media/image166.png"/><Relationship Id="rId172" Type="http://schemas.openxmlformats.org/officeDocument/2006/relationships/image" Target="../media/image890.png"/><Relationship Id="rId193" Type="http://schemas.openxmlformats.org/officeDocument/2006/relationships/image" Target="../media/image1150.png"/><Relationship Id="rId202" Type="http://schemas.openxmlformats.org/officeDocument/2006/relationships/image" Target="../media/image170.png"/><Relationship Id="rId207" Type="http://schemas.openxmlformats.org/officeDocument/2006/relationships/image" Target="../media/image185.png"/><Relationship Id="rId223" Type="http://schemas.openxmlformats.org/officeDocument/2006/relationships/image" Target="../media/image286.png"/><Relationship Id="rId228" Type="http://schemas.openxmlformats.org/officeDocument/2006/relationships/image" Target="../media/image299.png"/><Relationship Id="rId39" Type="http://schemas.openxmlformats.org/officeDocument/2006/relationships/image" Target="../media/image413.png"/><Relationship Id="rId34" Type="http://schemas.openxmlformats.org/officeDocument/2006/relationships/image" Target="../media/image110.png"/><Relationship Id="rId104" Type="http://schemas.openxmlformats.org/officeDocument/2006/relationships/image" Target="../media/image180.png"/><Relationship Id="rId167" Type="http://schemas.openxmlformats.org/officeDocument/2006/relationships/image" Target="../media/image860.png"/><Relationship Id="rId188" Type="http://schemas.openxmlformats.org/officeDocument/2006/relationships/image" Target="../media/image105.png"/><Relationship Id="rId7" Type="http://schemas.openxmlformats.org/officeDocument/2006/relationships/image" Target="../media/image83.png"/><Relationship Id="rId162" Type="http://schemas.openxmlformats.org/officeDocument/2006/relationships/image" Target="../media/image770.png"/><Relationship Id="rId183" Type="http://schemas.openxmlformats.org/officeDocument/2006/relationships/image" Target="../media/image100.png"/><Relationship Id="rId213" Type="http://schemas.openxmlformats.org/officeDocument/2006/relationships/image" Target="../media/image276.png"/><Relationship Id="rId218" Type="http://schemas.openxmlformats.org/officeDocument/2006/relationships/image" Target="../media/image281.png"/><Relationship Id="rId234" Type="http://schemas.openxmlformats.org/officeDocument/2006/relationships/image" Target="../media/image293.png"/><Relationship Id="rId239" Type="http://schemas.openxmlformats.org/officeDocument/2006/relationships/image" Target="../media/image304.png"/><Relationship Id="rId2" Type="http://schemas.openxmlformats.org/officeDocument/2006/relationships/image" Target="../media/image350.png"/><Relationship Id="rId45" Type="http://schemas.openxmlformats.org/officeDocument/2006/relationships/image" Target="../media/image1212.png"/><Relationship Id="rId66" Type="http://schemas.openxmlformats.org/officeDocument/2006/relationships/image" Target="../media/image680.png"/><Relationship Id="rId136" Type="http://schemas.openxmlformats.org/officeDocument/2006/relationships/image" Target="../media/image212.png"/><Relationship Id="rId157" Type="http://schemas.openxmlformats.org/officeDocument/2006/relationships/image" Target="../media/image814.png"/><Relationship Id="rId178" Type="http://schemas.openxmlformats.org/officeDocument/2006/relationships/image" Target="../media/image950.png"/><Relationship Id="rId152" Type="http://schemas.openxmlformats.org/officeDocument/2006/relationships/image" Target="../media/image5.png"/><Relationship Id="rId173" Type="http://schemas.openxmlformats.org/officeDocument/2006/relationships/image" Target="../media/image900.png"/><Relationship Id="rId194" Type="http://schemas.openxmlformats.org/officeDocument/2006/relationships/image" Target="../media/image1160.png"/><Relationship Id="rId199" Type="http://schemas.openxmlformats.org/officeDocument/2006/relationships/image" Target="../media/image167.png"/><Relationship Id="rId203" Type="http://schemas.openxmlformats.org/officeDocument/2006/relationships/image" Target="../media/image171.png"/><Relationship Id="rId229" Type="http://schemas.openxmlformats.org/officeDocument/2006/relationships/image" Target="../media/image300.png"/><Relationship Id="rId224" Type="http://schemas.openxmlformats.org/officeDocument/2006/relationships/image" Target="../media/image287.png"/><Relationship Id="rId240" Type="http://schemas.openxmlformats.org/officeDocument/2006/relationships/image" Target="../media/image298.png"/><Relationship Id="rId35" Type="http://schemas.openxmlformats.org/officeDocument/2006/relationships/image" Target="../media/image111.png"/><Relationship Id="rId100" Type="http://schemas.openxmlformats.org/officeDocument/2006/relationships/image" Target="../media/image176.png"/><Relationship Id="rId8" Type="http://schemas.openxmlformats.org/officeDocument/2006/relationships/image" Target="../media/image37.png"/><Relationship Id="rId98" Type="http://schemas.openxmlformats.org/officeDocument/2006/relationships/image" Target="../media/image174.png"/><Relationship Id="rId163" Type="http://schemas.openxmlformats.org/officeDocument/2006/relationships/image" Target="../media/image780.png"/><Relationship Id="rId184" Type="http://schemas.openxmlformats.org/officeDocument/2006/relationships/image" Target="../media/image101.png"/><Relationship Id="rId189" Type="http://schemas.openxmlformats.org/officeDocument/2006/relationships/image" Target="../media/image106.png"/><Relationship Id="rId219" Type="http://schemas.openxmlformats.org/officeDocument/2006/relationships/image" Target="../media/image282.png"/><Relationship Id="rId3" Type="http://schemas.openxmlformats.org/officeDocument/2006/relationships/image" Target="../media/image36.png"/><Relationship Id="rId214" Type="http://schemas.openxmlformats.org/officeDocument/2006/relationships/image" Target="../media/image277.png"/><Relationship Id="rId230" Type="http://schemas.openxmlformats.org/officeDocument/2006/relationships/image" Target="../media/image301.png"/><Relationship Id="rId235" Type="http://schemas.openxmlformats.org/officeDocument/2006/relationships/image" Target="../media/image294.png"/><Relationship Id="rId46" Type="http://schemas.openxmlformats.org/officeDocument/2006/relationships/image" Target="../media/image1220.png"/><Relationship Id="rId137" Type="http://schemas.openxmlformats.org/officeDocument/2006/relationships/image" Target="../media/image213.png"/><Relationship Id="rId158" Type="http://schemas.openxmlformats.org/officeDocument/2006/relationships/image" Target="../media/image730.png"/><Relationship Id="rId41" Type="http://schemas.openxmlformats.org/officeDocument/2006/relationships/image" Target="../media/image1174.png"/><Relationship Id="rId62" Type="http://schemas.openxmlformats.org/officeDocument/2006/relationships/image" Target="../media/image1380.png"/><Relationship Id="rId153" Type="http://schemas.openxmlformats.org/officeDocument/2006/relationships/image" Target="../media/image700.png"/><Relationship Id="rId174" Type="http://schemas.openxmlformats.org/officeDocument/2006/relationships/image" Target="../media/image910.png"/><Relationship Id="rId179" Type="http://schemas.openxmlformats.org/officeDocument/2006/relationships/image" Target="../media/image96.png"/><Relationship Id="rId195" Type="http://schemas.openxmlformats.org/officeDocument/2006/relationships/image" Target="../media/image1420.png"/><Relationship Id="rId209" Type="http://schemas.openxmlformats.org/officeDocument/2006/relationships/image" Target="../media/image272.png"/><Relationship Id="rId241" Type="http://schemas.openxmlformats.org/officeDocument/2006/relationships/image" Target="../media/image311.png"/><Relationship Id="rId190" Type="http://schemas.openxmlformats.org/officeDocument/2006/relationships/image" Target="../media/image107.png"/><Relationship Id="rId204" Type="http://schemas.openxmlformats.org/officeDocument/2006/relationships/image" Target="../media/image179.png"/><Relationship Id="rId220" Type="http://schemas.openxmlformats.org/officeDocument/2006/relationships/image" Target="../media/image283.png"/><Relationship Id="rId225" Type="http://schemas.openxmlformats.org/officeDocument/2006/relationships/image" Target="../media/image288.png"/><Relationship Id="rId36" Type="http://schemas.openxmlformats.org/officeDocument/2006/relationships/image" Target="../media/image112.png"/><Relationship Id="rId127" Type="http://schemas.openxmlformats.org/officeDocument/2006/relationships/image" Target="../media/image50.png"/><Relationship Id="rId99" Type="http://schemas.openxmlformats.org/officeDocument/2006/relationships/image" Target="../media/image175.png"/><Relationship Id="rId101" Type="http://schemas.openxmlformats.org/officeDocument/2006/relationships/image" Target="../media/image177.png"/><Relationship Id="rId164" Type="http://schemas.openxmlformats.org/officeDocument/2006/relationships/image" Target="../media/image790.png"/><Relationship Id="rId169" Type="http://schemas.openxmlformats.org/officeDocument/2006/relationships/image" Target="../media/image201.png"/><Relationship Id="rId185" Type="http://schemas.openxmlformats.org/officeDocument/2006/relationships/image" Target="../media/image102.png"/><Relationship Id="rId4" Type="http://schemas.openxmlformats.org/officeDocument/2006/relationships/image" Target="../media/image80.png"/><Relationship Id="rId9" Type="http://schemas.openxmlformats.org/officeDocument/2006/relationships/image" Target="../media/image3812.png"/><Relationship Id="rId180" Type="http://schemas.openxmlformats.org/officeDocument/2006/relationships/image" Target="../media/image97.png"/><Relationship Id="rId210" Type="http://schemas.openxmlformats.org/officeDocument/2006/relationships/image" Target="../media/image273.png"/><Relationship Id="rId215" Type="http://schemas.openxmlformats.org/officeDocument/2006/relationships/image" Target="../media/image278.png"/><Relationship Id="rId236" Type="http://schemas.openxmlformats.org/officeDocument/2006/relationships/image" Target="../media/image295.png"/><Relationship Id="rId231" Type="http://schemas.openxmlformats.org/officeDocument/2006/relationships/image" Target="../media/image289.png"/></Relationships>
</file>

<file path=ppt/slides/_rels/slide69.xml.rels><?xml version="1.0" encoding="UTF-8" standalone="yes"?>
<Relationships xmlns="http://schemas.openxmlformats.org/package/2006/relationships"><Relationship Id="rId47" Type="http://schemas.openxmlformats.org/officeDocument/2006/relationships/image" Target="../media/image1231.png"/><Relationship Id="rId63" Type="http://schemas.openxmlformats.org/officeDocument/2006/relationships/image" Target="../media/image1391.png"/><Relationship Id="rId138" Type="http://schemas.openxmlformats.org/officeDocument/2006/relationships/image" Target="../media/image115.png"/><Relationship Id="rId154" Type="http://schemas.openxmlformats.org/officeDocument/2006/relationships/image" Target="../media/image780.png"/><Relationship Id="rId159" Type="http://schemas.openxmlformats.org/officeDocument/2006/relationships/image" Target="../media/image311.png"/><Relationship Id="rId175" Type="http://schemas.openxmlformats.org/officeDocument/2006/relationships/image" Target="../media/image102.png"/><Relationship Id="rId170" Type="http://schemas.openxmlformats.org/officeDocument/2006/relationships/image" Target="../media/image96.png"/><Relationship Id="rId191" Type="http://schemas.openxmlformats.org/officeDocument/2006/relationships/image" Target="../media/image169.png"/><Relationship Id="rId196" Type="http://schemas.openxmlformats.org/officeDocument/2006/relationships/image" Target="../media/image183.png"/><Relationship Id="rId200" Type="http://schemas.openxmlformats.org/officeDocument/2006/relationships/image" Target="../media/image272.png"/><Relationship Id="rId205" Type="http://schemas.openxmlformats.org/officeDocument/2006/relationships/image" Target="../media/image277.png"/><Relationship Id="rId226" Type="http://schemas.openxmlformats.org/officeDocument/2006/relationships/image" Target="../media/image293.png"/><Relationship Id="rId221" Type="http://schemas.openxmlformats.org/officeDocument/2006/relationships/image" Target="../media/image301.png"/><Relationship Id="rId32" Type="http://schemas.openxmlformats.org/officeDocument/2006/relationships/image" Target="../media/image1082.png"/><Relationship Id="rId37" Type="http://schemas.openxmlformats.org/officeDocument/2006/relationships/image" Target="../media/image1132.png"/><Relationship Id="rId102" Type="http://schemas.openxmlformats.org/officeDocument/2006/relationships/image" Target="../media/image1782.png"/><Relationship Id="rId144" Type="http://schemas.openxmlformats.org/officeDocument/2006/relationships/image" Target="../media/image700.png"/><Relationship Id="rId149" Type="http://schemas.openxmlformats.org/officeDocument/2006/relationships/image" Target="../media/image730.png"/><Relationship Id="rId5" Type="http://schemas.openxmlformats.org/officeDocument/2006/relationships/image" Target="../media/image812.png"/><Relationship Id="rId160" Type="http://schemas.openxmlformats.org/officeDocument/2006/relationships/image" Target="../media/image201.png"/><Relationship Id="rId165" Type="http://schemas.openxmlformats.org/officeDocument/2006/relationships/image" Target="../media/image910.png"/><Relationship Id="rId181" Type="http://schemas.openxmlformats.org/officeDocument/2006/relationships/image" Target="../media/image109.png"/><Relationship Id="rId186" Type="http://schemas.openxmlformats.org/officeDocument/2006/relationships/image" Target="../media/image164.png"/><Relationship Id="rId216" Type="http://schemas.openxmlformats.org/officeDocument/2006/relationships/image" Target="../media/image288.png"/><Relationship Id="rId237" Type="http://schemas.openxmlformats.org/officeDocument/2006/relationships/image" Target="../media/image328.png"/><Relationship Id="rId211" Type="http://schemas.openxmlformats.org/officeDocument/2006/relationships/image" Target="../media/image283.png"/><Relationship Id="rId232" Type="http://schemas.openxmlformats.org/officeDocument/2006/relationships/image" Target="../media/image298.png"/><Relationship Id="rId64" Type="http://schemas.openxmlformats.org/officeDocument/2006/relationships/image" Target="../media/image1401.png"/><Relationship Id="rId150" Type="http://schemas.openxmlformats.org/officeDocument/2006/relationships/image" Target="../media/image740.png"/><Relationship Id="rId155" Type="http://schemas.openxmlformats.org/officeDocument/2006/relationships/image" Target="../media/image790.png"/><Relationship Id="rId176" Type="http://schemas.openxmlformats.org/officeDocument/2006/relationships/image" Target="../media/image103.png"/><Relationship Id="rId192" Type="http://schemas.openxmlformats.org/officeDocument/2006/relationships/image" Target="../media/image170.png"/><Relationship Id="rId197" Type="http://schemas.openxmlformats.org/officeDocument/2006/relationships/image" Target="../media/image185.png"/><Relationship Id="rId206" Type="http://schemas.openxmlformats.org/officeDocument/2006/relationships/image" Target="../media/image278.png"/><Relationship Id="rId227" Type="http://schemas.openxmlformats.org/officeDocument/2006/relationships/image" Target="../media/image294.png"/><Relationship Id="rId201" Type="http://schemas.openxmlformats.org/officeDocument/2006/relationships/image" Target="../media/image273.png"/><Relationship Id="rId222" Type="http://schemas.openxmlformats.org/officeDocument/2006/relationships/image" Target="../media/image289.png"/><Relationship Id="rId33" Type="http://schemas.openxmlformats.org/officeDocument/2006/relationships/image" Target="../media/image3912.png"/><Relationship Id="rId38" Type="http://schemas.openxmlformats.org/officeDocument/2006/relationships/image" Target="../media/image404.png"/><Relationship Id="rId103" Type="http://schemas.openxmlformats.org/officeDocument/2006/relationships/image" Target="../media/image114.png"/><Relationship Id="rId124" Type="http://schemas.openxmlformats.org/officeDocument/2006/relationships/image" Target="../media/image2002.png"/><Relationship Id="rId140" Type="http://schemas.openxmlformats.org/officeDocument/2006/relationships/image" Target="../media/image2162.png"/><Relationship Id="rId145" Type="http://schemas.openxmlformats.org/officeDocument/2006/relationships/image" Target="../media/image710.png"/><Relationship Id="rId161" Type="http://schemas.openxmlformats.org/officeDocument/2006/relationships/image" Target="../media/image880.png"/><Relationship Id="rId166" Type="http://schemas.openxmlformats.org/officeDocument/2006/relationships/image" Target="../media/image920.png"/><Relationship Id="rId182" Type="http://schemas.openxmlformats.org/officeDocument/2006/relationships/image" Target="../media/image1140.png"/><Relationship Id="rId187" Type="http://schemas.openxmlformats.org/officeDocument/2006/relationships/image" Target="../media/image165.png"/><Relationship Id="rId217" Type="http://schemas.openxmlformats.org/officeDocument/2006/relationships/image" Target="../media/image3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2.png"/><Relationship Id="rId212" Type="http://schemas.openxmlformats.org/officeDocument/2006/relationships/image" Target="../media/image284.png"/><Relationship Id="rId238" Type="http://schemas.openxmlformats.org/officeDocument/2006/relationships/image" Target="../media/image326.png"/><Relationship Id="rId44" Type="http://schemas.openxmlformats.org/officeDocument/2006/relationships/image" Target="../media/image1201.png"/><Relationship Id="rId65" Type="http://schemas.openxmlformats.org/officeDocument/2006/relationships/image" Target="../media/image1411.png"/><Relationship Id="rId151" Type="http://schemas.openxmlformats.org/officeDocument/2006/relationships/image" Target="../media/image750.png"/><Relationship Id="rId156" Type="http://schemas.openxmlformats.org/officeDocument/2006/relationships/image" Target="../media/image840.png"/><Relationship Id="rId177" Type="http://schemas.openxmlformats.org/officeDocument/2006/relationships/image" Target="../media/image104.png"/><Relationship Id="rId172" Type="http://schemas.openxmlformats.org/officeDocument/2006/relationships/image" Target="../media/image98.png"/><Relationship Id="rId193" Type="http://schemas.openxmlformats.org/officeDocument/2006/relationships/image" Target="../media/image171.png"/><Relationship Id="rId202" Type="http://schemas.openxmlformats.org/officeDocument/2006/relationships/image" Target="../media/image274.png"/><Relationship Id="rId207" Type="http://schemas.openxmlformats.org/officeDocument/2006/relationships/image" Target="../media/image279.png"/><Relationship Id="rId223" Type="http://schemas.openxmlformats.org/officeDocument/2006/relationships/image" Target="../media/image50.png"/><Relationship Id="rId228" Type="http://schemas.openxmlformats.org/officeDocument/2006/relationships/image" Target="../media/image295.png"/><Relationship Id="rId39" Type="http://schemas.openxmlformats.org/officeDocument/2006/relationships/image" Target="../media/image413.png"/><Relationship Id="rId34" Type="http://schemas.openxmlformats.org/officeDocument/2006/relationships/image" Target="../media/image1102.png"/><Relationship Id="rId104" Type="http://schemas.openxmlformats.org/officeDocument/2006/relationships/image" Target="../media/image1802.png"/><Relationship Id="rId141" Type="http://schemas.openxmlformats.org/officeDocument/2006/relationships/image" Target="../media/image322.png"/><Relationship Id="rId146" Type="http://schemas.openxmlformats.org/officeDocument/2006/relationships/image" Target="../media/image3.png"/><Relationship Id="rId167" Type="http://schemas.openxmlformats.org/officeDocument/2006/relationships/image" Target="../media/image930.png"/><Relationship Id="rId188" Type="http://schemas.openxmlformats.org/officeDocument/2006/relationships/image" Target="../media/image166.png"/><Relationship Id="rId7" Type="http://schemas.openxmlformats.org/officeDocument/2006/relationships/image" Target="../media/image832.png"/><Relationship Id="rId162" Type="http://schemas.openxmlformats.org/officeDocument/2006/relationships/image" Target="../media/image220.png"/><Relationship Id="rId183" Type="http://schemas.openxmlformats.org/officeDocument/2006/relationships/image" Target="../media/image1150.png"/><Relationship Id="rId213" Type="http://schemas.openxmlformats.org/officeDocument/2006/relationships/image" Target="../media/image285.png"/><Relationship Id="rId218" Type="http://schemas.openxmlformats.org/officeDocument/2006/relationships/image" Target="../media/image303.png"/><Relationship Id="rId234" Type="http://schemas.openxmlformats.org/officeDocument/2006/relationships/image" Target="../media/image324.png"/><Relationship Id="rId2" Type="http://schemas.openxmlformats.org/officeDocument/2006/relationships/image" Target="../media/image350.png"/><Relationship Id="rId45" Type="http://schemas.openxmlformats.org/officeDocument/2006/relationships/image" Target="../media/image1211.png"/><Relationship Id="rId66" Type="http://schemas.openxmlformats.org/officeDocument/2006/relationships/image" Target="../media/image680.png"/><Relationship Id="rId136" Type="http://schemas.openxmlformats.org/officeDocument/2006/relationships/image" Target="../media/image2122.png"/><Relationship Id="rId157" Type="http://schemas.openxmlformats.org/officeDocument/2006/relationships/image" Target="../media/image850.png"/><Relationship Id="rId178" Type="http://schemas.openxmlformats.org/officeDocument/2006/relationships/image" Target="../media/image105.png"/><Relationship Id="rId152" Type="http://schemas.openxmlformats.org/officeDocument/2006/relationships/image" Target="../media/image760.png"/><Relationship Id="rId173" Type="http://schemas.openxmlformats.org/officeDocument/2006/relationships/image" Target="../media/image99.png"/><Relationship Id="rId194" Type="http://schemas.openxmlformats.org/officeDocument/2006/relationships/image" Target="../media/image179.png"/><Relationship Id="rId203" Type="http://schemas.openxmlformats.org/officeDocument/2006/relationships/image" Target="../media/image275.png"/><Relationship Id="rId208" Type="http://schemas.openxmlformats.org/officeDocument/2006/relationships/image" Target="../media/image280.png"/><Relationship Id="rId229" Type="http://schemas.openxmlformats.org/officeDocument/2006/relationships/image" Target="../media/image296.png"/><Relationship Id="rId224" Type="http://schemas.openxmlformats.org/officeDocument/2006/relationships/image" Target="../media/image291.png"/><Relationship Id="rId35" Type="http://schemas.openxmlformats.org/officeDocument/2006/relationships/image" Target="../media/image1112.png"/><Relationship Id="rId100" Type="http://schemas.openxmlformats.org/officeDocument/2006/relationships/image" Target="../media/image1762.png"/><Relationship Id="rId147" Type="http://schemas.openxmlformats.org/officeDocument/2006/relationships/image" Target="../media/image720.png"/><Relationship Id="rId168" Type="http://schemas.openxmlformats.org/officeDocument/2006/relationships/image" Target="../media/image940.png"/><Relationship Id="rId8" Type="http://schemas.openxmlformats.org/officeDocument/2006/relationships/image" Target="../media/image37.png"/><Relationship Id="rId98" Type="http://schemas.openxmlformats.org/officeDocument/2006/relationships/image" Target="../media/image1742.png"/><Relationship Id="rId142" Type="http://schemas.openxmlformats.org/officeDocument/2006/relationships/image" Target="../media/image2.png"/><Relationship Id="rId163" Type="http://schemas.openxmlformats.org/officeDocument/2006/relationships/image" Target="../media/image890.png"/><Relationship Id="rId184" Type="http://schemas.openxmlformats.org/officeDocument/2006/relationships/image" Target="../media/image1160.png"/><Relationship Id="rId189" Type="http://schemas.openxmlformats.org/officeDocument/2006/relationships/image" Target="../media/image167.png"/><Relationship Id="rId219" Type="http://schemas.openxmlformats.org/officeDocument/2006/relationships/image" Target="../media/image299.png"/><Relationship Id="rId3" Type="http://schemas.openxmlformats.org/officeDocument/2006/relationships/image" Target="../media/image36.png"/><Relationship Id="rId235" Type="http://schemas.openxmlformats.org/officeDocument/2006/relationships/image" Target="../media/image327.png"/><Relationship Id="rId214" Type="http://schemas.openxmlformats.org/officeDocument/2006/relationships/image" Target="../media/image286.png"/><Relationship Id="rId230" Type="http://schemas.openxmlformats.org/officeDocument/2006/relationships/image" Target="../media/image297.png"/><Relationship Id="rId46" Type="http://schemas.openxmlformats.org/officeDocument/2006/relationships/image" Target="../media/image1221.png"/><Relationship Id="rId137" Type="http://schemas.openxmlformats.org/officeDocument/2006/relationships/image" Target="../media/image2132.png"/><Relationship Id="rId158" Type="http://schemas.openxmlformats.org/officeDocument/2006/relationships/image" Target="../media/image860.png"/><Relationship Id="rId41" Type="http://schemas.openxmlformats.org/officeDocument/2006/relationships/image" Target="../media/image1172.png"/><Relationship Id="rId62" Type="http://schemas.openxmlformats.org/officeDocument/2006/relationships/image" Target="../media/image1381.png"/><Relationship Id="rId153" Type="http://schemas.openxmlformats.org/officeDocument/2006/relationships/image" Target="../media/image770.png"/><Relationship Id="rId174" Type="http://schemas.openxmlformats.org/officeDocument/2006/relationships/image" Target="../media/image101.png"/><Relationship Id="rId179" Type="http://schemas.openxmlformats.org/officeDocument/2006/relationships/image" Target="../media/image106.png"/><Relationship Id="rId195" Type="http://schemas.openxmlformats.org/officeDocument/2006/relationships/image" Target="../media/image181.png"/><Relationship Id="rId209" Type="http://schemas.openxmlformats.org/officeDocument/2006/relationships/image" Target="../media/image281.png"/><Relationship Id="rId190" Type="http://schemas.openxmlformats.org/officeDocument/2006/relationships/image" Target="../media/image168.png"/><Relationship Id="rId204" Type="http://schemas.openxmlformats.org/officeDocument/2006/relationships/image" Target="../media/image276.png"/><Relationship Id="rId220" Type="http://schemas.openxmlformats.org/officeDocument/2006/relationships/image" Target="../media/image300.png"/><Relationship Id="rId225" Type="http://schemas.openxmlformats.org/officeDocument/2006/relationships/image" Target="../media/image292.png"/><Relationship Id="rId36" Type="http://schemas.openxmlformats.org/officeDocument/2006/relationships/image" Target="../media/image321.png"/><Relationship Id="rId99" Type="http://schemas.openxmlformats.org/officeDocument/2006/relationships/image" Target="../media/image1752.png"/><Relationship Id="rId101" Type="http://schemas.openxmlformats.org/officeDocument/2006/relationships/image" Target="../media/image1772.png"/><Relationship Id="rId143" Type="http://schemas.openxmlformats.org/officeDocument/2006/relationships/image" Target="../media/image5.png"/><Relationship Id="rId148" Type="http://schemas.openxmlformats.org/officeDocument/2006/relationships/image" Target="../media/image814.png"/><Relationship Id="rId164" Type="http://schemas.openxmlformats.org/officeDocument/2006/relationships/image" Target="../media/image900.png"/><Relationship Id="rId169" Type="http://schemas.openxmlformats.org/officeDocument/2006/relationships/image" Target="../media/image950.png"/><Relationship Id="rId185" Type="http://schemas.openxmlformats.org/officeDocument/2006/relationships/image" Target="../media/image1420.png"/><Relationship Id="rId4" Type="http://schemas.openxmlformats.org/officeDocument/2006/relationships/image" Target="../media/image802.png"/><Relationship Id="rId9" Type="http://schemas.openxmlformats.org/officeDocument/2006/relationships/image" Target="../media/image3812.png"/><Relationship Id="rId180" Type="http://schemas.openxmlformats.org/officeDocument/2006/relationships/image" Target="../media/image107.png"/><Relationship Id="rId210" Type="http://schemas.openxmlformats.org/officeDocument/2006/relationships/image" Target="../media/image282.png"/><Relationship Id="rId215" Type="http://schemas.openxmlformats.org/officeDocument/2006/relationships/image" Target="../media/image287.png"/><Relationship Id="rId231" Type="http://schemas.openxmlformats.org/officeDocument/2006/relationships/image" Target="../media/image30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38" Type="http://schemas.openxmlformats.org/officeDocument/2006/relationships/image" Target="../media/image115.png"/><Relationship Id="rId154" Type="http://schemas.openxmlformats.org/officeDocument/2006/relationships/image" Target="../media/image780.png"/><Relationship Id="rId159" Type="http://schemas.openxmlformats.org/officeDocument/2006/relationships/image" Target="../media/image311.png"/><Relationship Id="rId175" Type="http://schemas.openxmlformats.org/officeDocument/2006/relationships/image" Target="../media/image152.png"/><Relationship Id="rId170" Type="http://schemas.openxmlformats.org/officeDocument/2006/relationships/image" Target="../media/image96.png"/><Relationship Id="rId191" Type="http://schemas.openxmlformats.org/officeDocument/2006/relationships/image" Target="../media/image287.png"/><Relationship Id="rId196" Type="http://schemas.openxmlformats.org/officeDocument/2006/relationships/image" Target="../media/image300.png"/><Relationship Id="rId200" Type="http://schemas.openxmlformats.org/officeDocument/2006/relationships/image" Target="../media/image291.png"/><Relationship Id="rId205" Type="http://schemas.openxmlformats.org/officeDocument/2006/relationships/image" Target="../media/image296.png"/><Relationship Id="rId32" Type="http://schemas.openxmlformats.org/officeDocument/2006/relationships/image" Target="../media/image1083.png"/><Relationship Id="rId37" Type="http://schemas.openxmlformats.org/officeDocument/2006/relationships/image" Target="../media/image1133.png"/><Relationship Id="rId102" Type="http://schemas.openxmlformats.org/officeDocument/2006/relationships/image" Target="../media/image1783.png"/><Relationship Id="rId144" Type="http://schemas.openxmlformats.org/officeDocument/2006/relationships/image" Target="../media/image700.png"/><Relationship Id="rId149" Type="http://schemas.openxmlformats.org/officeDocument/2006/relationships/image" Target="../media/image730.png"/><Relationship Id="rId5" Type="http://schemas.openxmlformats.org/officeDocument/2006/relationships/image" Target="../media/image813.png"/><Relationship Id="rId160" Type="http://schemas.openxmlformats.org/officeDocument/2006/relationships/image" Target="../media/image201.png"/><Relationship Id="rId165" Type="http://schemas.openxmlformats.org/officeDocument/2006/relationships/image" Target="../media/image910.png"/><Relationship Id="rId181" Type="http://schemas.openxmlformats.org/officeDocument/2006/relationships/image" Target="../media/image277.png"/><Relationship Id="rId186" Type="http://schemas.openxmlformats.org/officeDocument/2006/relationships/image" Target="../media/image282.png"/><Relationship Id="rId139" Type="http://schemas.openxmlformats.org/officeDocument/2006/relationships/image" Target="../media/image116.png"/><Relationship Id="rId150" Type="http://schemas.openxmlformats.org/officeDocument/2006/relationships/image" Target="../media/image740.png"/><Relationship Id="rId155" Type="http://schemas.openxmlformats.org/officeDocument/2006/relationships/image" Target="../media/image790.png"/><Relationship Id="rId171" Type="http://schemas.openxmlformats.org/officeDocument/2006/relationships/image" Target="../media/image97.png"/><Relationship Id="rId176" Type="http://schemas.openxmlformats.org/officeDocument/2006/relationships/image" Target="../media/image272.png"/><Relationship Id="rId192" Type="http://schemas.openxmlformats.org/officeDocument/2006/relationships/image" Target="../media/image288.png"/><Relationship Id="rId197" Type="http://schemas.openxmlformats.org/officeDocument/2006/relationships/image" Target="../media/image301.png"/><Relationship Id="rId206" Type="http://schemas.openxmlformats.org/officeDocument/2006/relationships/image" Target="../media/image297.png"/><Relationship Id="rId3" Type="http://schemas.openxmlformats.org/officeDocument/2006/relationships/image" Target="../media/image36.png"/><Relationship Id="rId201" Type="http://schemas.openxmlformats.org/officeDocument/2006/relationships/image" Target="../media/image292.png"/><Relationship Id="rId33" Type="http://schemas.openxmlformats.org/officeDocument/2006/relationships/image" Target="../media/image3912.png"/><Relationship Id="rId38" Type="http://schemas.openxmlformats.org/officeDocument/2006/relationships/image" Target="../media/image404.png"/><Relationship Id="rId103" Type="http://schemas.openxmlformats.org/officeDocument/2006/relationships/image" Target="../media/image114.png"/><Relationship Id="rId124" Type="http://schemas.openxmlformats.org/officeDocument/2006/relationships/image" Target="../media/image2003.png"/><Relationship Id="rId137" Type="http://schemas.openxmlformats.org/officeDocument/2006/relationships/image" Target="../media/image2133.png"/><Relationship Id="rId158" Type="http://schemas.openxmlformats.org/officeDocument/2006/relationships/image" Target="../media/image860.png"/><Relationship Id="rId41" Type="http://schemas.openxmlformats.org/officeDocument/2006/relationships/image" Target="../media/image1173.png"/><Relationship Id="rId140" Type="http://schemas.openxmlformats.org/officeDocument/2006/relationships/image" Target="../media/image2163.png"/><Relationship Id="rId145" Type="http://schemas.openxmlformats.org/officeDocument/2006/relationships/image" Target="../media/image710.png"/><Relationship Id="rId153" Type="http://schemas.openxmlformats.org/officeDocument/2006/relationships/image" Target="../media/image770.png"/><Relationship Id="rId161" Type="http://schemas.openxmlformats.org/officeDocument/2006/relationships/image" Target="../media/image880.png"/><Relationship Id="rId166" Type="http://schemas.openxmlformats.org/officeDocument/2006/relationships/image" Target="../media/image920.png"/><Relationship Id="rId174" Type="http://schemas.openxmlformats.org/officeDocument/2006/relationships/image" Target="../media/image151.png"/><Relationship Id="rId179" Type="http://schemas.openxmlformats.org/officeDocument/2006/relationships/image" Target="../media/image275.png"/><Relationship Id="rId182" Type="http://schemas.openxmlformats.org/officeDocument/2006/relationships/image" Target="../media/image278.png"/><Relationship Id="rId187" Type="http://schemas.openxmlformats.org/officeDocument/2006/relationships/image" Target="../media/image283.png"/><Relationship Id="rId195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3.png"/><Relationship Id="rId190" Type="http://schemas.openxmlformats.org/officeDocument/2006/relationships/image" Target="../media/image286.png"/><Relationship Id="rId204" Type="http://schemas.openxmlformats.org/officeDocument/2006/relationships/image" Target="../media/image295.png"/><Relationship Id="rId36" Type="http://schemas.openxmlformats.org/officeDocument/2006/relationships/image" Target="../media/image1123.png"/><Relationship Id="rId99" Type="http://schemas.openxmlformats.org/officeDocument/2006/relationships/image" Target="../media/image1753.png"/><Relationship Id="rId101" Type="http://schemas.openxmlformats.org/officeDocument/2006/relationships/image" Target="../media/image1773.png"/><Relationship Id="rId143" Type="http://schemas.openxmlformats.org/officeDocument/2006/relationships/image" Target="../media/image5.png"/><Relationship Id="rId148" Type="http://schemas.openxmlformats.org/officeDocument/2006/relationships/image" Target="../media/image814.png"/><Relationship Id="rId151" Type="http://schemas.openxmlformats.org/officeDocument/2006/relationships/image" Target="../media/image750.png"/><Relationship Id="rId156" Type="http://schemas.openxmlformats.org/officeDocument/2006/relationships/image" Target="../media/image840.png"/><Relationship Id="rId164" Type="http://schemas.openxmlformats.org/officeDocument/2006/relationships/image" Target="../media/image900.png"/><Relationship Id="rId169" Type="http://schemas.openxmlformats.org/officeDocument/2006/relationships/image" Target="../media/image950.png"/><Relationship Id="rId177" Type="http://schemas.openxmlformats.org/officeDocument/2006/relationships/image" Target="../media/image273.png"/><Relationship Id="rId185" Type="http://schemas.openxmlformats.org/officeDocument/2006/relationships/image" Target="../media/image281.png"/><Relationship Id="rId198" Type="http://schemas.openxmlformats.org/officeDocument/2006/relationships/image" Target="../media/image289.png"/><Relationship Id="rId4" Type="http://schemas.openxmlformats.org/officeDocument/2006/relationships/image" Target="../media/image803.png"/><Relationship Id="rId9" Type="http://schemas.openxmlformats.org/officeDocument/2006/relationships/image" Target="../media/image3812.png"/><Relationship Id="rId172" Type="http://schemas.openxmlformats.org/officeDocument/2006/relationships/image" Target="../media/image98.png"/><Relationship Id="rId180" Type="http://schemas.openxmlformats.org/officeDocument/2006/relationships/image" Target="../media/image276.png"/><Relationship Id="rId193" Type="http://schemas.openxmlformats.org/officeDocument/2006/relationships/image" Target="../media/image302.png"/><Relationship Id="rId202" Type="http://schemas.openxmlformats.org/officeDocument/2006/relationships/image" Target="../media/image293.png"/><Relationship Id="rId207" Type="http://schemas.openxmlformats.org/officeDocument/2006/relationships/image" Target="../media/image304.png"/><Relationship Id="rId39" Type="http://schemas.openxmlformats.org/officeDocument/2006/relationships/image" Target="../media/image413.png"/><Relationship Id="rId34" Type="http://schemas.openxmlformats.org/officeDocument/2006/relationships/image" Target="../media/image1103.png"/><Relationship Id="rId104" Type="http://schemas.openxmlformats.org/officeDocument/2006/relationships/image" Target="../media/image1803.png"/><Relationship Id="rId125" Type="http://schemas.openxmlformats.org/officeDocument/2006/relationships/image" Target="../media/image329.png"/><Relationship Id="rId141" Type="http://schemas.openxmlformats.org/officeDocument/2006/relationships/image" Target="../media/image690.png"/><Relationship Id="rId146" Type="http://schemas.openxmlformats.org/officeDocument/2006/relationships/image" Target="../media/image3.png"/><Relationship Id="rId167" Type="http://schemas.openxmlformats.org/officeDocument/2006/relationships/image" Target="../media/image930.png"/><Relationship Id="rId188" Type="http://schemas.openxmlformats.org/officeDocument/2006/relationships/image" Target="../media/image284.png"/><Relationship Id="rId7" Type="http://schemas.openxmlformats.org/officeDocument/2006/relationships/image" Target="../media/image833.png"/><Relationship Id="rId162" Type="http://schemas.openxmlformats.org/officeDocument/2006/relationships/image" Target="../media/image220.png"/><Relationship Id="rId183" Type="http://schemas.openxmlformats.org/officeDocument/2006/relationships/image" Target="../media/image279.png"/><Relationship Id="rId2" Type="http://schemas.openxmlformats.org/officeDocument/2006/relationships/image" Target="../media/image350.png"/><Relationship Id="rId136" Type="http://schemas.openxmlformats.org/officeDocument/2006/relationships/image" Target="../media/image2123.png"/><Relationship Id="rId157" Type="http://schemas.openxmlformats.org/officeDocument/2006/relationships/image" Target="../media/image850.png"/><Relationship Id="rId178" Type="http://schemas.openxmlformats.org/officeDocument/2006/relationships/image" Target="../media/image274.png"/><Relationship Id="rId152" Type="http://schemas.openxmlformats.org/officeDocument/2006/relationships/image" Target="../media/image760.png"/><Relationship Id="rId173" Type="http://schemas.openxmlformats.org/officeDocument/2006/relationships/image" Target="../media/image99.png"/><Relationship Id="rId194" Type="http://schemas.openxmlformats.org/officeDocument/2006/relationships/image" Target="../media/image303.png"/><Relationship Id="rId199" Type="http://schemas.openxmlformats.org/officeDocument/2006/relationships/image" Target="../media/image50.png"/><Relationship Id="rId203" Type="http://schemas.openxmlformats.org/officeDocument/2006/relationships/image" Target="../media/image294.png"/><Relationship Id="rId208" Type="http://schemas.openxmlformats.org/officeDocument/2006/relationships/image" Target="../media/image298.png"/><Relationship Id="rId35" Type="http://schemas.openxmlformats.org/officeDocument/2006/relationships/image" Target="../media/image1113.png"/><Relationship Id="rId100" Type="http://schemas.openxmlformats.org/officeDocument/2006/relationships/image" Target="../media/image1763.png"/><Relationship Id="rId147" Type="http://schemas.openxmlformats.org/officeDocument/2006/relationships/image" Target="../media/image720.png"/><Relationship Id="rId168" Type="http://schemas.openxmlformats.org/officeDocument/2006/relationships/image" Target="../media/image940.png"/><Relationship Id="rId8" Type="http://schemas.openxmlformats.org/officeDocument/2006/relationships/image" Target="../media/image37.png"/><Relationship Id="rId98" Type="http://schemas.openxmlformats.org/officeDocument/2006/relationships/image" Target="../media/image1743.png"/><Relationship Id="rId142" Type="http://schemas.openxmlformats.org/officeDocument/2006/relationships/image" Target="../media/image2.png"/><Relationship Id="rId163" Type="http://schemas.openxmlformats.org/officeDocument/2006/relationships/image" Target="../media/image890.png"/><Relationship Id="rId184" Type="http://schemas.openxmlformats.org/officeDocument/2006/relationships/image" Target="../media/image280.png"/><Relationship Id="rId189" Type="http://schemas.openxmlformats.org/officeDocument/2006/relationships/image" Target="../media/image285.png"/></Relationships>
</file>

<file path=ppt/slides/_rels/slide71.xml.rels><?xml version="1.0" encoding="UTF-8" standalone="yes"?>
<Relationships xmlns="http://schemas.openxmlformats.org/package/2006/relationships"><Relationship Id="rId159" Type="http://schemas.openxmlformats.org/officeDocument/2006/relationships/image" Target="../media/image740.png"/><Relationship Id="rId175" Type="http://schemas.openxmlformats.org/officeDocument/2006/relationships/image" Target="../media/image920.png"/><Relationship Id="rId226" Type="http://schemas.openxmlformats.org/officeDocument/2006/relationships/image" Target="../media/image332.png"/><Relationship Id="rId170" Type="http://schemas.openxmlformats.org/officeDocument/2006/relationships/image" Target="../media/image880.png"/><Relationship Id="rId191" Type="http://schemas.openxmlformats.org/officeDocument/2006/relationships/image" Target="../media/image276.png"/><Relationship Id="rId196" Type="http://schemas.openxmlformats.org/officeDocument/2006/relationships/image" Target="../media/image281.png"/><Relationship Id="rId200" Type="http://schemas.openxmlformats.org/officeDocument/2006/relationships/image" Target="../media/image285.png"/><Relationship Id="rId205" Type="http://schemas.openxmlformats.org/officeDocument/2006/relationships/image" Target="../media/image303.png"/><Relationship Id="rId221" Type="http://schemas.openxmlformats.org/officeDocument/2006/relationships/image" Target="../media/image114.png"/><Relationship Id="rId32" Type="http://schemas.openxmlformats.org/officeDocument/2006/relationships/image" Target="../media/image1080.png"/><Relationship Id="rId37" Type="http://schemas.openxmlformats.org/officeDocument/2006/relationships/image" Target="../media/image1130.png"/><Relationship Id="rId102" Type="http://schemas.openxmlformats.org/officeDocument/2006/relationships/image" Target="../media/image1780.png"/><Relationship Id="rId160" Type="http://schemas.openxmlformats.org/officeDocument/2006/relationships/image" Target="../media/image750.png"/><Relationship Id="rId165" Type="http://schemas.openxmlformats.org/officeDocument/2006/relationships/image" Target="../media/image840.png"/><Relationship Id="rId181" Type="http://schemas.openxmlformats.org/officeDocument/2006/relationships/image" Target="../media/image98.png"/><Relationship Id="rId216" Type="http://schemas.openxmlformats.org/officeDocument/2006/relationships/image" Target="../media/image297.png"/><Relationship Id="rId211" Type="http://schemas.openxmlformats.org/officeDocument/2006/relationships/image" Target="../media/image292.png"/><Relationship Id="rId155" Type="http://schemas.openxmlformats.org/officeDocument/2006/relationships/image" Target="../media/image3.png"/><Relationship Id="rId171" Type="http://schemas.openxmlformats.org/officeDocument/2006/relationships/image" Target="../media/image220.png"/><Relationship Id="rId176" Type="http://schemas.openxmlformats.org/officeDocument/2006/relationships/image" Target="../media/image930.png"/><Relationship Id="rId227" Type="http://schemas.openxmlformats.org/officeDocument/2006/relationships/image" Target="../media/image151.png"/><Relationship Id="rId192" Type="http://schemas.openxmlformats.org/officeDocument/2006/relationships/image" Target="../media/image277.png"/><Relationship Id="rId197" Type="http://schemas.openxmlformats.org/officeDocument/2006/relationships/image" Target="../media/image282.png"/><Relationship Id="rId206" Type="http://schemas.openxmlformats.org/officeDocument/2006/relationships/image" Target="../media/image299.png"/><Relationship Id="rId222" Type="http://schemas.openxmlformats.org/officeDocument/2006/relationships/image" Target="../media/image115.png"/><Relationship Id="rId201" Type="http://schemas.openxmlformats.org/officeDocument/2006/relationships/image" Target="../media/image286.png"/><Relationship Id="rId33" Type="http://schemas.openxmlformats.org/officeDocument/2006/relationships/image" Target="../media/image3912.png"/><Relationship Id="rId38" Type="http://schemas.openxmlformats.org/officeDocument/2006/relationships/image" Target="../media/image404.png"/><Relationship Id="rId124" Type="http://schemas.openxmlformats.org/officeDocument/2006/relationships/image" Target="../media/image2000.png"/><Relationship Id="rId137" Type="http://schemas.openxmlformats.org/officeDocument/2006/relationships/image" Target="../media/image2130.png"/><Relationship Id="rId158" Type="http://schemas.openxmlformats.org/officeDocument/2006/relationships/image" Target="../media/image730.png"/><Relationship Id="rId41" Type="http://schemas.openxmlformats.org/officeDocument/2006/relationships/image" Target="../media/image1170.png"/><Relationship Id="rId140" Type="http://schemas.openxmlformats.org/officeDocument/2006/relationships/image" Target="../media/image2160.png"/><Relationship Id="rId161" Type="http://schemas.openxmlformats.org/officeDocument/2006/relationships/image" Target="../media/image760.png"/><Relationship Id="rId166" Type="http://schemas.openxmlformats.org/officeDocument/2006/relationships/image" Target="../media/image850.png"/><Relationship Id="rId174" Type="http://schemas.openxmlformats.org/officeDocument/2006/relationships/image" Target="../media/image910.png"/><Relationship Id="rId179" Type="http://schemas.openxmlformats.org/officeDocument/2006/relationships/image" Target="../media/image96.png"/><Relationship Id="rId182" Type="http://schemas.openxmlformats.org/officeDocument/2006/relationships/image" Target="../media/image99.png"/><Relationship Id="rId187" Type="http://schemas.openxmlformats.org/officeDocument/2006/relationships/image" Target="../media/image272.png"/><Relationship Id="rId195" Type="http://schemas.openxmlformats.org/officeDocument/2006/relationships/image" Target="../media/image280.png"/><Relationship Id="rId209" Type="http://schemas.openxmlformats.org/officeDocument/2006/relationships/image" Target="../media/image289.png"/><Relationship Id="rId217" Type="http://schemas.openxmlformats.org/officeDocument/2006/relationships/image" Target="../media/image304.png"/><Relationship Id="rId1" Type="http://schemas.openxmlformats.org/officeDocument/2006/relationships/slideLayout" Target="../slideLayouts/slideLayout2.xml"/><Relationship Id="rId220" Type="http://schemas.openxmlformats.org/officeDocument/2006/relationships/image" Target="../media/image330.png"/><Relationship Id="rId6" Type="http://schemas.openxmlformats.org/officeDocument/2006/relationships/image" Target="../media/image820.png"/><Relationship Id="rId225" Type="http://schemas.openxmlformats.org/officeDocument/2006/relationships/image" Target="../media/image331.png"/><Relationship Id="rId190" Type="http://schemas.openxmlformats.org/officeDocument/2006/relationships/image" Target="../media/image275.png"/><Relationship Id="rId204" Type="http://schemas.openxmlformats.org/officeDocument/2006/relationships/image" Target="../media/image302.png"/><Relationship Id="rId212" Type="http://schemas.openxmlformats.org/officeDocument/2006/relationships/image" Target="../media/image293.png"/><Relationship Id="rId36" Type="http://schemas.openxmlformats.org/officeDocument/2006/relationships/image" Target="../media/image1120.png"/><Relationship Id="rId127" Type="http://schemas.openxmlformats.org/officeDocument/2006/relationships/image" Target="../media/image50.png"/><Relationship Id="rId99" Type="http://schemas.openxmlformats.org/officeDocument/2006/relationships/image" Target="../media/image1750.png"/><Relationship Id="rId101" Type="http://schemas.openxmlformats.org/officeDocument/2006/relationships/image" Target="../media/image1770.png"/><Relationship Id="rId151" Type="http://schemas.openxmlformats.org/officeDocument/2006/relationships/image" Target="../media/image2.png"/><Relationship Id="rId156" Type="http://schemas.openxmlformats.org/officeDocument/2006/relationships/image" Target="../media/image720.png"/><Relationship Id="rId164" Type="http://schemas.openxmlformats.org/officeDocument/2006/relationships/image" Target="../media/image790.png"/><Relationship Id="rId169" Type="http://schemas.openxmlformats.org/officeDocument/2006/relationships/image" Target="../media/image201.png"/><Relationship Id="rId177" Type="http://schemas.openxmlformats.org/officeDocument/2006/relationships/image" Target="../media/image940.png"/><Relationship Id="rId198" Type="http://schemas.openxmlformats.org/officeDocument/2006/relationships/image" Target="../media/image283.png"/><Relationship Id="rId4" Type="http://schemas.openxmlformats.org/officeDocument/2006/relationships/image" Target="../media/image800.png"/><Relationship Id="rId9" Type="http://schemas.openxmlformats.org/officeDocument/2006/relationships/image" Target="../media/image3812.png"/><Relationship Id="rId223" Type="http://schemas.openxmlformats.org/officeDocument/2006/relationships/image" Target="../media/image116.png"/><Relationship Id="rId172" Type="http://schemas.openxmlformats.org/officeDocument/2006/relationships/image" Target="../media/image890.png"/><Relationship Id="rId180" Type="http://schemas.openxmlformats.org/officeDocument/2006/relationships/image" Target="../media/image97.png"/><Relationship Id="rId228" Type="http://schemas.openxmlformats.org/officeDocument/2006/relationships/image" Target="../media/image152.png"/><Relationship Id="rId193" Type="http://schemas.openxmlformats.org/officeDocument/2006/relationships/image" Target="../media/image278.png"/><Relationship Id="rId202" Type="http://schemas.openxmlformats.org/officeDocument/2006/relationships/image" Target="../media/image287.png"/><Relationship Id="rId207" Type="http://schemas.openxmlformats.org/officeDocument/2006/relationships/image" Target="../media/image300.png"/><Relationship Id="rId210" Type="http://schemas.openxmlformats.org/officeDocument/2006/relationships/image" Target="../media/image291.png"/><Relationship Id="rId215" Type="http://schemas.openxmlformats.org/officeDocument/2006/relationships/image" Target="../media/image296.png"/><Relationship Id="rId39" Type="http://schemas.openxmlformats.org/officeDocument/2006/relationships/image" Target="../media/image413.png"/><Relationship Id="rId34" Type="http://schemas.openxmlformats.org/officeDocument/2006/relationships/image" Target="../media/image1100.png"/><Relationship Id="rId104" Type="http://schemas.openxmlformats.org/officeDocument/2006/relationships/image" Target="../media/image1800.png"/><Relationship Id="rId167" Type="http://schemas.openxmlformats.org/officeDocument/2006/relationships/image" Target="../media/image860.png"/><Relationship Id="rId188" Type="http://schemas.openxmlformats.org/officeDocument/2006/relationships/image" Target="../media/image273.png"/><Relationship Id="rId7" Type="http://schemas.openxmlformats.org/officeDocument/2006/relationships/image" Target="../media/image830.png"/><Relationship Id="rId162" Type="http://schemas.openxmlformats.org/officeDocument/2006/relationships/image" Target="../media/image770.png"/><Relationship Id="rId213" Type="http://schemas.openxmlformats.org/officeDocument/2006/relationships/image" Target="../media/image294.png"/><Relationship Id="rId218" Type="http://schemas.openxmlformats.org/officeDocument/2006/relationships/image" Target="../media/image298.png"/><Relationship Id="rId2" Type="http://schemas.openxmlformats.org/officeDocument/2006/relationships/image" Target="../media/image350.png"/><Relationship Id="rId136" Type="http://schemas.openxmlformats.org/officeDocument/2006/relationships/image" Target="../media/image2120.png"/><Relationship Id="rId157" Type="http://schemas.openxmlformats.org/officeDocument/2006/relationships/image" Target="../media/image814.png"/><Relationship Id="rId178" Type="http://schemas.openxmlformats.org/officeDocument/2006/relationships/image" Target="../media/image950.png"/><Relationship Id="rId152" Type="http://schemas.openxmlformats.org/officeDocument/2006/relationships/image" Target="../media/image5.png"/><Relationship Id="rId173" Type="http://schemas.openxmlformats.org/officeDocument/2006/relationships/image" Target="../media/image900.png"/><Relationship Id="rId194" Type="http://schemas.openxmlformats.org/officeDocument/2006/relationships/image" Target="../media/image279.png"/><Relationship Id="rId199" Type="http://schemas.openxmlformats.org/officeDocument/2006/relationships/image" Target="../media/image284.png"/><Relationship Id="rId203" Type="http://schemas.openxmlformats.org/officeDocument/2006/relationships/image" Target="../media/image288.png"/><Relationship Id="rId208" Type="http://schemas.openxmlformats.org/officeDocument/2006/relationships/image" Target="../media/image301.png"/><Relationship Id="rId229" Type="http://schemas.openxmlformats.org/officeDocument/2006/relationships/image" Target="../media/image333.png"/><Relationship Id="rId224" Type="http://schemas.openxmlformats.org/officeDocument/2006/relationships/image" Target="../media/image322.png"/><Relationship Id="rId35" Type="http://schemas.openxmlformats.org/officeDocument/2006/relationships/image" Target="../media/image1110.png"/><Relationship Id="rId100" Type="http://schemas.openxmlformats.org/officeDocument/2006/relationships/image" Target="../media/image1760.png"/><Relationship Id="rId8" Type="http://schemas.openxmlformats.org/officeDocument/2006/relationships/image" Target="../media/image37.png"/><Relationship Id="rId98" Type="http://schemas.openxmlformats.org/officeDocument/2006/relationships/image" Target="../media/image1740.png"/><Relationship Id="rId163" Type="http://schemas.openxmlformats.org/officeDocument/2006/relationships/image" Target="../media/image780.png"/><Relationship Id="rId219" Type="http://schemas.openxmlformats.org/officeDocument/2006/relationships/image" Target="../media/image311.png"/><Relationship Id="rId189" Type="http://schemas.openxmlformats.org/officeDocument/2006/relationships/image" Target="../media/image274.png"/><Relationship Id="rId3" Type="http://schemas.openxmlformats.org/officeDocument/2006/relationships/image" Target="../media/image36.png"/><Relationship Id="rId214" Type="http://schemas.openxmlformats.org/officeDocument/2006/relationships/image" Target="../media/image295.png"/><Relationship Id="rId230" Type="http://schemas.openxmlformats.org/officeDocument/2006/relationships/image" Target="../media/image33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4.png"/><Relationship Id="rId18" Type="http://schemas.openxmlformats.org/officeDocument/2006/relationships/image" Target="../media/image389.png"/><Relationship Id="rId26" Type="http://schemas.openxmlformats.org/officeDocument/2006/relationships/image" Target="../media/image397.png"/><Relationship Id="rId3" Type="http://schemas.openxmlformats.org/officeDocument/2006/relationships/image" Target="../media/image374.png"/><Relationship Id="rId21" Type="http://schemas.openxmlformats.org/officeDocument/2006/relationships/image" Target="../media/image392.png"/><Relationship Id="rId7" Type="http://schemas.openxmlformats.org/officeDocument/2006/relationships/image" Target="../media/image378.png"/><Relationship Id="rId12" Type="http://schemas.openxmlformats.org/officeDocument/2006/relationships/image" Target="../media/image383.png"/><Relationship Id="rId17" Type="http://schemas.openxmlformats.org/officeDocument/2006/relationships/image" Target="../media/image388.png"/><Relationship Id="rId25" Type="http://schemas.openxmlformats.org/officeDocument/2006/relationships/image" Target="../media/image396.png"/><Relationship Id="rId33" Type="http://schemas.openxmlformats.org/officeDocument/2006/relationships/image" Target="../media/image409.png"/><Relationship Id="rId2" Type="http://schemas.openxmlformats.org/officeDocument/2006/relationships/image" Target="../media/image373.png"/><Relationship Id="rId16" Type="http://schemas.openxmlformats.org/officeDocument/2006/relationships/image" Target="../media/image387.png"/><Relationship Id="rId20" Type="http://schemas.openxmlformats.org/officeDocument/2006/relationships/image" Target="../media/image391.png"/><Relationship Id="rId29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7.png"/><Relationship Id="rId11" Type="http://schemas.openxmlformats.org/officeDocument/2006/relationships/image" Target="../media/image382.png"/><Relationship Id="rId24" Type="http://schemas.openxmlformats.org/officeDocument/2006/relationships/image" Target="../media/image395.png"/><Relationship Id="rId32" Type="http://schemas.openxmlformats.org/officeDocument/2006/relationships/image" Target="../media/image403.png"/><Relationship Id="rId5" Type="http://schemas.openxmlformats.org/officeDocument/2006/relationships/image" Target="../media/image376.png"/><Relationship Id="rId15" Type="http://schemas.openxmlformats.org/officeDocument/2006/relationships/image" Target="../media/image386.png"/><Relationship Id="rId23" Type="http://schemas.openxmlformats.org/officeDocument/2006/relationships/image" Target="../media/image394.png"/><Relationship Id="rId28" Type="http://schemas.openxmlformats.org/officeDocument/2006/relationships/image" Target="../media/image399.png"/><Relationship Id="rId10" Type="http://schemas.openxmlformats.org/officeDocument/2006/relationships/image" Target="../media/image381.png"/><Relationship Id="rId19" Type="http://schemas.openxmlformats.org/officeDocument/2006/relationships/image" Target="../media/image390.png"/><Relationship Id="rId31" Type="http://schemas.openxmlformats.org/officeDocument/2006/relationships/image" Target="../media/image402.png"/><Relationship Id="rId4" Type="http://schemas.openxmlformats.org/officeDocument/2006/relationships/image" Target="../media/image375.png"/><Relationship Id="rId9" Type="http://schemas.openxmlformats.org/officeDocument/2006/relationships/image" Target="../media/image380.png"/><Relationship Id="rId14" Type="http://schemas.openxmlformats.org/officeDocument/2006/relationships/image" Target="../media/image385.png"/><Relationship Id="rId22" Type="http://schemas.openxmlformats.org/officeDocument/2006/relationships/image" Target="../media/image393.png"/><Relationship Id="rId27" Type="http://schemas.openxmlformats.org/officeDocument/2006/relationships/image" Target="../media/image398.png"/><Relationship Id="rId30" Type="http://schemas.openxmlformats.org/officeDocument/2006/relationships/image" Target="../media/image401.png"/><Relationship Id="rId8" Type="http://schemas.openxmlformats.org/officeDocument/2006/relationships/image" Target="../media/image379.png"/></Relationships>
</file>

<file path=ppt/slides/_rels/slide7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3.png"/><Relationship Id="rId18" Type="http://schemas.openxmlformats.org/officeDocument/2006/relationships/image" Target="../media/image388.png"/><Relationship Id="rId26" Type="http://schemas.openxmlformats.org/officeDocument/2006/relationships/image" Target="../media/image396.png"/><Relationship Id="rId3" Type="http://schemas.openxmlformats.org/officeDocument/2006/relationships/image" Target="../media/image373.png"/><Relationship Id="rId21" Type="http://schemas.openxmlformats.org/officeDocument/2006/relationships/image" Target="../media/image391.png"/><Relationship Id="rId34" Type="http://schemas.openxmlformats.org/officeDocument/2006/relationships/image" Target="../media/image409.png"/><Relationship Id="rId7" Type="http://schemas.openxmlformats.org/officeDocument/2006/relationships/image" Target="../media/image377.png"/><Relationship Id="rId12" Type="http://schemas.openxmlformats.org/officeDocument/2006/relationships/image" Target="../media/image382.png"/><Relationship Id="rId17" Type="http://schemas.openxmlformats.org/officeDocument/2006/relationships/image" Target="../media/image387.png"/><Relationship Id="rId25" Type="http://schemas.openxmlformats.org/officeDocument/2006/relationships/image" Target="../media/image395.png"/><Relationship Id="rId33" Type="http://schemas.openxmlformats.org/officeDocument/2006/relationships/image" Target="../media/image403.png"/><Relationship Id="rId2" Type="http://schemas.openxmlformats.org/officeDocument/2006/relationships/image" Target="../media/image408.png"/><Relationship Id="rId16" Type="http://schemas.openxmlformats.org/officeDocument/2006/relationships/image" Target="../media/image386.png"/><Relationship Id="rId20" Type="http://schemas.openxmlformats.org/officeDocument/2006/relationships/image" Target="../media/image390.png"/><Relationship Id="rId29" Type="http://schemas.openxmlformats.org/officeDocument/2006/relationships/image" Target="../media/image3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6.png"/><Relationship Id="rId11" Type="http://schemas.openxmlformats.org/officeDocument/2006/relationships/image" Target="../media/image381.png"/><Relationship Id="rId24" Type="http://schemas.openxmlformats.org/officeDocument/2006/relationships/image" Target="../media/image394.png"/><Relationship Id="rId32" Type="http://schemas.openxmlformats.org/officeDocument/2006/relationships/image" Target="../media/image402.png"/><Relationship Id="rId5" Type="http://schemas.openxmlformats.org/officeDocument/2006/relationships/image" Target="../media/image375.png"/><Relationship Id="rId15" Type="http://schemas.openxmlformats.org/officeDocument/2006/relationships/image" Target="../media/image385.png"/><Relationship Id="rId23" Type="http://schemas.openxmlformats.org/officeDocument/2006/relationships/image" Target="../media/image393.png"/><Relationship Id="rId28" Type="http://schemas.openxmlformats.org/officeDocument/2006/relationships/image" Target="../media/image398.png"/><Relationship Id="rId36" Type="http://schemas.openxmlformats.org/officeDocument/2006/relationships/image" Target="../media/image411.png"/><Relationship Id="rId10" Type="http://schemas.openxmlformats.org/officeDocument/2006/relationships/image" Target="../media/image380.png"/><Relationship Id="rId19" Type="http://schemas.openxmlformats.org/officeDocument/2006/relationships/image" Target="../media/image389.png"/><Relationship Id="rId31" Type="http://schemas.openxmlformats.org/officeDocument/2006/relationships/image" Target="../media/image401.png"/><Relationship Id="rId4" Type="http://schemas.openxmlformats.org/officeDocument/2006/relationships/image" Target="../media/image374.png"/><Relationship Id="rId9" Type="http://schemas.openxmlformats.org/officeDocument/2006/relationships/image" Target="../media/image379.png"/><Relationship Id="rId14" Type="http://schemas.openxmlformats.org/officeDocument/2006/relationships/image" Target="../media/image384.png"/><Relationship Id="rId22" Type="http://schemas.openxmlformats.org/officeDocument/2006/relationships/image" Target="../media/image392.png"/><Relationship Id="rId27" Type="http://schemas.openxmlformats.org/officeDocument/2006/relationships/image" Target="../media/image397.png"/><Relationship Id="rId30" Type="http://schemas.openxmlformats.org/officeDocument/2006/relationships/image" Target="../media/image400.png"/><Relationship Id="rId35" Type="http://schemas.openxmlformats.org/officeDocument/2006/relationships/image" Target="../media/image410.png"/><Relationship Id="rId8" Type="http://schemas.openxmlformats.org/officeDocument/2006/relationships/image" Target="../media/image378.png"/></Relationships>
</file>

<file path=ppt/slides/_rels/slide7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3.png"/><Relationship Id="rId18" Type="http://schemas.openxmlformats.org/officeDocument/2006/relationships/image" Target="../media/image388.png"/><Relationship Id="rId26" Type="http://schemas.openxmlformats.org/officeDocument/2006/relationships/image" Target="../media/image396.png"/><Relationship Id="rId39" Type="http://schemas.openxmlformats.org/officeDocument/2006/relationships/image" Target="../media/image418.png"/><Relationship Id="rId21" Type="http://schemas.openxmlformats.org/officeDocument/2006/relationships/image" Target="../media/image391.png"/><Relationship Id="rId7" Type="http://schemas.openxmlformats.org/officeDocument/2006/relationships/image" Target="../media/image377.png"/><Relationship Id="rId12" Type="http://schemas.openxmlformats.org/officeDocument/2006/relationships/image" Target="../media/image382.png"/><Relationship Id="rId17" Type="http://schemas.openxmlformats.org/officeDocument/2006/relationships/image" Target="../media/image387.png"/><Relationship Id="rId25" Type="http://schemas.openxmlformats.org/officeDocument/2006/relationships/image" Target="../media/image395.png"/><Relationship Id="rId33" Type="http://schemas.openxmlformats.org/officeDocument/2006/relationships/image" Target="../media/image403.png"/><Relationship Id="rId38" Type="http://schemas.openxmlformats.org/officeDocument/2006/relationships/image" Target="../media/image411.png"/><Relationship Id="rId2" Type="http://schemas.openxmlformats.org/officeDocument/2006/relationships/image" Target="../media/image412.png"/><Relationship Id="rId16" Type="http://schemas.openxmlformats.org/officeDocument/2006/relationships/image" Target="../media/image386.png"/><Relationship Id="rId20" Type="http://schemas.openxmlformats.org/officeDocument/2006/relationships/image" Target="../media/image390.png"/><Relationship Id="rId29" Type="http://schemas.openxmlformats.org/officeDocument/2006/relationships/image" Target="../media/image3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6.png"/><Relationship Id="rId11" Type="http://schemas.openxmlformats.org/officeDocument/2006/relationships/image" Target="../media/image381.png"/><Relationship Id="rId24" Type="http://schemas.openxmlformats.org/officeDocument/2006/relationships/image" Target="../media/image394.png"/><Relationship Id="rId32" Type="http://schemas.openxmlformats.org/officeDocument/2006/relationships/image" Target="../media/image402.png"/><Relationship Id="rId37" Type="http://schemas.openxmlformats.org/officeDocument/2006/relationships/image" Target="../media/image410.png"/><Relationship Id="rId40" Type="http://schemas.openxmlformats.org/officeDocument/2006/relationships/image" Target="../media/image153.png"/><Relationship Id="rId5" Type="http://schemas.openxmlformats.org/officeDocument/2006/relationships/image" Target="../media/image375.png"/><Relationship Id="rId15" Type="http://schemas.openxmlformats.org/officeDocument/2006/relationships/image" Target="../media/image385.png"/><Relationship Id="rId23" Type="http://schemas.openxmlformats.org/officeDocument/2006/relationships/image" Target="../media/image393.png"/><Relationship Id="rId28" Type="http://schemas.openxmlformats.org/officeDocument/2006/relationships/image" Target="../media/image398.png"/><Relationship Id="rId36" Type="http://schemas.openxmlformats.org/officeDocument/2006/relationships/image" Target="../media/image409.png"/><Relationship Id="rId10" Type="http://schemas.openxmlformats.org/officeDocument/2006/relationships/image" Target="../media/image380.png"/><Relationship Id="rId19" Type="http://schemas.openxmlformats.org/officeDocument/2006/relationships/image" Target="../media/image389.png"/><Relationship Id="rId31" Type="http://schemas.openxmlformats.org/officeDocument/2006/relationships/image" Target="../media/image401.png"/><Relationship Id="rId4" Type="http://schemas.openxmlformats.org/officeDocument/2006/relationships/image" Target="../media/image374.png"/><Relationship Id="rId9" Type="http://schemas.openxmlformats.org/officeDocument/2006/relationships/image" Target="../media/image379.png"/><Relationship Id="rId14" Type="http://schemas.openxmlformats.org/officeDocument/2006/relationships/image" Target="../media/image384.png"/><Relationship Id="rId22" Type="http://schemas.openxmlformats.org/officeDocument/2006/relationships/image" Target="../media/image392.png"/><Relationship Id="rId27" Type="http://schemas.openxmlformats.org/officeDocument/2006/relationships/image" Target="../media/image397.png"/><Relationship Id="rId30" Type="http://schemas.openxmlformats.org/officeDocument/2006/relationships/image" Target="../media/image400.png"/><Relationship Id="rId8" Type="http://schemas.openxmlformats.org/officeDocument/2006/relationships/image" Target="../media/image378.png"/><Relationship Id="rId3" Type="http://schemas.openxmlformats.org/officeDocument/2006/relationships/image" Target="../media/image373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1.png"/><Relationship Id="rId7" Type="http://schemas.openxmlformats.org/officeDocument/2006/relationships/image" Target="../media/image1260.png"/><Relationship Id="rId2" Type="http://schemas.openxmlformats.org/officeDocument/2006/relationships/image" Target="../media/image1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1.png"/><Relationship Id="rId5" Type="http://schemas.openxmlformats.org/officeDocument/2006/relationships/image" Target="../media/image1501.png"/><Relationship Id="rId4" Type="http://schemas.openxmlformats.org/officeDocument/2006/relationships/image" Target="../media/image149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1.png"/><Relationship Id="rId2" Type="http://schemas.openxmlformats.org/officeDocument/2006/relationships/image" Target="../media/image1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1.png"/><Relationship Id="rId5" Type="http://schemas.openxmlformats.org/officeDocument/2006/relationships/image" Target="../media/image1501.png"/><Relationship Id="rId10" Type="http://schemas.openxmlformats.org/officeDocument/2006/relationships/image" Target="../media/image1260.png"/><Relationship Id="rId4" Type="http://schemas.openxmlformats.org/officeDocument/2006/relationships/image" Target="../media/image1491.png"/><Relationship Id="rId9" Type="http://schemas.openxmlformats.org/officeDocument/2006/relationships/image" Target="../media/image423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7" Type="http://schemas.openxmlformats.org/officeDocument/2006/relationships/image" Target="../media/image1530.png"/><Relationship Id="rId2" Type="http://schemas.openxmlformats.org/officeDocument/2006/relationships/image" Target="../media/image127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280.png"/><Relationship Id="rId10" Type="http://schemas.openxmlformats.org/officeDocument/2006/relationships/image" Target="../media/image156.png"/><Relationship Id="rId9" Type="http://schemas.openxmlformats.org/officeDocument/2006/relationships/image" Target="../media/image155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7" Type="http://schemas.openxmlformats.org/officeDocument/2006/relationships/image" Target="../media/image1530.png"/><Relationship Id="rId12" Type="http://schemas.openxmlformats.org/officeDocument/2006/relationships/image" Target="../media/image1280.png"/><Relationship Id="rId2" Type="http://schemas.openxmlformats.org/officeDocument/2006/relationships/image" Target="../media/image127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57.png"/><Relationship Id="rId10" Type="http://schemas.openxmlformats.org/officeDocument/2006/relationships/image" Target="../media/image156.png"/><Relationship Id="rId9" Type="http://schemas.openxmlformats.org/officeDocument/2006/relationships/image" Target="../media/image155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290.png"/><Relationship Id="rId18" Type="http://schemas.openxmlformats.org/officeDocument/2006/relationships/image" Target="../media/image1340.png"/><Relationship Id="rId7" Type="http://schemas.openxmlformats.org/officeDocument/2006/relationships/image" Target="../media/image1530.png"/><Relationship Id="rId12" Type="http://schemas.openxmlformats.org/officeDocument/2006/relationships/image" Target="../media/image1280.png"/><Relationship Id="rId17" Type="http://schemas.openxmlformats.org/officeDocument/2006/relationships/image" Target="../media/image1331.png"/><Relationship Id="rId2" Type="http://schemas.openxmlformats.org/officeDocument/2006/relationships/image" Target="../media/image1270.png"/><Relationship Id="rId16" Type="http://schemas.openxmlformats.org/officeDocument/2006/relationships/image" Target="../media/image1320.png"/><Relationship Id="rId20" Type="http://schemas.openxmlformats.org/officeDocument/2006/relationships/image" Target="../media/image136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57.png"/><Relationship Id="rId15" Type="http://schemas.openxmlformats.org/officeDocument/2006/relationships/image" Target="../media/image1311.png"/><Relationship Id="rId10" Type="http://schemas.openxmlformats.org/officeDocument/2006/relationships/image" Target="../media/image156.png"/><Relationship Id="rId19" Type="http://schemas.openxmlformats.org/officeDocument/2006/relationships/image" Target="../media/image1350.png"/><Relationship Id="rId9" Type="http://schemas.openxmlformats.org/officeDocument/2006/relationships/image" Target="../media/image155.png"/><Relationship Id="rId14" Type="http://schemas.openxmlformats.org/officeDocument/2006/relationships/image" Target="../media/image1300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290.png"/><Relationship Id="rId18" Type="http://schemas.openxmlformats.org/officeDocument/2006/relationships/image" Target="../media/image1350.png"/><Relationship Id="rId7" Type="http://schemas.openxmlformats.org/officeDocument/2006/relationships/image" Target="../media/image1530.png"/><Relationship Id="rId12" Type="http://schemas.openxmlformats.org/officeDocument/2006/relationships/image" Target="../media/image1330.png"/><Relationship Id="rId17" Type="http://schemas.openxmlformats.org/officeDocument/2006/relationships/image" Target="../media/image1340.png"/><Relationship Id="rId2" Type="http://schemas.openxmlformats.org/officeDocument/2006/relationships/image" Target="../media/image1270.png"/><Relationship Id="rId16" Type="http://schemas.openxmlformats.org/officeDocument/2006/relationships/image" Target="../media/image132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57.png"/><Relationship Id="rId15" Type="http://schemas.openxmlformats.org/officeDocument/2006/relationships/image" Target="../media/image1311.png"/><Relationship Id="rId10" Type="http://schemas.openxmlformats.org/officeDocument/2006/relationships/image" Target="../media/image156.png"/><Relationship Id="rId19" Type="http://schemas.openxmlformats.org/officeDocument/2006/relationships/image" Target="../media/image1360.png"/><Relationship Id="rId9" Type="http://schemas.openxmlformats.org/officeDocument/2006/relationships/image" Target="../media/image155.png"/><Relationship Id="rId14" Type="http://schemas.openxmlformats.org/officeDocument/2006/relationships/image" Target="../media/image130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290.png"/><Relationship Id="rId18" Type="http://schemas.openxmlformats.org/officeDocument/2006/relationships/image" Target="../media/image1350.png"/><Relationship Id="rId7" Type="http://schemas.openxmlformats.org/officeDocument/2006/relationships/image" Target="../media/image1530.png"/><Relationship Id="rId12" Type="http://schemas.openxmlformats.org/officeDocument/2006/relationships/image" Target="../media/image1330.png"/><Relationship Id="rId17" Type="http://schemas.openxmlformats.org/officeDocument/2006/relationships/image" Target="../media/image1340.png"/><Relationship Id="rId2" Type="http://schemas.openxmlformats.org/officeDocument/2006/relationships/image" Target="../media/image1270.png"/><Relationship Id="rId16" Type="http://schemas.openxmlformats.org/officeDocument/2006/relationships/image" Target="../media/image1320.png"/><Relationship Id="rId20" Type="http://schemas.openxmlformats.org/officeDocument/2006/relationships/image" Target="../media/image133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57.png"/><Relationship Id="rId15" Type="http://schemas.openxmlformats.org/officeDocument/2006/relationships/image" Target="../media/image1311.png"/><Relationship Id="rId10" Type="http://schemas.openxmlformats.org/officeDocument/2006/relationships/image" Target="../media/image156.png"/><Relationship Id="rId19" Type="http://schemas.openxmlformats.org/officeDocument/2006/relationships/image" Target="../media/image1360.png"/><Relationship Id="rId9" Type="http://schemas.openxmlformats.org/officeDocument/2006/relationships/image" Target="../media/image155.png"/><Relationship Id="rId14" Type="http://schemas.openxmlformats.org/officeDocument/2006/relationships/image" Target="../media/image130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00.png"/><Relationship Id="rId13" Type="http://schemas.openxmlformats.org/officeDocument/2006/relationships/image" Target="../media/image1421.png"/><Relationship Id="rId18" Type="http://schemas.openxmlformats.org/officeDocument/2006/relationships/image" Target="../media/image1460.png"/><Relationship Id="rId3" Type="http://schemas.openxmlformats.org/officeDocument/2006/relationships/image" Target="../media/image1341.png"/><Relationship Id="rId7" Type="http://schemas.openxmlformats.org/officeDocument/2006/relationships/image" Target="../media/image1382.png"/><Relationship Id="rId12" Type="http://schemas.openxmlformats.org/officeDocument/2006/relationships/image" Target="../media/image1412.png"/><Relationship Id="rId17" Type="http://schemas.openxmlformats.org/officeDocument/2006/relationships/image" Target="../media/image1450.png"/><Relationship Id="rId2" Type="http://schemas.openxmlformats.org/officeDocument/2006/relationships/image" Target="../media/image21000.png"/><Relationship Id="rId16" Type="http://schemas.openxmlformats.org/officeDocument/2006/relationships/image" Target="../media/image1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0.png"/><Relationship Id="rId11" Type="http://schemas.openxmlformats.org/officeDocument/2006/relationships/image" Target="../media/image3100.png"/><Relationship Id="rId5" Type="http://schemas.openxmlformats.org/officeDocument/2006/relationships/image" Target="../media/image1361.png"/><Relationship Id="rId15" Type="http://schemas.openxmlformats.org/officeDocument/2006/relationships/image" Target="../media/image3400.png"/><Relationship Id="rId10" Type="http://schemas.openxmlformats.org/officeDocument/2006/relationships/image" Target="../media/image1402.png"/><Relationship Id="rId19" Type="http://schemas.openxmlformats.org/officeDocument/2006/relationships/image" Target="../media/image1470.png"/><Relationship Id="rId4" Type="http://schemas.openxmlformats.org/officeDocument/2006/relationships/image" Target="../media/image1351.png"/><Relationship Id="rId9" Type="http://schemas.openxmlformats.org/officeDocument/2006/relationships/image" Target="../media/image1392.png"/><Relationship Id="rId14" Type="http://schemas.openxmlformats.org/officeDocument/2006/relationships/image" Target="../media/image1430.png"/></Relationships>
</file>

<file path=ppt/slides/_rels/slide8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31.png"/><Relationship Id="rId18" Type="http://schemas.openxmlformats.org/officeDocument/2006/relationships/image" Target="../media/image3881.png"/><Relationship Id="rId26" Type="http://schemas.openxmlformats.org/officeDocument/2006/relationships/image" Target="../media/image3961.png"/><Relationship Id="rId39" Type="http://schemas.openxmlformats.org/officeDocument/2006/relationships/image" Target="../media/image4181.png"/><Relationship Id="rId21" Type="http://schemas.openxmlformats.org/officeDocument/2006/relationships/image" Target="../media/image3911.png"/><Relationship Id="rId7" Type="http://schemas.openxmlformats.org/officeDocument/2006/relationships/image" Target="../media/image3771.png"/><Relationship Id="rId12" Type="http://schemas.openxmlformats.org/officeDocument/2006/relationships/image" Target="../media/image3821.png"/><Relationship Id="rId17" Type="http://schemas.openxmlformats.org/officeDocument/2006/relationships/image" Target="../media/image3871.png"/><Relationship Id="rId25" Type="http://schemas.openxmlformats.org/officeDocument/2006/relationships/image" Target="../media/image3951.png"/><Relationship Id="rId33" Type="http://schemas.openxmlformats.org/officeDocument/2006/relationships/image" Target="../media/image4031.png"/><Relationship Id="rId38" Type="http://schemas.openxmlformats.org/officeDocument/2006/relationships/image" Target="../media/image4111.png"/><Relationship Id="rId2" Type="http://schemas.openxmlformats.org/officeDocument/2006/relationships/image" Target="../media/image1480.png"/><Relationship Id="rId16" Type="http://schemas.openxmlformats.org/officeDocument/2006/relationships/image" Target="../media/image3861.png"/><Relationship Id="rId20" Type="http://schemas.openxmlformats.org/officeDocument/2006/relationships/image" Target="../media/image3901.png"/><Relationship Id="rId29" Type="http://schemas.openxmlformats.org/officeDocument/2006/relationships/image" Target="../media/image39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61.png"/><Relationship Id="rId11" Type="http://schemas.openxmlformats.org/officeDocument/2006/relationships/image" Target="../media/image3811.png"/><Relationship Id="rId24" Type="http://schemas.openxmlformats.org/officeDocument/2006/relationships/image" Target="../media/image3941.png"/><Relationship Id="rId32" Type="http://schemas.openxmlformats.org/officeDocument/2006/relationships/image" Target="../media/image4021.png"/><Relationship Id="rId37" Type="http://schemas.openxmlformats.org/officeDocument/2006/relationships/image" Target="../media/image4101.png"/><Relationship Id="rId40" Type="http://schemas.openxmlformats.org/officeDocument/2006/relationships/image" Target="../media/image153.png"/><Relationship Id="rId5" Type="http://schemas.openxmlformats.org/officeDocument/2006/relationships/image" Target="../media/image3751.png"/><Relationship Id="rId15" Type="http://schemas.openxmlformats.org/officeDocument/2006/relationships/image" Target="../media/image3851.png"/><Relationship Id="rId23" Type="http://schemas.openxmlformats.org/officeDocument/2006/relationships/image" Target="../media/image3931.png"/><Relationship Id="rId28" Type="http://schemas.openxmlformats.org/officeDocument/2006/relationships/image" Target="../media/image3981.png"/><Relationship Id="rId36" Type="http://schemas.openxmlformats.org/officeDocument/2006/relationships/image" Target="../media/image4091.png"/><Relationship Id="rId10" Type="http://schemas.openxmlformats.org/officeDocument/2006/relationships/image" Target="../media/image3801.png"/><Relationship Id="rId19" Type="http://schemas.openxmlformats.org/officeDocument/2006/relationships/image" Target="../media/image3891.png"/><Relationship Id="rId31" Type="http://schemas.openxmlformats.org/officeDocument/2006/relationships/image" Target="../media/image4011.png"/><Relationship Id="rId4" Type="http://schemas.openxmlformats.org/officeDocument/2006/relationships/image" Target="../media/image3741.png"/><Relationship Id="rId9" Type="http://schemas.openxmlformats.org/officeDocument/2006/relationships/image" Target="../media/image3791.png"/><Relationship Id="rId14" Type="http://schemas.openxmlformats.org/officeDocument/2006/relationships/image" Target="../media/image3841.png"/><Relationship Id="rId22" Type="http://schemas.openxmlformats.org/officeDocument/2006/relationships/image" Target="../media/image3921.png"/><Relationship Id="rId27" Type="http://schemas.openxmlformats.org/officeDocument/2006/relationships/image" Target="../media/image3971.png"/><Relationship Id="rId30" Type="http://schemas.openxmlformats.org/officeDocument/2006/relationships/image" Target="../media/image4001.png"/><Relationship Id="rId8" Type="http://schemas.openxmlformats.org/officeDocument/2006/relationships/image" Target="../media/image3781.png"/><Relationship Id="rId3" Type="http://schemas.openxmlformats.org/officeDocument/2006/relationships/image" Target="../media/image3731.png"/></Relationships>
</file>

<file path=ppt/slides/_rels/slide8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30.png"/><Relationship Id="rId18" Type="http://schemas.openxmlformats.org/officeDocument/2006/relationships/image" Target="../media/image3880.png"/><Relationship Id="rId26" Type="http://schemas.openxmlformats.org/officeDocument/2006/relationships/image" Target="../media/image3960.png"/><Relationship Id="rId39" Type="http://schemas.openxmlformats.org/officeDocument/2006/relationships/image" Target="../media/image4180.png"/><Relationship Id="rId21" Type="http://schemas.openxmlformats.org/officeDocument/2006/relationships/image" Target="../media/image3910.png"/><Relationship Id="rId7" Type="http://schemas.openxmlformats.org/officeDocument/2006/relationships/image" Target="../media/image3770.png"/><Relationship Id="rId12" Type="http://schemas.openxmlformats.org/officeDocument/2006/relationships/image" Target="../media/image3820.png"/><Relationship Id="rId17" Type="http://schemas.openxmlformats.org/officeDocument/2006/relationships/image" Target="../media/image3870.png"/><Relationship Id="rId25" Type="http://schemas.openxmlformats.org/officeDocument/2006/relationships/image" Target="../media/image3950.png"/><Relationship Id="rId33" Type="http://schemas.openxmlformats.org/officeDocument/2006/relationships/image" Target="../media/image4030.png"/><Relationship Id="rId38" Type="http://schemas.openxmlformats.org/officeDocument/2006/relationships/image" Target="../media/image4110.png"/><Relationship Id="rId2" Type="http://schemas.openxmlformats.org/officeDocument/2006/relationships/image" Target="../media/image1480.png"/><Relationship Id="rId16" Type="http://schemas.openxmlformats.org/officeDocument/2006/relationships/image" Target="../media/image3860.png"/><Relationship Id="rId20" Type="http://schemas.openxmlformats.org/officeDocument/2006/relationships/image" Target="../media/image3900.png"/><Relationship Id="rId29" Type="http://schemas.openxmlformats.org/officeDocument/2006/relationships/image" Target="../media/image3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60.png"/><Relationship Id="rId11" Type="http://schemas.openxmlformats.org/officeDocument/2006/relationships/image" Target="../media/image3810.png"/><Relationship Id="rId24" Type="http://schemas.openxmlformats.org/officeDocument/2006/relationships/image" Target="../media/image3940.png"/><Relationship Id="rId32" Type="http://schemas.openxmlformats.org/officeDocument/2006/relationships/image" Target="../media/image4020.png"/><Relationship Id="rId37" Type="http://schemas.openxmlformats.org/officeDocument/2006/relationships/image" Target="../media/image4100.png"/><Relationship Id="rId40" Type="http://schemas.openxmlformats.org/officeDocument/2006/relationships/image" Target="../media/image153.png"/><Relationship Id="rId5" Type="http://schemas.openxmlformats.org/officeDocument/2006/relationships/image" Target="../media/image3750.png"/><Relationship Id="rId15" Type="http://schemas.openxmlformats.org/officeDocument/2006/relationships/image" Target="../media/image3850.png"/><Relationship Id="rId23" Type="http://schemas.openxmlformats.org/officeDocument/2006/relationships/image" Target="../media/image3930.png"/><Relationship Id="rId28" Type="http://schemas.openxmlformats.org/officeDocument/2006/relationships/image" Target="../media/image3980.png"/><Relationship Id="rId36" Type="http://schemas.openxmlformats.org/officeDocument/2006/relationships/image" Target="../media/image4090.png"/><Relationship Id="rId10" Type="http://schemas.openxmlformats.org/officeDocument/2006/relationships/image" Target="../media/image3800.png"/><Relationship Id="rId19" Type="http://schemas.openxmlformats.org/officeDocument/2006/relationships/image" Target="../media/image3890.png"/><Relationship Id="rId31" Type="http://schemas.openxmlformats.org/officeDocument/2006/relationships/image" Target="../media/image4010.png"/><Relationship Id="rId4" Type="http://schemas.openxmlformats.org/officeDocument/2006/relationships/image" Target="../media/image3740.png"/><Relationship Id="rId9" Type="http://schemas.openxmlformats.org/officeDocument/2006/relationships/image" Target="../media/image3790.png"/><Relationship Id="rId14" Type="http://schemas.openxmlformats.org/officeDocument/2006/relationships/image" Target="../media/image3840.png"/><Relationship Id="rId22" Type="http://schemas.openxmlformats.org/officeDocument/2006/relationships/image" Target="../media/image3920.png"/><Relationship Id="rId27" Type="http://schemas.openxmlformats.org/officeDocument/2006/relationships/image" Target="../media/image3970.png"/><Relationship Id="rId30" Type="http://schemas.openxmlformats.org/officeDocument/2006/relationships/image" Target="../media/image4000.png"/><Relationship Id="rId8" Type="http://schemas.openxmlformats.org/officeDocument/2006/relationships/image" Target="../media/image3780.png"/><Relationship Id="rId3" Type="http://schemas.openxmlformats.org/officeDocument/2006/relationships/image" Target="../media/image373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g"/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E42565C-E3CC-4EF0-8093-88FCC788A3C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2F429C4-ABC9-46FC-818A-B5429CDE4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-1270325" y="3369273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2CEF98E4-3709-4952-8F42-2305CCE34F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>
            <a:off x="6374475" y="1040470"/>
            <a:ext cx="6858003" cy="47770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3">
            <a:extLst>
              <a:ext uri="{FF2B5EF4-FFF2-40B4-BE49-F238E27FC236}">
                <a16:creationId xmlns="" xmlns:a16="http://schemas.microsoft.com/office/drawing/2014/main" id="{F10BCCF5-D685-47FF-B675-647EAEB72C8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87914" y="857786"/>
            <a:ext cx="8027347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9620" y="1471351"/>
            <a:ext cx="7108911" cy="4016621"/>
          </a:xfrm>
        </p:spPr>
        <p:txBody>
          <a:bodyPr anchor="ctr">
            <a:normAutofit/>
          </a:bodyPr>
          <a:lstStyle/>
          <a:p>
            <a:pPr algn="l"/>
            <a:r>
              <a:rPr lang="en-US" sz="6600"/>
              <a:t>HOP-HMM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53132" y="1845264"/>
            <a:ext cx="3300998" cy="3268794"/>
          </a:xfrm>
        </p:spPr>
        <p:txBody>
          <a:bodyPr anchor="ctr">
            <a:normAutofit/>
          </a:bodyPr>
          <a:lstStyle/>
          <a:p>
            <a:pPr algn="l"/>
            <a:r>
              <a:rPr lang="en-US" sz="3200" dirty="0"/>
              <a:t>Classification of DNA Sequences</a:t>
            </a:r>
          </a:p>
          <a:p>
            <a:pPr algn="l"/>
            <a:endParaRPr lang="he-IL" dirty="0"/>
          </a:p>
          <a:p>
            <a:pPr algn="l"/>
            <a:r>
              <a:rPr lang="en-US" dirty="0"/>
              <a:t>David Taub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B0EE8A42-107A-4D4C-8D56-BBAE95C7FC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-1524009" y="3366125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00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 smtClean="0"/>
              <a:t>What’s in Our Genome?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680" y="1451681"/>
            <a:ext cx="7507147" cy="4351338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b="1" spc="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TTACAGAGATAACGAGCTACTTTATTAAGACATTACGTTACAGAGACGATCTTTATTTACATAAGACGACATACATTACGTTACATACATCT</a:t>
            </a:r>
            <a:r>
              <a:rPr lang="en-US" sz="2700" b="1" spc="600" dirty="0" smtClean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sz="2700" b="1" spc="600" dirty="0" smtClean="0">
                <a:ln>
                  <a:solidFill>
                    <a:schemeClr val="accent1"/>
                  </a:solidFill>
                </a:ln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TGTACGTTACTTTATTAATACGCGTATAAG</a:t>
            </a:r>
            <a:r>
              <a:rPr lang="en-US" sz="2700" b="1" spc="600" dirty="0" smtClean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ACATCTTTATTATGACATACATTACGATCTTTATTTACATAAGACGACATACATTACGTTACATACATCTGTGT</a:t>
            </a:r>
            <a:r>
              <a:rPr lang="en-US" sz="2700" b="1" spc="600" dirty="0" smtClean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ACG</a:t>
            </a:r>
            <a:endParaRPr lang="en-US" sz="27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524865" y="4586251"/>
            <a:ext cx="1519968" cy="21852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400" b="1" dirty="0">
                <a:solidFill>
                  <a:schemeClr val="accent4">
                    <a:lumMod val="75000"/>
                  </a:schemeClr>
                </a:solidFill>
              </a:rPr>
              <a:t>1.3%</a:t>
            </a:r>
          </a:p>
          <a:p>
            <a:pPr algn="r"/>
            <a:r>
              <a:rPr lang="en-US" sz="3400" b="1" dirty="0">
                <a:solidFill>
                  <a:srgbClr val="C00000"/>
                </a:solidFill>
              </a:rPr>
              <a:t>37%</a:t>
            </a:r>
          </a:p>
          <a:p>
            <a:pPr algn="r"/>
            <a:r>
              <a:rPr lang="en-US" sz="3400" b="1" dirty="0" smtClean="0">
                <a:solidFill>
                  <a:srgbClr val="0070C0"/>
                </a:solidFill>
              </a:rPr>
              <a:t>10-20%</a:t>
            </a:r>
          </a:p>
          <a:p>
            <a:pPr algn="r"/>
            <a:r>
              <a:rPr lang="en-US" sz="3400" b="1" dirty="0" smtClean="0">
                <a:solidFill>
                  <a:srgbClr val="92D050"/>
                </a:solidFill>
              </a:rPr>
              <a:t>1%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670714" y="505038"/>
            <a:ext cx="37169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Total length: 3 </a:t>
            </a:r>
            <a:r>
              <a:rPr lang="en-US" sz="3600" dirty="0" err="1"/>
              <a:t>Gbp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8067983" y="4563101"/>
            <a:ext cx="6096000" cy="218521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3400" dirty="0" smtClean="0">
                <a:solidFill>
                  <a:prstClr val="black"/>
                </a:solidFill>
              </a:rPr>
              <a:t>Protein </a:t>
            </a:r>
            <a:r>
              <a:rPr lang="en-US" sz="3400" dirty="0">
                <a:solidFill>
                  <a:prstClr val="black"/>
                </a:solidFill>
              </a:rPr>
              <a:t>coding (exons)</a:t>
            </a:r>
          </a:p>
          <a:p>
            <a:pPr lvl="0"/>
            <a:r>
              <a:rPr lang="en-US" sz="3400" dirty="0" smtClean="0">
                <a:solidFill>
                  <a:prstClr val="black"/>
                </a:solidFill>
              </a:rPr>
              <a:t>Non-coding </a:t>
            </a:r>
            <a:r>
              <a:rPr lang="en-US" sz="3400" dirty="0">
                <a:solidFill>
                  <a:prstClr val="black"/>
                </a:solidFill>
              </a:rPr>
              <a:t>(introns)</a:t>
            </a:r>
          </a:p>
          <a:p>
            <a:pPr lvl="0"/>
            <a:r>
              <a:rPr lang="en-US" sz="3400" dirty="0" smtClean="0">
                <a:solidFill>
                  <a:prstClr val="black"/>
                </a:solidFill>
              </a:rPr>
              <a:t>Enhancers </a:t>
            </a:r>
            <a:endParaRPr lang="en-US" sz="3400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  <a:p>
            <a:pPr lvl="0"/>
            <a:r>
              <a:rPr lang="en-US" sz="3400" dirty="0" smtClean="0">
                <a:solidFill>
                  <a:prstClr val="black"/>
                </a:solidFill>
              </a:rPr>
              <a:t>Promoters</a:t>
            </a:r>
            <a:endParaRPr lang="en-US" sz="3400" dirty="0">
              <a:solidFill>
                <a:prstClr val="black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7420" y="6229835"/>
            <a:ext cx="4558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Cooper et al., 2006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87253" y="5800093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4000" dirty="0" smtClean="0">
                <a:solidFill>
                  <a:prstClr val="black"/>
                </a:solidFill>
              </a:rPr>
              <a:t>Regulation</a:t>
            </a:r>
            <a:endParaRPr lang="en-US" sz="4000" dirty="0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236849" y="482872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4000" dirty="0" smtClean="0">
                <a:solidFill>
                  <a:prstClr val="black"/>
                </a:solidFill>
              </a:rPr>
              <a:t>Genes</a:t>
            </a:r>
            <a:endParaRPr lang="en-US" sz="4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2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 smtClean="0"/>
              <a:t>Importance of Genes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3" y="1604739"/>
            <a:ext cx="4608576" cy="460857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709179" y="2300433"/>
            <a:ext cx="45967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 smtClean="0"/>
              <a:t>Mutation in FMR1 gene</a:t>
            </a:r>
            <a:endParaRPr lang="en-US" sz="3600" dirty="0"/>
          </a:p>
        </p:txBody>
      </p:sp>
      <p:sp>
        <p:nvSpPr>
          <p:cNvPr id="16" name="Rectangle 15"/>
          <p:cNvSpPr/>
          <p:nvPr/>
        </p:nvSpPr>
        <p:spPr>
          <a:xfrm>
            <a:off x="6847162" y="4317291"/>
            <a:ext cx="432079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 smtClean="0"/>
              <a:t>Fragile X syndrome </a:t>
            </a:r>
          </a:p>
          <a:p>
            <a:r>
              <a:rPr lang="en-US" sz="3600" dirty="0" smtClean="0"/>
              <a:t>(intellectual disability)</a:t>
            </a:r>
            <a:endParaRPr lang="en-US" sz="3600" dirty="0"/>
          </a:p>
        </p:txBody>
      </p:sp>
      <p:sp>
        <p:nvSpPr>
          <p:cNvPr id="6" name="Down Arrow 5"/>
          <p:cNvSpPr/>
          <p:nvPr/>
        </p:nvSpPr>
        <p:spPr>
          <a:xfrm>
            <a:off x="8491995" y="3126189"/>
            <a:ext cx="1031132" cy="101167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7420" y="6287765"/>
            <a:ext cx="4558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/>
              <a:t>Jacquemont</a:t>
            </a:r>
            <a:r>
              <a:rPr lang="en-US" sz="2400" dirty="0"/>
              <a:t> et al., 2007</a:t>
            </a:r>
          </a:p>
        </p:txBody>
      </p:sp>
    </p:spTree>
    <p:extLst>
      <p:ext uri="{BB962C8B-B14F-4D97-AF65-F5344CB8AC3E}">
        <p14:creationId xmlns:p14="http://schemas.microsoft.com/office/powerpoint/2010/main" val="421893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 smtClean="0"/>
              <a:t>Importance of Genes Regulation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654138" y="1810142"/>
            <a:ext cx="424956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 smtClean="0"/>
              <a:t>Mutation in enhancer</a:t>
            </a:r>
          </a:p>
          <a:p>
            <a:pPr algn="ctr"/>
            <a:r>
              <a:rPr lang="en-US" sz="3600" dirty="0" smtClean="0"/>
              <a:t>regulating </a:t>
            </a:r>
            <a:r>
              <a:rPr lang="en-US" sz="3600" dirty="0"/>
              <a:t>SHH gene</a:t>
            </a:r>
          </a:p>
          <a:p>
            <a:pPr algn="ctr"/>
            <a:endParaRPr lang="en-US" sz="3600" dirty="0"/>
          </a:p>
        </p:txBody>
      </p:sp>
      <p:sp>
        <p:nvSpPr>
          <p:cNvPr id="16" name="Rectangle 15"/>
          <p:cNvSpPr/>
          <p:nvPr/>
        </p:nvSpPr>
        <p:spPr>
          <a:xfrm>
            <a:off x="6739412" y="4931160"/>
            <a:ext cx="389427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 err="1" smtClean="0"/>
              <a:t>Preaxial</a:t>
            </a:r>
            <a:r>
              <a:rPr lang="en-US" sz="3600" dirty="0" smtClean="0"/>
              <a:t> Polydactyly</a:t>
            </a:r>
          </a:p>
          <a:p>
            <a:pPr algn="ctr"/>
            <a:r>
              <a:rPr lang="en-US" sz="3600" dirty="0" smtClean="0"/>
              <a:t>(extra thumb)</a:t>
            </a:r>
            <a:endParaRPr lang="en-US" sz="3600" dirty="0"/>
          </a:p>
        </p:txBody>
      </p:sp>
      <p:sp>
        <p:nvSpPr>
          <p:cNvPr id="6" name="Down Arrow 5"/>
          <p:cNvSpPr/>
          <p:nvPr/>
        </p:nvSpPr>
        <p:spPr>
          <a:xfrm>
            <a:off x="8170982" y="3691231"/>
            <a:ext cx="1031132" cy="101167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Polydactyly Presentation and Treatment | Bone and Sp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99" y="1810142"/>
            <a:ext cx="5371687" cy="402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97420" y="6287765"/>
            <a:ext cx="4558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Lettice et </a:t>
            </a:r>
            <a:r>
              <a:rPr lang="en-US" sz="2400" dirty="0"/>
              <a:t>al., </a:t>
            </a:r>
            <a:r>
              <a:rPr lang="en-US" sz="2400" dirty="0" smtClean="0"/>
              <a:t>2003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6243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 smtClean="0"/>
              <a:t>What Enhancers Do?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98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What Enhancers Do?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181" y="1653564"/>
            <a:ext cx="4173947" cy="417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7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Group 411"/>
          <p:cNvGrpSpPr/>
          <p:nvPr/>
        </p:nvGrpSpPr>
        <p:grpSpPr>
          <a:xfrm>
            <a:off x="-197806" y="4198603"/>
            <a:ext cx="12018745" cy="1799880"/>
            <a:chOff x="0" y="4064043"/>
            <a:chExt cx="12018745" cy="1979868"/>
          </a:xfrm>
        </p:grpSpPr>
        <p:sp>
          <p:nvSpPr>
            <p:cNvPr id="166" name="Rectangle 165"/>
            <p:cNvSpPr/>
            <p:nvPr/>
          </p:nvSpPr>
          <p:spPr>
            <a:xfrm>
              <a:off x="999121" y="5404118"/>
              <a:ext cx="10925175" cy="37278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417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0" y="5361873"/>
              <a:ext cx="1251420" cy="4364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n w="0"/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DNA</a:t>
              </a:r>
            </a:p>
          </p:txBody>
        </p:sp>
        <p:sp>
          <p:nvSpPr>
            <p:cNvPr id="168" name="Freeform 167"/>
            <p:cNvSpPr/>
            <p:nvPr/>
          </p:nvSpPr>
          <p:spPr>
            <a:xfrm flipH="1">
              <a:off x="3453862" y="5336913"/>
              <a:ext cx="364833" cy="638117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9" name="Freeform 168"/>
            <p:cNvSpPr/>
            <p:nvPr/>
          </p:nvSpPr>
          <p:spPr>
            <a:xfrm>
              <a:off x="3968791" y="5257315"/>
              <a:ext cx="580097" cy="786286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0" name="Oval 169"/>
            <p:cNvSpPr/>
            <p:nvPr/>
          </p:nvSpPr>
          <p:spPr>
            <a:xfrm>
              <a:off x="3562082" y="4633919"/>
              <a:ext cx="787422" cy="77303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1" name="Block Arc 170"/>
            <p:cNvSpPr/>
            <p:nvPr/>
          </p:nvSpPr>
          <p:spPr>
            <a:xfrm rot="16200000">
              <a:off x="3203748" y="4316226"/>
              <a:ext cx="1469790" cy="1444440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2" name="Block Arc 171"/>
            <p:cNvSpPr/>
            <p:nvPr/>
          </p:nvSpPr>
          <p:spPr>
            <a:xfrm rot="5400000">
              <a:off x="3201208" y="4316228"/>
              <a:ext cx="1469790" cy="1444440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3" name="Block Arc 172"/>
            <p:cNvSpPr/>
            <p:nvPr/>
          </p:nvSpPr>
          <p:spPr>
            <a:xfrm>
              <a:off x="3254789" y="4314528"/>
              <a:ext cx="1370810" cy="1287780"/>
            </a:xfrm>
            <a:prstGeom prst="blockArc">
              <a:avLst>
                <a:gd name="adj1" fmla="val 13018775"/>
                <a:gd name="adj2" fmla="val 19348665"/>
                <a:gd name="adj3" fmla="val 2660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4" name="Rounded Rectangle 173"/>
            <p:cNvSpPr/>
            <p:nvPr/>
          </p:nvSpPr>
          <p:spPr>
            <a:xfrm>
              <a:off x="3062198" y="5411176"/>
              <a:ext cx="999768" cy="35661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5" name="Freeform 174"/>
            <p:cNvSpPr/>
            <p:nvPr/>
          </p:nvSpPr>
          <p:spPr>
            <a:xfrm>
              <a:off x="3112575" y="4160852"/>
              <a:ext cx="706120" cy="660400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6" name="Freeform 175"/>
            <p:cNvSpPr/>
            <p:nvPr/>
          </p:nvSpPr>
          <p:spPr>
            <a:xfrm flipH="1">
              <a:off x="4023036" y="4143495"/>
              <a:ext cx="364833" cy="638117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177" name="Straight Connector 176"/>
            <p:cNvCxnSpPr/>
            <p:nvPr/>
          </p:nvCxnSpPr>
          <p:spPr>
            <a:xfrm flipH="1">
              <a:off x="3029474" y="5403144"/>
              <a:ext cx="993562" cy="1864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Rounded Rectangle 177"/>
            <p:cNvSpPr/>
            <p:nvPr/>
          </p:nvSpPr>
          <p:spPr>
            <a:xfrm rot="19544013">
              <a:off x="4151159" y="4064498"/>
              <a:ext cx="179376" cy="93937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273256" y="4183797"/>
              <a:ext cx="177434" cy="122912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0" name="Freeform 179"/>
            <p:cNvSpPr/>
            <p:nvPr/>
          </p:nvSpPr>
          <p:spPr>
            <a:xfrm flipH="1">
              <a:off x="1746867" y="5337072"/>
              <a:ext cx="364833" cy="638117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1" name="Freeform 180"/>
            <p:cNvSpPr/>
            <p:nvPr/>
          </p:nvSpPr>
          <p:spPr>
            <a:xfrm>
              <a:off x="2261796" y="5257474"/>
              <a:ext cx="580097" cy="786286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2" name="Oval 181"/>
            <p:cNvSpPr/>
            <p:nvPr/>
          </p:nvSpPr>
          <p:spPr>
            <a:xfrm>
              <a:off x="1855087" y="4634078"/>
              <a:ext cx="787422" cy="77303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3" name="Block Arc 182"/>
            <p:cNvSpPr/>
            <p:nvPr/>
          </p:nvSpPr>
          <p:spPr>
            <a:xfrm rot="16200000">
              <a:off x="1496753" y="4316385"/>
              <a:ext cx="1469790" cy="1444440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4" name="Block Arc 183"/>
            <p:cNvSpPr/>
            <p:nvPr/>
          </p:nvSpPr>
          <p:spPr>
            <a:xfrm rot="5400000">
              <a:off x="1494213" y="4316387"/>
              <a:ext cx="1469790" cy="1444440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5" name="Block Arc 184"/>
            <p:cNvSpPr/>
            <p:nvPr/>
          </p:nvSpPr>
          <p:spPr>
            <a:xfrm>
              <a:off x="1547794" y="4314687"/>
              <a:ext cx="1370810" cy="1287780"/>
            </a:xfrm>
            <a:prstGeom prst="blockArc">
              <a:avLst>
                <a:gd name="adj1" fmla="val 13018775"/>
                <a:gd name="adj2" fmla="val 19348665"/>
                <a:gd name="adj3" fmla="val 2660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1355203" y="5411335"/>
              <a:ext cx="999768" cy="35661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7" name="Freeform 186"/>
            <p:cNvSpPr/>
            <p:nvPr/>
          </p:nvSpPr>
          <p:spPr>
            <a:xfrm>
              <a:off x="1405580" y="4161011"/>
              <a:ext cx="706120" cy="660400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8" name="Freeform 187"/>
            <p:cNvSpPr/>
            <p:nvPr/>
          </p:nvSpPr>
          <p:spPr>
            <a:xfrm flipH="1">
              <a:off x="2316041" y="4143654"/>
              <a:ext cx="364833" cy="638117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189" name="Straight Connector 188"/>
            <p:cNvCxnSpPr/>
            <p:nvPr/>
          </p:nvCxnSpPr>
          <p:spPr>
            <a:xfrm flipH="1">
              <a:off x="1322479" y="5403303"/>
              <a:ext cx="993562" cy="1864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Rounded Rectangle 189"/>
            <p:cNvSpPr/>
            <p:nvPr/>
          </p:nvSpPr>
          <p:spPr>
            <a:xfrm rot="19544013">
              <a:off x="2444164" y="4064657"/>
              <a:ext cx="179376" cy="93937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1" name="Rounded Rectangle 190"/>
            <p:cNvSpPr/>
            <p:nvPr/>
          </p:nvSpPr>
          <p:spPr>
            <a:xfrm>
              <a:off x="2566261" y="4183956"/>
              <a:ext cx="177434" cy="122912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2" name="Freeform 191"/>
            <p:cNvSpPr/>
            <p:nvPr/>
          </p:nvSpPr>
          <p:spPr>
            <a:xfrm flipH="1">
              <a:off x="10811744" y="5337064"/>
              <a:ext cx="364833" cy="638117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3" name="Freeform 192"/>
            <p:cNvSpPr/>
            <p:nvPr/>
          </p:nvSpPr>
          <p:spPr>
            <a:xfrm>
              <a:off x="11326673" y="5257466"/>
              <a:ext cx="580097" cy="786286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4" name="Oval 193"/>
            <p:cNvSpPr/>
            <p:nvPr/>
          </p:nvSpPr>
          <p:spPr>
            <a:xfrm>
              <a:off x="10919964" y="4634070"/>
              <a:ext cx="787422" cy="77303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5" name="Block Arc 194"/>
            <p:cNvSpPr/>
            <p:nvPr/>
          </p:nvSpPr>
          <p:spPr>
            <a:xfrm rot="16200000">
              <a:off x="10561630" y="4316377"/>
              <a:ext cx="1469790" cy="1444440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6" name="Block Arc 195"/>
            <p:cNvSpPr/>
            <p:nvPr/>
          </p:nvSpPr>
          <p:spPr>
            <a:xfrm rot="5400000">
              <a:off x="10559090" y="4316379"/>
              <a:ext cx="1469790" cy="1444440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7" name="Block Arc 196"/>
            <p:cNvSpPr/>
            <p:nvPr/>
          </p:nvSpPr>
          <p:spPr>
            <a:xfrm>
              <a:off x="10612671" y="4314679"/>
              <a:ext cx="1370810" cy="1287780"/>
            </a:xfrm>
            <a:prstGeom prst="blockArc">
              <a:avLst>
                <a:gd name="adj1" fmla="val 13018775"/>
                <a:gd name="adj2" fmla="val 19348665"/>
                <a:gd name="adj3" fmla="val 2660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8" name="Rounded Rectangle 197"/>
            <p:cNvSpPr/>
            <p:nvPr/>
          </p:nvSpPr>
          <p:spPr>
            <a:xfrm>
              <a:off x="10420080" y="5411327"/>
              <a:ext cx="999768" cy="35661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9" name="Freeform 198"/>
            <p:cNvSpPr/>
            <p:nvPr/>
          </p:nvSpPr>
          <p:spPr>
            <a:xfrm>
              <a:off x="10470457" y="4161003"/>
              <a:ext cx="706120" cy="660400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0" name="Freeform 199"/>
            <p:cNvSpPr/>
            <p:nvPr/>
          </p:nvSpPr>
          <p:spPr>
            <a:xfrm flipH="1">
              <a:off x="11380918" y="4143646"/>
              <a:ext cx="364833" cy="638117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01" name="Straight Connector 200"/>
            <p:cNvCxnSpPr/>
            <p:nvPr/>
          </p:nvCxnSpPr>
          <p:spPr>
            <a:xfrm flipH="1">
              <a:off x="10387356" y="5403295"/>
              <a:ext cx="993562" cy="1864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ounded Rectangle 201"/>
            <p:cNvSpPr/>
            <p:nvPr/>
          </p:nvSpPr>
          <p:spPr>
            <a:xfrm rot="19544013">
              <a:off x="11509041" y="4064649"/>
              <a:ext cx="179376" cy="93937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3" name="Rounded Rectangle 202"/>
            <p:cNvSpPr/>
            <p:nvPr/>
          </p:nvSpPr>
          <p:spPr>
            <a:xfrm>
              <a:off x="11631138" y="4183948"/>
              <a:ext cx="177434" cy="122912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4" name="Freeform 203"/>
            <p:cNvSpPr/>
            <p:nvPr/>
          </p:nvSpPr>
          <p:spPr>
            <a:xfrm flipH="1">
              <a:off x="9104749" y="5337223"/>
              <a:ext cx="364833" cy="638117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5" name="Freeform 204"/>
            <p:cNvSpPr/>
            <p:nvPr/>
          </p:nvSpPr>
          <p:spPr>
            <a:xfrm>
              <a:off x="9619678" y="5257625"/>
              <a:ext cx="580097" cy="786286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6" name="Oval 205"/>
            <p:cNvSpPr/>
            <p:nvPr/>
          </p:nvSpPr>
          <p:spPr>
            <a:xfrm>
              <a:off x="9212969" y="4634229"/>
              <a:ext cx="787422" cy="77303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7" name="Block Arc 206"/>
            <p:cNvSpPr/>
            <p:nvPr/>
          </p:nvSpPr>
          <p:spPr>
            <a:xfrm rot="16200000">
              <a:off x="8854635" y="4316536"/>
              <a:ext cx="1469790" cy="1444440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8" name="Block Arc 207"/>
            <p:cNvSpPr/>
            <p:nvPr/>
          </p:nvSpPr>
          <p:spPr>
            <a:xfrm rot="5400000">
              <a:off x="8852095" y="4316538"/>
              <a:ext cx="1469790" cy="1444440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9" name="Block Arc 208"/>
            <p:cNvSpPr/>
            <p:nvPr/>
          </p:nvSpPr>
          <p:spPr>
            <a:xfrm>
              <a:off x="8905676" y="4314838"/>
              <a:ext cx="1370810" cy="1287780"/>
            </a:xfrm>
            <a:prstGeom prst="blockArc">
              <a:avLst>
                <a:gd name="adj1" fmla="val 13018775"/>
                <a:gd name="adj2" fmla="val 19348665"/>
                <a:gd name="adj3" fmla="val 2660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0" name="Rounded Rectangle 209"/>
            <p:cNvSpPr/>
            <p:nvPr/>
          </p:nvSpPr>
          <p:spPr>
            <a:xfrm>
              <a:off x="8713085" y="5411486"/>
              <a:ext cx="999768" cy="35661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1" name="Freeform 210"/>
            <p:cNvSpPr/>
            <p:nvPr/>
          </p:nvSpPr>
          <p:spPr>
            <a:xfrm>
              <a:off x="8763462" y="4161162"/>
              <a:ext cx="706120" cy="660400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2" name="Freeform 211"/>
            <p:cNvSpPr/>
            <p:nvPr/>
          </p:nvSpPr>
          <p:spPr>
            <a:xfrm flipH="1">
              <a:off x="9673923" y="4143805"/>
              <a:ext cx="364833" cy="638117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13" name="Straight Connector 212"/>
            <p:cNvCxnSpPr/>
            <p:nvPr/>
          </p:nvCxnSpPr>
          <p:spPr>
            <a:xfrm flipH="1">
              <a:off x="8680361" y="5403454"/>
              <a:ext cx="993562" cy="1864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Rounded Rectangle 213"/>
            <p:cNvSpPr/>
            <p:nvPr/>
          </p:nvSpPr>
          <p:spPr>
            <a:xfrm rot="19544013">
              <a:off x="9802046" y="4064808"/>
              <a:ext cx="179376" cy="93937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9924143" y="4184107"/>
              <a:ext cx="177434" cy="122912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6" name="Freeform 215"/>
            <p:cNvSpPr/>
            <p:nvPr/>
          </p:nvSpPr>
          <p:spPr>
            <a:xfrm flipH="1">
              <a:off x="6065897" y="5336458"/>
              <a:ext cx="364833" cy="638117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7" name="Freeform 216"/>
            <p:cNvSpPr/>
            <p:nvPr/>
          </p:nvSpPr>
          <p:spPr>
            <a:xfrm>
              <a:off x="6580826" y="5256860"/>
              <a:ext cx="580097" cy="786286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8" name="Oval 217"/>
            <p:cNvSpPr/>
            <p:nvPr/>
          </p:nvSpPr>
          <p:spPr>
            <a:xfrm>
              <a:off x="6174117" y="4633464"/>
              <a:ext cx="787422" cy="77303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9" name="Block Arc 218"/>
            <p:cNvSpPr/>
            <p:nvPr/>
          </p:nvSpPr>
          <p:spPr>
            <a:xfrm rot="16200000">
              <a:off x="5815783" y="4315771"/>
              <a:ext cx="1469790" cy="1444440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20" name="Block Arc 219"/>
            <p:cNvSpPr/>
            <p:nvPr/>
          </p:nvSpPr>
          <p:spPr>
            <a:xfrm rot="5400000">
              <a:off x="5814226" y="4311677"/>
              <a:ext cx="1469793" cy="1447550"/>
            </a:xfrm>
            <a:prstGeom prst="blockArc">
              <a:avLst>
                <a:gd name="adj1" fmla="val 10800000"/>
                <a:gd name="adj2" fmla="val 21576716"/>
                <a:gd name="adj3" fmla="val 25351"/>
              </a:avLst>
            </a:prstGeom>
            <a:solidFill>
              <a:schemeClr val="accent1"/>
            </a:solidFill>
            <a:ln>
              <a:solidFill>
                <a:srgbClr val="417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21" name="Block Arc 220"/>
            <p:cNvSpPr/>
            <p:nvPr/>
          </p:nvSpPr>
          <p:spPr>
            <a:xfrm>
              <a:off x="5831688" y="4305397"/>
              <a:ext cx="1439337" cy="1457315"/>
            </a:xfrm>
            <a:prstGeom prst="blockArc">
              <a:avLst>
                <a:gd name="adj1" fmla="val 13164066"/>
                <a:gd name="adj2" fmla="val 18953207"/>
                <a:gd name="adj3" fmla="val 24963"/>
              </a:avLst>
            </a:prstGeom>
            <a:solidFill>
              <a:schemeClr val="accent1"/>
            </a:solidFill>
            <a:ln>
              <a:solidFill>
                <a:srgbClr val="417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5674123" y="5410720"/>
              <a:ext cx="902790" cy="3628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23" name="Freeform 222"/>
            <p:cNvSpPr/>
            <p:nvPr/>
          </p:nvSpPr>
          <p:spPr>
            <a:xfrm>
              <a:off x="5724610" y="4160397"/>
              <a:ext cx="706120" cy="660400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24" name="Straight Connector 223"/>
            <p:cNvCxnSpPr/>
            <p:nvPr/>
          </p:nvCxnSpPr>
          <p:spPr>
            <a:xfrm flipH="1" flipV="1">
              <a:off x="5641509" y="5402013"/>
              <a:ext cx="935404" cy="6167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Rounded Rectangle 224"/>
            <p:cNvSpPr/>
            <p:nvPr/>
          </p:nvSpPr>
          <p:spPr>
            <a:xfrm rot="19544013">
              <a:off x="6763194" y="4064043"/>
              <a:ext cx="179376" cy="93937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6885291" y="4183342"/>
              <a:ext cx="177434" cy="122912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27" name="Block Arc 226"/>
            <p:cNvSpPr/>
            <p:nvPr/>
          </p:nvSpPr>
          <p:spPr>
            <a:xfrm>
              <a:off x="5833440" y="4308395"/>
              <a:ext cx="1431735" cy="1470920"/>
            </a:xfrm>
            <a:prstGeom prst="blockArc">
              <a:avLst>
                <a:gd name="adj1" fmla="val 18118773"/>
                <a:gd name="adj2" fmla="val 19921461"/>
                <a:gd name="adj3" fmla="val 2445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28" name="Freeform 227"/>
            <p:cNvSpPr/>
            <p:nvPr/>
          </p:nvSpPr>
          <p:spPr>
            <a:xfrm flipH="1">
              <a:off x="6635071" y="4143040"/>
              <a:ext cx="364833" cy="638117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29" name="Block Arc 228"/>
            <p:cNvSpPr/>
            <p:nvPr/>
          </p:nvSpPr>
          <p:spPr>
            <a:xfrm>
              <a:off x="5825524" y="4304585"/>
              <a:ext cx="1474094" cy="1477777"/>
            </a:xfrm>
            <a:prstGeom prst="blockArc">
              <a:avLst>
                <a:gd name="adj1" fmla="val 14614943"/>
                <a:gd name="adj2" fmla="val 15681792"/>
                <a:gd name="adj3" fmla="val 2387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0" name="Block Arc 229"/>
            <p:cNvSpPr/>
            <p:nvPr/>
          </p:nvSpPr>
          <p:spPr>
            <a:xfrm>
              <a:off x="5817905" y="4288161"/>
              <a:ext cx="1453120" cy="1484322"/>
            </a:xfrm>
            <a:prstGeom prst="blockArc">
              <a:avLst>
                <a:gd name="adj1" fmla="val 55069"/>
                <a:gd name="adj2" fmla="val 1717366"/>
                <a:gd name="adj3" fmla="val 2459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469" name="Group 468"/>
          <p:cNvGrpSpPr/>
          <p:nvPr/>
        </p:nvGrpSpPr>
        <p:grpSpPr>
          <a:xfrm>
            <a:off x="6258099" y="1156549"/>
            <a:ext cx="3618707" cy="2783789"/>
            <a:chOff x="6117689" y="1317609"/>
            <a:chExt cx="3618707" cy="2783789"/>
          </a:xfrm>
        </p:grpSpPr>
        <p:pic>
          <p:nvPicPr>
            <p:cNvPr id="470" name="Picture 46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7689" y="1897282"/>
              <a:ext cx="2204116" cy="2204116"/>
            </a:xfrm>
            <a:prstGeom prst="rect">
              <a:avLst/>
            </a:prstGeom>
          </p:spPr>
        </p:pic>
        <p:sp>
          <p:nvSpPr>
            <p:cNvPr id="471" name="Oval 470"/>
            <p:cNvSpPr/>
            <p:nvPr/>
          </p:nvSpPr>
          <p:spPr>
            <a:xfrm>
              <a:off x="8095619" y="1317609"/>
              <a:ext cx="1458410" cy="1437724"/>
            </a:xfrm>
            <a:prstGeom prst="ellipse">
              <a:avLst/>
            </a:prstGeom>
            <a:noFill/>
            <a:ln w="152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TextBox 471"/>
            <p:cNvSpPr txBox="1"/>
            <p:nvPr/>
          </p:nvSpPr>
          <p:spPr>
            <a:xfrm>
              <a:off x="7943708" y="1774861"/>
              <a:ext cx="17926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/>
                <a:t>CLOSED</a:t>
              </a:r>
              <a:endParaRPr lang="en-US" sz="2800" b="1" dirty="0"/>
            </a:p>
          </p:txBody>
        </p:sp>
      </p:grpSp>
      <p:sp>
        <p:nvSpPr>
          <p:cNvPr id="474" name="Rectangle 473"/>
          <p:cNvSpPr/>
          <p:nvPr/>
        </p:nvSpPr>
        <p:spPr>
          <a:xfrm>
            <a:off x="191107" y="1585949"/>
            <a:ext cx="2682529" cy="580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ln w="0"/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Tissue II</a:t>
            </a:r>
            <a:endParaRPr lang="en-US" sz="3600" dirty="0">
              <a:ln w="0"/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75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What Enhancers Do?</a:t>
            </a:r>
          </a:p>
        </p:txBody>
      </p:sp>
      <p:sp>
        <p:nvSpPr>
          <p:cNvPr id="477" name="Rectangle 476"/>
          <p:cNvSpPr/>
          <p:nvPr/>
        </p:nvSpPr>
        <p:spPr>
          <a:xfrm>
            <a:off x="7100274" y="4578055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</p:spTree>
    <p:extLst>
      <p:ext uri="{BB962C8B-B14F-4D97-AF65-F5344CB8AC3E}">
        <p14:creationId xmlns:p14="http://schemas.microsoft.com/office/powerpoint/2010/main" val="332600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97806" y="4179158"/>
            <a:ext cx="12013211" cy="1832758"/>
            <a:chOff x="-197806" y="4188886"/>
            <a:chExt cx="12013211" cy="1832758"/>
          </a:xfrm>
        </p:grpSpPr>
        <p:sp>
          <p:nvSpPr>
            <p:cNvPr id="163" name="Rectangle 162"/>
            <p:cNvSpPr/>
            <p:nvPr/>
          </p:nvSpPr>
          <p:spPr>
            <a:xfrm>
              <a:off x="4958572" y="4780817"/>
              <a:ext cx="2954627" cy="6249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n w="0"/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-197806" y="5366499"/>
              <a:ext cx="1251420" cy="4364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n w="0"/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DNA</a:t>
              </a:r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798871" y="5425940"/>
              <a:ext cx="10922085" cy="34516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417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0" name="Freeform 279"/>
            <p:cNvSpPr/>
            <p:nvPr/>
          </p:nvSpPr>
          <p:spPr>
            <a:xfrm flipH="1">
              <a:off x="3267093" y="5367013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1" name="Freeform 280"/>
            <p:cNvSpPr/>
            <p:nvPr/>
          </p:nvSpPr>
          <p:spPr>
            <a:xfrm>
              <a:off x="3774953" y="5293313"/>
              <a:ext cx="572133" cy="72802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2" name="Oval 281"/>
            <p:cNvSpPr/>
            <p:nvPr/>
          </p:nvSpPr>
          <p:spPr>
            <a:xfrm>
              <a:off x="3373828" y="4716112"/>
              <a:ext cx="776611" cy="715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3" name="Block Arc 282"/>
            <p:cNvSpPr/>
            <p:nvPr/>
          </p:nvSpPr>
          <p:spPr>
            <a:xfrm rot="16200000">
              <a:off x="3064781" y="4378358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4" name="Block Arc 283"/>
            <p:cNvSpPr/>
            <p:nvPr/>
          </p:nvSpPr>
          <p:spPr>
            <a:xfrm rot="5400000">
              <a:off x="3062276" y="4378360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5" name="Block Arc 284"/>
            <p:cNvSpPr/>
            <p:nvPr/>
          </p:nvSpPr>
          <p:spPr>
            <a:xfrm>
              <a:off x="3070754" y="4420388"/>
              <a:ext cx="1351990" cy="1192353"/>
            </a:xfrm>
            <a:prstGeom prst="blockArc">
              <a:avLst>
                <a:gd name="adj1" fmla="val 13018775"/>
                <a:gd name="adj2" fmla="val 19348665"/>
                <a:gd name="adj3" fmla="val 2660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6" name="Rounded Rectangle 285"/>
            <p:cNvSpPr/>
            <p:nvPr/>
          </p:nvSpPr>
          <p:spPr>
            <a:xfrm>
              <a:off x="2880807" y="5435773"/>
              <a:ext cx="986042" cy="33019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7" name="Freeform 286"/>
            <p:cNvSpPr/>
            <p:nvPr/>
          </p:nvSpPr>
          <p:spPr>
            <a:xfrm>
              <a:off x="2930492" y="4278100"/>
              <a:ext cx="696425" cy="611463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8" name="Freeform 287"/>
            <p:cNvSpPr/>
            <p:nvPr/>
          </p:nvSpPr>
          <p:spPr>
            <a:xfrm flipH="1">
              <a:off x="3828453" y="4262029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89" name="Straight Connector 288"/>
            <p:cNvCxnSpPr/>
            <p:nvPr/>
          </p:nvCxnSpPr>
          <p:spPr>
            <a:xfrm flipH="1">
              <a:off x="2848532" y="5428336"/>
              <a:ext cx="979921" cy="1726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0" name="Rounded Rectangle 289"/>
            <p:cNvSpPr/>
            <p:nvPr/>
          </p:nvSpPr>
          <p:spPr>
            <a:xfrm rot="19544013">
              <a:off x="3954817" y="4188886"/>
              <a:ext cx="176913" cy="8697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91" name="Rounded Rectangle 290"/>
            <p:cNvSpPr/>
            <p:nvPr/>
          </p:nvSpPr>
          <p:spPr>
            <a:xfrm>
              <a:off x="4075238" y="4324883"/>
              <a:ext cx="140287" cy="112004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8" name="Freeform 267"/>
            <p:cNvSpPr/>
            <p:nvPr/>
          </p:nvSpPr>
          <p:spPr>
            <a:xfrm flipH="1">
              <a:off x="1560098" y="5367172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9" name="Freeform 268"/>
            <p:cNvSpPr/>
            <p:nvPr/>
          </p:nvSpPr>
          <p:spPr>
            <a:xfrm>
              <a:off x="2067958" y="5293472"/>
              <a:ext cx="572133" cy="72802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0" name="Oval 269"/>
            <p:cNvSpPr/>
            <p:nvPr/>
          </p:nvSpPr>
          <p:spPr>
            <a:xfrm>
              <a:off x="1666833" y="4716271"/>
              <a:ext cx="776611" cy="715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1" name="Block Arc 270"/>
            <p:cNvSpPr/>
            <p:nvPr/>
          </p:nvSpPr>
          <p:spPr>
            <a:xfrm rot="16200000">
              <a:off x="1357786" y="4378517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2" name="Block Arc 271"/>
            <p:cNvSpPr/>
            <p:nvPr/>
          </p:nvSpPr>
          <p:spPr>
            <a:xfrm rot="5400000">
              <a:off x="1355281" y="4378519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3" name="Block Arc 272"/>
            <p:cNvSpPr/>
            <p:nvPr/>
          </p:nvSpPr>
          <p:spPr>
            <a:xfrm>
              <a:off x="1363759" y="4420547"/>
              <a:ext cx="1351990" cy="1192353"/>
            </a:xfrm>
            <a:prstGeom prst="blockArc">
              <a:avLst>
                <a:gd name="adj1" fmla="val 13018775"/>
                <a:gd name="adj2" fmla="val 19348665"/>
                <a:gd name="adj3" fmla="val 2660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4" name="Rounded Rectangle 273"/>
            <p:cNvSpPr/>
            <p:nvPr/>
          </p:nvSpPr>
          <p:spPr>
            <a:xfrm>
              <a:off x="1173812" y="5435932"/>
              <a:ext cx="986042" cy="33019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5" name="Freeform 274"/>
            <p:cNvSpPr/>
            <p:nvPr/>
          </p:nvSpPr>
          <p:spPr>
            <a:xfrm>
              <a:off x="1223497" y="4278259"/>
              <a:ext cx="696425" cy="611463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6" name="Freeform 275"/>
            <p:cNvSpPr/>
            <p:nvPr/>
          </p:nvSpPr>
          <p:spPr>
            <a:xfrm flipH="1">
              <a:off x="2121458" y="4262188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77" name="Straight Connector 276"/>
            <p:cNvCxnSpPr/>
            <p:nvPr/>
          </p:nvCxnSpPr>
          <p:spPr>
            <a:xfrm flipH="1">
              <a:off x="1141537" y="5428495"/>
              <a:ext cx="979921" cy="1726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Rounded Rectangle 277"/>
            <p:cNvSpPr/>
            <p:nvPr/>
          </p:nvSpPr>
          <p:spPr>
            <a:xfrm rot="19544013">
              <a:off x="2247822" y="4189045"/>
              <a:ext cx="176913" cy="8697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9" name="Rounded Rectangle 278"/>
            <p:cNvSpPr/>
            <p:nvPr/>
          </p:nvSpPr>
          <p:spPr>
            <a:xfrm>
              <a:off x="2368243" y="4325042"/>
              <a:ext cx="140287" cy="112004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6" name="Freeform 255"/>
            <p:cNvSpPr/>
            <p:nvPr/>
          </p:nvSpPr>
          <p:spPr>
            <a:xfrm flipH="1">
              <a:off x="10624975" y="5367164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7" name="Freeform 256"/>
            <p:cNvSpPr/>
            <p:nvPr/>
          </p:nvSpPr>
          <p:spPr>
            <a:xfrm>
              <a:off x="11132835" y="5293464"/>
              <a:ext cx="572133" cy="72802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8" name="Oval 257"/>
            <p:cNvSpPr/>
            <p:nvPr/>
          </p:nvSpPr>
          <p:spPr>
            <a:xfrm>
              <a:off x="10731710" y="4716263"/>
              <a:ext cx="776611" cy="715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9" name="Block Arc 258"/>
            <p:cNvSpPr/>
            <p:nvPr/>
          </p:nvSpPr>
          <p:spPr>
            <a:xfrm rot="16200000">
              <a:off x="10422663" y="4378509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0" name="Block Arc 259"/>
            <p:cNvSpPr/>
            <p:nvPr/>
          </p:nvSpPr>
          <p:spPr>
            <a:xfrm rot="5400000">
              <a:off x="10420158" y="4378511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1" name="Block Arc 260"/>
            <p:cNvSpPr/>
            <p:nvPr/>
          </p:nvSpPr>
          <p:spPr>
            <a:xfrm>
              <a:off x="10428636" y="4420539"/>
              <a:ext cx="1351990" cy="1192353"/>
            </a:xfrm>
            <a:prstGeom prst="blockArc">
              <a:avLst>
                <a:gd name="adj1" fmla="val 13018775"/>
                <a:gd name="adj2" fmla="val 19348665"/>
                <a:gd name="adj3" fmla="val 2660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2" name="Rounded Rectangle 261"/>
            <p:cNvSpPr/>
            <p:nvPr/>
          </p:nvSpPr>
          <p:spPr>
            <a:xfrm>
              <a:off x="10238689" y="5435924"/>
              <a:ext cx="986042" cy="33019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3" name="Freeform 262"/>
            <p:cNvSpPr/>
            <p:nvPr/>
          </p:nvSpPr>
          <p:spPr>
            <a:xfrm>
              <a:off x="10288374" y="4278251"/>
              <a:ext cx="696425" cy="611463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4" name="Freeform 263"/>
            <p:cNvSpPr/>
            <p:nvPr/>
          </p:nvSpPr>
          <p:spPr>
            <a:xfrm flipH="1">
              <a:off x="11186335" y="4262180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65" name="Straight Connector 264"/>
            <p:cNvCxnSpPr/>
            <p:nvPr/>
          </p:nvCxnSpPr>
          <p:spPr>
            <a:xfrm flipH="1">
              <a:off x="10206414" y="5428487"/>
              <a:ext cx="979921" cy="1726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Rounded Rectangle 265"/>
            <p:cNvSpPr/>
            <p:nvPr/>
          </p:nvSpPr>
          <p:spPr>
            <a:xfrm rot="19544013">
              <a:off x="11312699" y="4189037"/>
              <a:ext cx="176913" cy="8697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7" name="Rounded Rectangle 266"/>
            <p:cNvSpPr/>
            <p:nvPr/>
          </p:nvSpPr>
          <p:spPr>
            <a:xfrm>
              <a:off x="11433120" y="4325034"/>
              <a:ext cx="140287" cy="112004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4" name="Freeform 243"/>
            <p:cNvSpPr/>
            <p:nvPr/>
          </p:nvSpPr>
          <p:spPr>
            <a:xfrm flipH="1">
              <a:off x="8917980" y="5367323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5" name="Freeform 244"/>
            <p:cNvSpPr/>
            <p:nvPr/>
          </p:nvSpPr>
          <p:spPr>
            <a:xfrm>
              <a:off x="9425840" y="5293623"/>
              <a:ext cx="572133" cy="72802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6" name="Oval 245"/>
            <p:cNvSpPr/>
            <p:nvPr/>
          </p:nvSpPr>
          <p:spPr>
            <a:xfrm>
              <a:off x="9024715" y="4716422"/>
              <a:ext cx="776611" cy="715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7" name="Block Arc 246"/>
            <p:cNvSpPr/>
            <p:nvPr/>
          </p:nvSpPr>
          <p:spPr>
            <a:xfrm rot="16200000">
              <a:off x="8715668" y="4378668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8" name="Block Arc 247"/>
            <p:cNvSpPr/>
            <p:nvPr/>
          </p:nvSpPr>
          <p:spPr>
            <a:xfrm rot="5400000">
              <a:off x="8713163" y="4378670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9" name="Block Arc 248"/>
            <p:cNvSpPr/>
            <p:nvPr/>
          </p:nvSpPr>
          <p:spPr>
            <a:xfrm>
              <a:off x="8721641" y="4420698"/>
              <a:ext cx="1351990" cy="1192353"/>
            </a:xfrm>
            <a:prstGeom prst="blockArc">
              <a:avLst>
                <a:gd name="adj1" fmla="val 13018775"/>
                <a:gd name="adj2" fmla="val 19348665"/>
                <a:gd name="adj3" fmla="val 2660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8531694" y="5436083"/>
              <a:ext cx="986042" cy="33019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1" name="Freeform 250"/>
            <p:cNvSpPr/>
            <p:nvPr/>
          </p:nvSpPr>
          <p:spPr>
            <a:xfrm>
              <a:off x="8581379" y="4278410"/>
              <a:ext cx="696425" cy="611463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2" name="Freeform 251"/>
            <p:cNvSpPr/>
            <p:nvPr/>
          </p:nvSpPr>
          <p:spPr>
            <a:xfrm flipH="1">
              <a:off x="9479340" y="4262339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53" name="Straight Connector 252"/>
            <p:cNvCxnSpPr/>
            <p:nvPr/>
          </p:nvCxnSpPr>
          <p:spPr>
            <a:xfrm flipH="1">
              <a:off x="8499419" y="5428646"/>
              <a:ext cx="979921" cy="1726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Rounded Rectangle 253"/>
            <p:cNvSpPr/>
            <p:nvPr/>
          </p:nvSpPr>
          <p:spPr>
            <a:xfrm rot="19544013">
              <a:off x="9605704" y="4189196"/>
              <a:ext cx="176913" cy="8697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5" name="Rounded Rectangle 254"/>
            <p:cNvSpPr/>
            <p:nvPr/>
          </p:nvSpPr>
          <p:spPr>
            <a:xfrm>
              <a:off x="9726125" y="4325193"/>
              <a:ext cx="140287" cy="112004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5489450" y="5424580"/>
              <a:ext cx="2025730" cy="343042"/>
            </a:xfrm>
            <a:prstGeom prst="rect">
              <a:avLst/>
            </a:prstGeom>
            <a:ln>
              <a:solidFill>
                <a:srgbClr val="417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5909752" y="5428336"/>
              <a:ext cx="197652" cy="337628"/>
            </a:xfrm>
            <a:prstGeom prst="rect">
              <a:avLst/>
            </a:prstGeom>
            <a:ln>
              <a:solidFill>
                <a:srgbClr val="41719C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6465825" y="5428336"/>
              <a:ext cx="170399" cy="338460"/>
            </a:xfrm>
            <a:prstGeom prst="rect">
              <a:avLst/>
            </a:prstGeom>
            <a:ln>
              <a:solidFill>
                <a:srgbClr val="41719C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6952079" y="5428336"/>
              <a:ext cx="167340" cy="338459"/>
            </a:xfrm>
            <a:prstGeom prst="rect">
              <a:avLst/>
            </a:prstGeom>
            <a:ln>
              <a:solidFill>
                <a:srgbClr val="41719C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6258099" y="1156549"/>
            <a:ext cx="3595557" cy="2783789"/>
            <a:chOff x="6117689" y="1317609"/>
            <a:chExt cx="3595557" cy="2783789"/>
          </a:xfrm>
        </p:grpSpPr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7689" y="1897282"/>
              <a:ext cx="2204116" cy="2204116"/>
            </a:xfrm>
            <a:prstGeom prst="rect">
              <a:avLst/>
            </a:prstGeom>
          </p:spPr>
        </p:pic>
        <p:sp>
          <p:nvSpPr>
            <p:cNvPr id="129" name="Oval 128"/>
            <p:cNvSpPr/>
            <p:nvPr/>
          </p:nvSpPr>
          <p:spPr>
            <a:xfrm>
              <a:off x="8095619" y="1317609"/>
              <a:ext cx="1458410" cy="1437724"/>
            </a:xfrm>
            <a:prstGeom prst="ellipse">
              <a:avLst/>
            </a:prstGeom>
            <a:noFill/>
            <a:ln w="152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7920558" y="1705411"/>
              <a:ext cx="1792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 smtClean="0"/>
                <a:t>OPEN</a:t>
              </a:r>
              <a:endParaRPr lang="en-US" sz="4000" b="1" dirty="0"/>
            </a:p>
          </p:txBody>
        </p:sp>
      </p:grpSp>
      <p:sp>
        <p:nvSpPr>
          <p:cNvPr id="132" name="Rectangle 131"/>
          <p:cNvSpPr/>
          <p:nvPr/>
        </p:nvSpPr>
        <p:spPr>
          <a:xfrm>
            <a:off x="191107" y="1585949"/>
            <a:ext cx="2682529" cy="580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ln w="0"/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Tissue I</a:t>
            </a:r>
            <a:endParaRPr lang="en-US" sz="3600" dirty="0">
              <a:ln w="0"/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3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What Enhancers Do?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5721719" y="4924986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</p:spTree>
    <p:extLst>
      <p:ext uri="{BB962C8B-B14F-4D97-AF65-F5344CB8AC3E}">
        <p14:creationId xmlns:p14="http://schemas.microsoft.com/office/powerpoint/2010/main" val="82565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97806" y="4179158"/>
            <a:ext cx="12013211" cy="1832758"/>
            <a:chOff x="-197806" y="4188886"/>
            <a:chExt cx="12013211" cy="1832758"/>
          </a:xfrm>
        </p:grpSpPr>
        <p:sp>
          <p:nvSpPr>
            <p:cNvPr id="163" name="Rectangle 162"/>
            <p:cNvSpPr/>
            <p:nvPr/>
          </p:nvSpPr>
          <p:spPr>
            <a:xfrm>
              <a:off x="4958572" y="4780817"/>
              <a:ext cx="2954627" cy="6249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n w="0"/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-197806" y="5366499"/>
              <a:ext cx="1251420" cy="4364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n w="0"/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DNA</a:t>
              </a:r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798871" y="5425940"/>
              <a:ext cx="10922085" cy="34516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417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0" name="Freeform 279"/>
            <p:cNvSpPr/>
            <p:nvPr/>
          </p:nvSpPr>
          <p:spPr>
            <a:xfrm flipH="1">
              <a:off x="3267093" y="5367013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1" name="Freeform 280"/>
            <p:cNvSpPr/>
            <p:nvPr/>
          </p:nvSpPr>
          <p:spPr>
            <a:xfrm>
              <a:off x="3774953" y="5293313"/>
              <a:ext cx="572133" cy="72802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2" name="Oval 281"/>
            <p:cNvSpPr/>
            <p:nvPr/>
          </p:nvSpPr>
          <p:spPr>
            <a:xfrm>
              <a:off x="3373828" y="4716112"/>
              <a:ext cx="776611" cy="715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3" name="Block Arc 282"/>
            <p:cNvSpPr/>
            <p:nvPr/>
          </p:nvSpPr>
          <p:spPr>
            <a:xfrm rot="16200000">
              <a:off x="3064781" y="4378358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4" name="Block Arc 283"/>
            <p:cNvSpPr/>
            <p:nvPr/>
          </p:nvSpPr>
          <p:spPr>
            <a:xfrm rot="5400000">
              <a:off x="3062276" y="4378360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5" name="Block Arc 284"/>
            <p:cNvSpPr/>
            <p:nvPr/>
          </p:nvSpPr>
          <p:spPr>
            <a:xfrm>
              <a:off x="3070754" y="4420388"/>
              <a:ext cx="1351990" cy="1192353"/>
            </a:xfrm>
            <a:prstGeom prst="blockArc">
              <a:avLst>
                <a:gd name="adj1" fmla="val 13018775"/>
                <a:gd name="adj2" fmla="val 19348665"/>
                <a:gd name="adj3" fmla="val 2660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6" name="Rounded Rectangle 285"/>
            <p:cNvSpPr/>
            <p:nvPr/>
          </p:nvSpPr>
          <p:spPr>
            <a:xfrm>
              <a:off x="2880807" y="5435773"/>
              <a:ext cx="986042" cy="33019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7" name="Freeform 286"/>
            <p:cNvSpPr/>
            <p:nvPr/>
          </p:nvSpPr>
          <p:spPr>
            <a:xfrm>
              <a:off x="2930492" y="4278100"/>
              <a:ext cx="696425" cy="611463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8" name="Freeform 287"/>
            <p:cNvSpPr/>
            <p:nvPr/>
          </p:nvSpPr>
          <p:spPr>
            <a:xfrm flipH="1">
              <a:off x="3828453" y="4262029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89" name="Straight Connector 288"/>
            <p:cNvCxnSpPr/>
            <p:nvPr/>
          </p:nvCxnSpPr>
          <p:spPr>
            <a:xfrm flipH="1">
              <a:off x="2848532" y="5428336"/>
              <a:ext cx="979921" cy="1726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0" name="Rounded Rectangle 289"/>
            <p:cNvSpPr/>
            <p:nvPr/>
          </p:nvSpPr>
          <p:spPr>
            <a:xfrm rot="19544013">
              <a:off x="3954817" y="4188886"/>
              <a:ext cx="176913" cy="8697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91" name="Rounded Rectangle 290"/>
            <p:cNvSpPr/>
            <p:nvPr/>
          </p:nvSpPr>
          <p:spPr>
            <a:xfrm>
              <a:off x="4075238" y="4324883"/>
              <a:ext cx="140287" cy="112004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8" name="Freeform 267"/>
            <p:cNvSpPr/>
            <p:nvPr/>
          </p:nvSpPr>
          <p:spPr>
            <a:xfrm flipH="1">
              <a:off x="1560098" y="5367172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9" name="Freeform 268"/>
            <p:cNvSpPr/>
            <p:nvPr/>
          </p:nvSpPr>
          <p:spPr>
            <a:xfrm>
              <a:off x="2067958" y="5293472"/>
              <a:ext cx="572133" cy="72802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0" name="Oval 269"/>
            <p:cNvSpPr/>
            <p:nvPr/>
          </p:nvSpPr>
          <p:spPr>
            <a:xfrm>
              <a:off x="1666833" y="4716271"/>
              <a:ext cx="776611" cy="715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1" name="Block Arc 270"/>
            <p:cNvSpPr/>
            <p:nvPr/>
          </p:nvSpPr>
          <p:spPr>
            <a:xfrm rot="16200000">
              <a:off x="1357786" y="4378517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2" name="Block Arc 271"/>
            <p:cNvSpPr/>
            <p:nvPr/>
          </p:nvSpPr>
          <p:spPr>
            <a:xfrm rot="5400000">
              <a:off x="1355281" y="4378519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3" name="Block Arc 272"/>
            <p:cNvSpPr/>
            <p:nvPr/>
          </p:nvSpPr>
          <p:spPr>
            <a:xfrm>
              <a:off x="1363759" y="4420547"/>
              <a:ext cx="1351990" cy="1192353"/>
            </a:xfrm>
            <a:prstGeom prst="blockArc">
              <a:avLst>
                <a:gd name="adj1" fmla="val 13018775"/>
                <a:gd name="adj2" fmla="val 19348665"/>
                <a:gd name="adj3" fmla="val 2660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4" name="Rounded Rectangle 273"/>
            <p:cNvSpPr/>
            <p:nvPr/>
          </p:nvSpPr>
          <p:spPr>
            <a:xfrm>
              <a:off x="1173812" y="5435932"/>
              <a:ext cx="986042" cy="33019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5" name="Freeform 274"/>
            <p:cNvSpPr/>
            <p:nvPr/>
          </p:nvSpPr>
          <p:spPr>
            <a:xfrm>
              <a:off x="1223497" y="4278259"/>
              <a:ext cx="696425" cy="611463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6" name="Freeform 275"/>
            <p:cNvSpPr/>
            <p:nvPr/>
          </p:nvSpPr>
          <p:spPr>
            <a:xfrm flipH="1">
              <a:off x="2121458" y="4262188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77" name="Straight Connector 276"/>
            <p:cNvCxnSpPr/>
            <p:nvPr/>
          </p:nvCxnSpPr>
          <p:spPr>
            <a:xfrm flipH="1">
              <a:off x="1141537" y="5428495"/>
              <a:ext cx="979921" cy="1726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Rounded Rectangle 277"/>
            <p:cNvSpPr/>
            <p:nvPr/>
          </p:nvSpPr>
          <p:spPr>
            <a:xfrm rot="19544013">
              <a:off x="2247822" y="4189045"/>
              <a:ext cx="176913" cy="8697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9" name="Rounded Rectangle 278"/>
            <p:cNvSpPr/>
            <p:nvPr/>
          </p:nvSpPr>
          <p:spPr>
            <a:xfrm>
              <a:off x="2368243" y="4325042"/>
              <a:ext cx="140287" cy="112004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6" name="Freeform 255"/>
            <p:cNvSpPr/>
            <p:nvPr/>
          </p:nvSpPr>
          <p:spPr>
            <a:xfrm flipH="1">
              <a:off x="10624975" y="5367164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7" name="Freeform 256"/>
            <p:cNvSpPr/>
            <p:nvPr/>
          </p:nvSpPr>
          <p:spPr>
            <a:xfrm>
              <a:off x="11132835" y="5293464"/>
              <a:ext cx="572133" cy="72802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8" name="Oval 257"/>
            <p:cNvSpPr/>
            <p:nvPr/>
          </p:nvSpPr>
          <p:spPr>
            <a:xfrm>
              <a:off x="10731710" y="4716263"/>
              <a:ext cx="776611" cy="715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9" name="Block Arc 258"/>
            <p:cNvSpPr/>
            <p:nvPr/>
          </p:nvSpPr>
          <p:spPr>
            <a:xfrm rot="16200000">
              <a:off x="10422663" y="4378509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0" name="Block Arc 259"/>
            <p:cNvSpPr/>
            <p:nvPr/>
          </p:nvSpPr>
          <p:spPr>
            <a:xfrm rot="5400000">
              <a:off x="10420158" y="4378511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1" name="Block Arc 260"/>
            <p:cNvSpPr/>
            <p:nvPr/>
          </p:nvSpPr>
          <p:spPr>
            <a:xfrm>
              <a:off x="10428636" y="4420539"/>
              <a:ext cx="1351990" cy="1192353"/>
            </a:xfrm>
            <a:prstGeom prst="blockArc">
              <a:avLst>
                <a:gd name="adj1" fmla="val 13018775"/>
                <a:gd name="adj2" fmla="val 19348665"/>
                <a:gd name="adj3" fmla="val 2660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2" name="Rounded Rectangle 261"/>
            <p:cNvSpPr/>
            <p:nvPr/>
          </p:nvSpPr>
          <p:spPr>
            <a:xfrm>
              <a:off x="10238689" y="5435924"/>
              <a:ext cx="986042" cy="33019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3" name="Freeform 262"/>
            <p:cNvSpPr/>
            <p:nvPr/>
          </p:nvSpPr>
          <p:spPr>
            <a:xfrm>
              <a:off x="10288374" y="4278251"/>
              <a:ext cx="696425" cy="611463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4" name="Freeform 263"/>
            <p:cNvSpPr/>
            <p:nvPr/>
          </p:nvSpPr>
          <p:spPr>
            <a:xfrm flipH="1">
              <a:off x="11186335" y="4262180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65" name="Straight Connector 264"/>
            <p:cNvCxnSpPr/>
            <p:nvPr/>
          </p:nvCxnSpPr>
          <p:spPr>
            <a:xfrm flipH="1">
              <a:off x="10206414" y="5428487"/>
              <a:ext cx="979921" cy="1726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Rounded Rectangle 265"/>
            <p:cNvSpPr/>
            <p:nvPr/>
          </p:nvSpPr>
          <p:spPr>
            <a:xfrm rot="19544013">
              <a:off x="11312699" y="4189037"/>
              <a:ext cx="176913" cy="8697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7" name="Rounded Rectangle 266"/>
            <p:cNvSpPr/>
            <p:nvPr/>
          </p:nvSpPr>
          <p:spPr>
            <a:xfrm>
              <a:off x="11433120" y="4325034"/>
              <a:ext cx="140287" cy="112004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4" name="Freeform 243"/>
            <p:cNvSpPr/>
            <p:nvPr/>
          </p:nvSpPr>
          <p:spPr>
            <a:xfrm flipH="1">
              <a:off x="8917980" y="5367323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5" name="Freeform 244"/>
            <p:cNvSpPr/>
            <p:nvPr/>
          </p:nvSpPr>
          <p:spPr>
            <a:xfrm>
              <a:off x="9425840" y="5293623"/>
              <a:ext cx="572133" cy="72802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6" name="Oval 245"/>
            <p:cNvSpPr/>
            <p:nvPr/>
          </p:nvSpPr>
          <p:spPr>
            <a:xfrm>
              <a:off x="9024715" y="4716422"/>
              <a:ext cx="776611" cy="715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7" name="Block Arc 246"/>
            <p:cNvSpPr/>
            <p:nvPr/>
          </p:nvSpPr>
          <p:spPr>
            <a:xfrm rot="16200000">
              <a:off x="8715668" y="4378668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8" name="Block Arc 247"/>
            <p:cNvSpPr/>
            <p:nvPr/>
          </p:nvSpPr>
          <p:spPr>
            <a:xfrm rot="5400000">
              <a:off x="8713163" y="4378670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9" name="Block Arc 248"/>
            <p:cNvSpPr/>
            <p:nvPr/>
          </p:nvSpPr>
          <p:spPr>
            <a:xfrm>
              <a:off x="8721641" y="4420698"/>
              <a:ext cx="1351990" cy="1192353"/>
            </a:xfrm>
            <a:prstGeom prst="blockArc">
              <a:avLst>
                <a:gd name="adj1" fmla="val 13018775"/>
                <a:gd name="adj2" fmla="val 19348665"/>
                <a:gd name="adj3" fmla="val 2660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8531694" y="5436083"/>
              <a:ext cx="986042" cy="33019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1" name="Freeform 250"/>
            <p:cNvSpPr/>
            <p:nvPr/>
          </p:nvSpPr>
          <p:spPr>
            <a:xfrm>
              <a:off x="8581379" y="4278410"/>
              <a:ext cx="696425" cy="611463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2" name="Freeform 251"/>
            <p:cNvSpPr/>
            <p:nvPr/>
          </p:nvSpPr>
          <p:spPr>
            <a:xfrm flipH="1">
              <a:off x="9479340" y="4262339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53" name="Straight Connector 252"/>
            <p:cNvCxnSpPr/>
            <p:nvPr/>
          </p:nvCxnSpPr>
          <p:spPr>
            <a:xfrm flipH="1">
              <a:off x="8499419" y="5428646"/>
              <a:ext cx="979921" cy="1726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Rounded Rectangle 253"/>
            <p:cNvSpPr/>
            <p:nvPr/>
          </p:nvSpPr>
          <p:spPr>
            <a:xfrm rot="19544013">
              <a:off x="9605704" y="4189196"/>
              <a:ext cx="176913" cy="8697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5" name="Rounded Rectangle 254"/>
            <p:cNvSpPr/>
            <p:nvPr/>
          </p:nvSpPr>
          <p:spPr>
            <a:xfrm>
              <a:off x="9726125" y="4325193"/>
              <a:ext cx="140287" cy="112004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5489450" y="5424580"/>
              <a:ext cx="2025730" cy="343042"/>
            </a:xfrm>
            <a:prstGeom prst="rect">
              <a:avLst/>
            </a:prstGeom>
            <a:ln>
              <a:solidFill>
                <a:srgbClr val="417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5909752" y="5428336"/>
              <a:ext cx="197652" cy="337628"/>
            </a:xfrm>
            <a:prstGeom prst="rect">
              <a:avLst/>
            </a:prstGeom>
            <a:ln>
              <a:solidFill>
                <a:srgbClr val="41719C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6465825" y="5428336"/>
              <a:ext cx="170399" cy="338460"/>
            </a:xfrm>
            <a:prstGeom prst="rect">
              <a:avLst/>
            </a:prstGeom>
            <a:ln>
              <a:solidFill>
                <a:srgbClr val="41719C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6952079" y="5428336"/>
              <a:ext cx="167340" cy="338459"/>
            </a:xfrm>
            <a:prstGeom prst="rect">
              <a:avLst/>
            </a:prstGeom>
            <a:ln>
              <a:solidFill>
                <a:srgbClr val="41719C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6258099" y="1156549"/>
            <a:ext cx="3595557" cy="2783789"/>
            <a:chOff x="6117689" y="1317609"/>
            <a:chExt cx="3595557" cy="2783789"/>
          </a:xfrm>
        </p:grpSpPr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7689" y="1897282"/>
              <a:ext cx="2204116" cy="2204116"/>
            </a:xfrm>
            <a:prstGeom prst="rect">
              <a:avLst/>
            </a:prstGeom>
          </p:spPr>
        </p:pic>
        <p:sp>
          <p:nvSpPr>
            <p:cNvPr id="129" name="Oval 128"/>
            <p:cNvSpPr/>
            <p:nvPr/>
          </p:nvSpPr>
          <p:spPr>
            <a:xfrm>
              <a:off x="8095619" y="1317609"/>
              <a:ext cx="1458410" cy="1437724"/>
            </a:xfrm>
            <a:prstGeom prst="ellipse">
              <a:avLst/>
            </a:prstGeom>
            <a:noFill/>
            <a:ln w="152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7920558" y="1705411"/>
              <a:ext cx="1792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 smtClean="0"/>
                <a:t>OPEN</a:t>
              </a:r>
              <a:endParaRPr lang="en-US" sz="4000" b="1" dirty="0"/>
            </a:p>
          </p:txBody>
        </p:sp>
      </p:grpSp>
      <p:sp>
        <p:nvSpPr>
          <p:cNvPr id="132" name="Rectangle 131"/>
          <p:cNvSpPr/>
          <p:nvPr/>
        </p:nvSpPr>
        <p:spPr>
          <a:xfrm>
            <a:off x="191107" y="1585949"/>
            <a:ext cx="2682529" cy="580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ln w="0"/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Tissue I</a:t>
            </a:r>
            <a:endParaRPr lang="en-US" sz="3600" dirty="0">
              <a:ln w="0"/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3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What Enhancers Do?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5721719" y="4924986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9052738" y="1321387"/>
            <a:ext cx="1792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*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00121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/>
          <p:cNvSpPr/>
          <p:nvPr/>
        </p:nvSpPr>
        <p:spPr>
          <a:xfrm>
            <a:off x="1332393" y="5420986"/>
            <a:ext cx="9588381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4" name="Rectangle 143"/>
          <p:cNvSpPr/>
          <p:nvPr/>
        </p:nvSpPr>
        <p:spPr>
          <a:xfrm>
            <a:off x="1738253" y="5420986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5" name="Rectangle 144"/>
          <p:cNvSpPr/>
          <p:nvPr/>
        </p:nvSpPr>
        <p:spPr>
          <a:xfrm>
            <a:off x="2097049" y="5420986"/>
            <a:ext cx="191002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6" name="Rectangle 145"/>
          <p:cNvSpPr/>
          <p:nvPr/>
        </p:nvSpPr>
        <p:spPr>
          <a:xfrm>
            <a:off x="2652205" y="5420986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7" name="Rectangle 146"/>
          <p:cNvSpPr/>
          <p:nvPr/>
        </p:nvSpPr>
        <p:spPr>
          <a:xfrm>
            <a:off x="3138356" y="5420986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8" name="Rectangle 147"/>
          <p:cNvSpPr/>
          <p:nvPr/>
        </p:nvSpPr>
        <p:spPr>
          <a:xfrm>
            <a:off x="7721799" y="5420986"/>
            <a:ext cx="3198975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9" name="Rectangle 148"/>
          <p:cNvSpPr/>
          <p:nvPr/>
        </p:nvSpPr>
        <p:spPr>
          <a:xfrm>
            <a:off x="7721798" y="5420986"/>
            <a:ext cx="84033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1" name="Rectangle 150"/>
          <p:cNvSpPr/>
          <p:nvPr/>
        </p:nvSpPr>
        <p:spPr>
          <a:xfrm>
            <a:off x="7395504" y="4971606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Promoter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8871597" y="4943074"/>
            <a:ext cx="1460555" cy="396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Gene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280952" y="5358402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7803503" y="5420986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9" name="Rectangle 158"/>
          <p:cNvSpPr/>
          <p:nvPr/>
        </p:nvSpPr>
        <p:spPr>
          <a:xfrm>
            <a:off x="8289654" y="5420986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1837733" y="4973770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372" y="2660563"/>
            <a:ext cx="2204116" cy="2204116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510302" y="2080890"/>
            <a:ext cx="1458410" cy="1437724"/>
          </a:xfrm>
          <a:prstGeom prst="ellipse">
            <a:avLst/>
          </a:prstGeom>
          <a:noFill/>
          <a:ln w="152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201113" y="2520731"/>
            <a:ext cx="2123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CLOSED</a:t>
            </a:r>
            <a:endParaRPr lang="en-US" sz="28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956" y="2563109"/>
            <a:ext cx="5121719" cy="2143976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91107" y="1585949"/>
            <a:ext cx="2682529" cy="580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ln w="0"/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Tissue II</a:t>
            </a:r>
            <a:endParaRPr lang="en-US" sz="3600" dirty="0">
              <a:ln w="0"/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What Enhancers Do?</a:t>
            </a:r>
          </a:p>
        </p:txBody>
      </p:sp>
    </p:spTree>
    <p:extLst>
      <p:ext uri="{BB962C8B-B14F-4D97-AF65-F5344CB8AC3E}">
        <p14:creationId xmlns:p14="http://schemas.microsoft.com/office/powerpoint/2010/main" val="210192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/>
          <p:cNvSpPr/>
          <p:nvPr/>
        </p:nvSpPr>
        <p:spPr>
          <a:xfrm>
            <a:off x="1332393" y="5420986"/>
            <a:ext cx="9588381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4" name="Rectangle 143"/>
          <p:cNvSpPr/>
          <p:nvPr/>
        </p:nvSpPr>
        <p:spPr>
          <a:xfrm>
            <a:off x="1738253" y="5420986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5" name="Rectangle 144"/>
          <p:cNvSpPr/>
          <p:nvPr/>
        </p:nvSpPr>
        <p:spPr>
          <a:xfrm>
            <a:off x="2097049" y="5420986"/>
            <a:ext cx="191002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6" name="Rectangle 145"/>
          <p:cNvSpPr/>
          <p:nvPr/>
        </p:nvSpPr>
        <p:spPr>
          <a:xfrm>
            <a:off x="2652205" y="5420986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7" name="Rectangle 146"/>
          <p:cNvSpPr/>
          <p:nvPr/>
        </p:nvSpPr>
        <p:spPr>
          <a:xfrm>
            <a:off x="3138356" y="5420986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8" name="Rectangle 147"/>
          <p:cNvSpPr/>
          <p:nvPr/>
        </p:nvSpPr>
        <p:spPr>
          <a:xfrm>
            <a:off x="7721799" y="5420986"/>
            <a:ext cx="3198975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9" name="Rectangle 148"/>
          <p:cNvSpPr/>
          <p:nvPr/>
        </p:nvSpPr>
        <p:spPr>
          <a:xfrm>
            <a:off x="7721798" y="5420986"/>
            <a:ext cx="84033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1" name="Rectangle 150"/>
          <p:cNvSpPr/>
          <p:nvPr/>
        </p:nvSpPr>
        <p:spPr>
          <a:xfrm>
            <a:off x="7395504" y="4971606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Promoter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8871597" y="4943074"/>
            <a:ext cx="1460555" cy="396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Gene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280952" y="5358402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7803503" y="5420986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9" name="Rectangle 158"/>
          <p:cNvSpPr/>
          <p:nvPr/>
        </p:nvSpPr>
        <p:spPr>
          <a:xfrm>
            <a:off x="8289654" y="5420986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1837733" y="4973770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372" y="2660563"/>
            <a:ext cx="2204116" cy="2204116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510302" y="2080890"/>
            <a:ext cx="1458410" cy="1437724"/>
          </a:xfrm>
          <a:prstGeom prst="ellipse">
            <a:avLst/>
          </a:prstGeom>
          <a:noFill/>
          <a:ln w="152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498727" y="2439706"/>
            <a:ext cx="1481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OPEN</a:t>
            </a:r>
            <a:endParaRPr lang="en-US" sz="4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444" y="2000250"/>
            <a:ext cx="2019300" cy="28575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 rot="20298189">
            <a:off x="6861236" y="1308051"/>
            <a:ext cx="3180256" cy="16343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 rot="1592952">
            <a:off x="9931675" y="1843303"/>
            <a:ext cx="1978199" cy="1495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 rot="6183216">
            <a:off x="10609442" y="966483"/>
            <a:ext cx="1477497" cy="8424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3" name="Rectangle 22"/>
          <p:cNvSpPr/>
          <p:nvPr/>
        </p:nvSpPr>
        <p:spPr>
          <a:xfrm rot="8264783">
            <a:off x="10043886" y="777844"/>
            <a:ext cx="1133299" cy="8878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4" name="Rectangle 23"/>
          <p:cNvSpPr/>
          <p:nvPr/>
        </p:nvSpPr>
        <p:spPr>
          <a:xfrm rot="21281956">
            <a:off x="10781539" y="3042443"/>
            <a:ext cx="1133299" cy="8878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5" name="Rectangle 24"/>
          <p:cNvSpPr/>
          <p:nvPr/>
        </p:nvSpPr>
        <p:spPr>
          <a:xfrm>
            <a:off x="8700711" y="1291977"/>
            <a:ext cx="1460555" cy="396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mbria Math" panose="02040503050406030204" pitchFamily="18" charset="0"/>
              </a:rPr>
              <a:t>RNA</a:t>
            </a:r>
            <a:endParaRPr lang="en-US" sz="24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91107" y="1585949"/>
            <a:ext cx="2682529" cy="580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ln w="0"/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Tissue I</a:t>
            </a:r>
            <a:endParaRPr lang="en-US" sz="3600" dirty="0">
              <a:ln w="0"/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What Enhancers Do?</a:t>
            </a:r>
          </a:p>
        </p:txBody>
      </p:sp>
    </p:spTree>
    <p:extLst>
      <p:ext uri="{BB962C8B-B14F-4D97-AF65-F5344CB8AC3E}">
        <p14:creationId xmlns:p14="http://schemas.microsoft.com/office/powerpoint/2010/main" val="164276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="" xmlns:a16="http://schemas.microsoft.com/office/drawing/2014/main" id="{7515D20E-1AB7-4E74-9236-2B72B63D60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28" y="1336329"/>
            <a:ext cx="3892732" cy="4382588"/>
          </a:xfrm>
        </p:spPr>
        <p:txBody>
          <a:bodyPr anchor="ctr">
            <a:normAutofit/>
          </a:bodyPr>
          <a:lstStyle/>
          <a:p>
            <a:r>
              <a:rPr lang="en-US" sz="5400"/>
              <a:t>Outlines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032D8612-31EB-44CF-A1D0-14FD4C7054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7" name="Rectangle 46">
              <a:extLst>
                <a:ext uri="{FF2B5EF4-FFF2-40B4-BE49-F238E27FC236}">
                  <a16:creationId xmlns="" xmlns:a16="http://schemas.microsoft.com/office/drawing/2014/main" id="{F19A4A0F-1B59-4DB0-9764-D10936E9877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="" xmlns:a16="http://schemas.microsoft.com/office/drawing/2014/main" id="{F399A70F-F8CD-4992-9EF5-6CF15472E73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="" xmlns:a16="http://schemas.microsoft.com/office/drawing/2014/main" id="{48F4FEDC-6D80-458C-A665-075D9B9500F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3873B707-463F-40B0-8227-E8CC6C67EB2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19C9EAEA-39D0-4B0E-A0EB-51E7B26740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6096001" y="1336329"/>
            <a:ext cx="5260848" cy="4382588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/>
              <a:t>Motivation</a:t>
            </a:r>
            <a:endParaRPr lang="he-IL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/>
              <a:t>Enhancers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/>
              <a:t>TFBS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88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How Enhancers Regulate?</a:t>
            </a:r>
          </a:p>
        </p:txBody>
      </p:sp>
    </p:spTree>
    <p:extLst>
      <p:ext uri="{BB962C8B-B14F-4D97-AF65-F5344CB8AC3E}">
        <p14:creationId xmlns:p14="http://schemas.microsoft.com/office/powerpoint/2010/main" val="306822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/>
          <p:cNvSpPr/>
          <p:nvPr/>
        </p:nvSpPr>
        <p:spPr>
          <a:xfrm>
            <a:off x="1911127" y="3429000"/>
            <a:ext cx="9588381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4" name="Rectangle 143"/>
          <p:cNvSpPr/>
          <p:nvPr/>
        </p:nvSpPr>
        <p:spPr>
          <a:xfrm>
            <a:off x="2316987" y="3429000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5" name="Rectangle 144"/>
          <p:cNvSpPr/>
          <p:nvPr/>
        </p:nvSpPr>
        <p:spPr>
          <a:xfrm>
            <a:off x="2675783" y="3429000"/>
            <a:ext cx="191002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6" name="Rectangle 145"/>
          <p:cNvSpPr/>
          <p:nvPr/>
        </p:nvSpPr>
        <p:spPr>
          <a:xfrm>
            <a:off x="3230939" y="3429000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7" name="Rectangle 146"/>
          <p:cNvSpPr/>
          <p:nvPr/>
        </p:nvSpPr>
        <p:spPr>
          <a:xfrm>
            <a:off x="3717090" y="3429000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8" name="Rectangle 147"/>
          <p:cNvSpPr/>
          <p:nvPr/>
        </p:nvSpPr>
        <p:spPr>
          <a:xfrm>
            <a:off x="8300533" y="3429000"/>
            <a:ext cx="3198975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9" name="Rectangle 148"/>
          <p:cNvSpPr/>
          <p:nvPr/>
        </p:nvSpPr>
        <p:spPr>
          <a:xfrm>
            <a:off x="8300532" y="3429000"/>
            <a:ext cx="84033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1" name="Rectangle 150"/>
          <p:cNvSpPr/>
          <p:nvPr/>
        </p:nvSpPr>
        <p:spPr>
          <a:xfrm>
            <a:off x="7974238" y="2979620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Promoter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9450331" y="2951088"/>
            <a:ext cx="1460555" cy="396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Gene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859686" y="3366416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8382237" y="3429000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9" name="Rectangle 158"/>
          <p:cNvSpPr/>
          <p:nvPr/>
        </p:nvSpPr>
        <p:spPr>
          <a:xfrm>
            <a:off x="8868388" y="3429000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2416467" y="2981784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How Enhancers Regulate?</a:t>
            </a:r>
          </a:p>
        </p:txBody>
      </p:sp>
    </p:spTree>
    <p:extLst>
      <p:ext uri="{BB962C8B-B14F-4D97-AF65-F5344CB8AC3E}">
        <p14:creationId xmlns:p14="http://schemas.microsoft.com/office/powerpoint/2010/main" val="172242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/>
          <p:cNvSpPr/>
          <p:nvPr/>
        </p:nvSpPr>
        <p:spPr>
          <a:xfrm>
            <a:off x="1911127" y="3429000"/>
            <a:ext cx="9588381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4" name="Rectangle 143"/>
          <p:cNvSpPr/>
          <p:nvPr/>
        </p:nvSpPr>
        <p:spPr>
          <a:xfrm>
            <a:off x="2316987" y="3429000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5" name="Rectangle 144"/>
          <p:cNvSpPr/>
          <p:nvPr/>
        </p:nvSpPr>
        <p:spPr>
          <a:xfrm>
            <a:off x="2675783" y="3429000"/>
            <a:ext cx="191002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6" name="Rectangle 145"/>
          <p:cNvSpPr/>
          <p:nvPr/>
        </p:nvSpPr>
        <p:spPr>
          <a:xfrm>
            <a:off x="3230939" y="3429000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7" name="Rectangle 146"/>
          <p:cNvSpPr/>
          <p:nvPr/>
        </p:nvSpPr>
        <p:spPr>
          <a:xfrm>
            <a:off x="3717090" y="3429000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8" name="Rectangle 147"/>
          <p:cNvSpPr/>
          <p:nvPr/>
        </p:nvSpPr>
        <p:spPr>
          <a:xfrm>
            <a:off x="8300533" y="3429000"/>
            <a:ext cx="3198975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9" name="Rectangle 148"/>
          <p:cNvSpPr/>
          <p:nvPr/>
        </p:nvSpPr>
        <p:spPr>
          <a:xfrm>
            <a:off x="8300532" y="3429000"/>
            <a:ext cx="84033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1" name="Rectangle 150"/>
          <p:cNvSpPr/>
          <p:nvPr/>
        </p:nvSpPr>
        <p:spPr>
          <a:xfrm>
            <a:off x="7974238" y="2979620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Promoter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9450331" y="2951088"/>
            <a:ext cx="1460555" cy="396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Gene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859686" y="3366416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8382237" y="3429000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9" name="Rectangle 158"/>
          <p:cNvSpPr/>
          <p:nvPr/>
        </p:nvSpPr>
        <p:spPr>
          <a:xfrm>
            <a:off x="8868388" y="3429000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0" name="Rounded Rectangle 159"/>
          <p:cNvSpPr/>
          <p:nvPr/>
        </p:nvSpPr>
        <p:spPr>
          <a:xfrm rot="1800000">
            <a:off x="9293028" y="3980396"/>
            <a:ext cx="314606" cy="52545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/>
              <a:t>TF</a:t>
            </a:r>
          </a:p>
        </p:txBody>
      </p:sp>
      <p:sp>
        <p:nvSpPr>
          <p:cNvPr id="161" name="Rounded Rectangle 160"/>
          <p:cNvSpPr/>
          <p:nvPr/>
        </p:nvSpPr>
        <p:spPr>
          <a:xfrm rot="20700000">
            <a:off x="7444949" y="3985996"/>
            <a:ext cx="418741" cy="2966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TF</a:t>
            </a:r>
          </a:p>
        </p:txBody>
      </p:sp>
      <p:grpSp>
        <p:nvGrpSpPr>
          <p:cNvPr id="162" name="Group 161"/>
          <p:cNvGrpSpPr/>
          <p:nvPr/>
        </p:nvGrpSpPr>
        <p:grpSpPr>
          <a:xfrm>
            <a:off x="1392164" y="4041289"/>
            <a:ext cx="824261" cy="461665"/>
            <a:chOff x="7706558" y="4532637"/>
            <a:chExt cx="824261" cy="461665"/>
          </a:xfrm>
        </p:grpSpPr>
        <p:sp>
          <p:nvSpPr>
            <p:cNvPr id="163" name="Oval 162"/>
            <p:cNvSpPr/>
            <p:nvPr/>
          </p:nvSpPr>
          <p:spPr>
            <a:xfrm>
              <a:off x="7706558" y="4565138"/>
              <a:ext cx="651576" cy="39933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7804941" y="4532637"/>
              <a:ext cx="7258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TF</a:t>
              </a:r>
            </a:p>
          </p:txBody>
        </p:sp>
      </p:grpSp>
      <p:sp>
        <p:nvSpPr>
          <p:cNvPr id="165" name="Trapezoid 164"/>
          <p:cNvSpPr/>
          <p:nvPr/>
        </p:nvSpPr>
        <p:spPr>
          <a:xfrm rot="1305007">
            <a:off x="4440085" y="4143119"/>
            <a:ext cx="628424" cy="397889"/>
          </a:xfrm>
          <a:prstGeom prst="trapezoid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6" name="TextBox 165"/>
          <p:cNvSpPr txBox="1"/>
          <p:nvPr/>
        </p:nvSpPr>
        <p:spPr>
          <a:xfrm rot="1305007">
            <a:off x="4527811" y="4124939"/>
            <a:ext cx="596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416467" y="2981784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How Enhancers Regulate?</a:t>
            </a:r>
          </a:p>
        </p:txBody>
      </p:sp>
    </p:spTree>
    <p:extLst>
      <p:ext uri="{BB962C8B-B14F-4D97-AF65-F5344CB8AC3E}">
        <p14:creationId xmlns:p14="http://schemas.microsoft.com/office/powerpoint/2010/main" val="426037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/>
          <p:cNvSpPr/>
          <p:nvPr/>
        </p:nvSpPr>
        <p:spPr>
          <a:xfrm>
            <a:off x="1911127" y="3429000"/>
            <a:ext cx="9588381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4" name="Rectangle 143"/>
          <p:cNvSpPr/>
          <p:nvPr/>
        </p:nvSpPr>
        <p:spPr>
          <a:xfrm>
            <a:off x="2316987" y="3429000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5" name="Rectangle 144"/>
          <p:cNvSpPr/>
          <p:nvPr/>
        </p:nvSpPr>
        <p:spPr>
          <a:xfrm>
            <a:off x="2675783" y="3429000"/>
            <a:ext cx="191002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6" name="Rectangle 145"/>
          <p:cNvSpPr/>
          <p:nvPr/>
        </p:nvSpPr>
        <p:spPr>
          <a:xfrm>
            <a:off x="3230939" y="3429000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7" name="Rectangle 146"/>
          <p:cNvSpPr/>
          <p:nvPr/>
        </p:nvSpPr>
        <p:spPr>
          <a:xfrm>
            <a:off x="3717090" y="3429000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8" name="Rectangle 147"/>
          <p:cNvSpPr/>
          <p:nvPr/>
        </p:nvSpPr>
        <p:spPr>
          <a:xfrm>
            <a:off x="8300533" y="3429000"/>
            <a:ext cx="3198975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9" name="Rectangle 148"/>
          <p:cNvSpPr/>
          <p:nvPr/>
        </p:nvSpPr>
        <p:spPr>
          <a:xfrm>
            <a:off x="8300532" y="3429000"/>
            <a:ext cx="84033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8" name="Rectangle 157"/>
          <p:cNvSpPr/>
          <p:nvPr/>
        </p:nvSpPr>
        <p:spPr>
          <a:xfrm>
            <a:off x="8382237" y="3429000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9" name="Rectangle 158"/>
          <p:cNvSpPr/>
          <p:nvPr/>
        </p:nvSpPr>
        <p:spPr>
          <a:xfrm>
            <a:off x="8868388" y="3429000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6" name="Rounded Rectangle 25"/>
          <p:cNvSpPr/>
          <p:nvPr/>
        </p:nvSpPr>
        <p:spPr>
          <a:xfrm>
            <a:off x="8156368" y="3670848"/>
            <a:ext cx="418741" cy="2966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TF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767935" y="3630860"/>
            <a:ext cx="314606" cy="52545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/>
              <a:t>TF</a:t>
            </a:r>
          </a:p>
        </p:txBody>
      </p:sp>
      <p:sp>
        <p:nvSpPr>
          <p:cNvPr id="31" name="Isosceles Triangle 30"/>
          <p:cNvSpPr/>
          <p:nvPr/>
        </p:nvSpPr>
        <p:spPr>
          <a:xfrm>
            <a:off x="2987594" y="2943321"/>
            <a:ext cx="662107" cy="59549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3117150" y="3106643"/>
            <a:ext cx="619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33" name="Trapezoid 32"/>
          <p:cNvSpPr/>
          <p:nvPr/>
        </p:nvSpPr>
        <p:spPr>
          <a:xfrm>
            <a:off x="3640981" y="3116811"/>
            <a:ext cx="628424" cy="397889"/>
          </a:xfrm>
          <a:prstGeom prst="trapezoid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4" name="TextBox 33"/>
          <p:cNvSpPr txBox="1"/>
          <p:nvPr/>
        </p:nvSpPr>
        <p:spPr>
          <a:xfrm>
            <a:off x="3724499" y="3057116"/>
            <a:ext cx="596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35" name="Oval 34"/>
          <p:cNvSpPr/>
          <p:nvPr/>
        </p:nvSpPr>
        <p:spPr>
          <a:xfrm>
            <a:off x="2343818" y="3176303"/>
            <a:ext cx="651576" cy="39933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2439216" y="3116820"/>
            <a:ext cx="725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How Enhancers Regulate?</a:t>
            </a:r>
          </a:p>
        </p:txBody>
      </p:sp>
    </p:spTree>
    <p:extLst>
      <p:ext uri="{BB962C8B-B14F-4D97-AF65-F5344CB8AC3E}">
        <p14:creationId xmlns:p14="http://schemas.microsoft.com/office/powerpoint/2010/main" val="134658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/>
          <p:cNvGrpSpPr/>
          <p:nvPr/>
        </p:nvGrpSpPr>
        <p:grpSpPr>
          <a:xfrm rot="432046">
            <a:off x="1254019" y="2935902"/>
            <a:ext cx="9897855" cy="1841460"/>
            <a:chOff x="884565" y="1439611"/>
            <a:chExt cx="9897855" cy="1841460"/>
          </a:xfrm>
        </p:grpSpPr>
        <p:sp>
          <p:nvSpPr>
            <p:cNvPr id="102" name="Block Arc 101"/>
            <p:cNvSpPr/>
            <p:nvPr/>
          </p:nvSpPr>
          <p:spPr>
            <a:xfrm>
              <a:off x="4791339" y="1439984"/>
              <a:ext cx="2451846" cy="1841087"/>
            </a:xfrm>
            <a:prstGeom prst="blockArc">
              <a:avLst>
                <a:gd name="adj1" fmla="val 13952562"/>
                <a:gd name="adj2" fmla="val 16192731"/>
                <a:gd name="adj3" fmla="val 1886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018104" y="1439611"/>
              <a:ext cx="4764316" cy="34747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7583445" y="1439611"/>
              <a:ext cx="3198975" cy="347472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7583444" y="1439611"/>
              <a:ext cx="840336" cy="347472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7665149" y="1439611"/>
              <a:ext cx="164666" cy="347472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8151300" y="1439611"/>
              <a:ext cx="161710" cy="347472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08" name="Rounded Rectangle 107"/>
            <p:cNvSpPr/>
            <p:nvPr/>
          </p:nvSpPr>
          <p:spPr>
            <a:xfrm>
              <a:off x="7455778" y="1663762"/>
              <a:ext cx="418741" cy="296605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TF</a:t>
              </a:r>
            </a:p>
          </p:txBody>
        </p:sp>
        <p:sp>
          <p:nvSpPr>
            <p:cNvPr id="109" name="Rounded Rectangle 108"/>
            <p:cNvSpPr/>
            <p:nvPr/>
          </p:nvSpPr>
          <p:spPr>
            <a:xfrm>
              <a:off x="8072262" y="1553056"/>
              <a:ext cx="314606" cy="525455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/>
                <a:t>TF</a:t>
              </a:r>
            </a:p>
          </p:txBody>
        </p:sp>
        <p:grpSp>
          <p:nvGrpSpPr>
            <p:cNvPr id="110" name="Group 109"/>
            <p:cNvGrpSpPr/>
            <p:nvPr/>
          </p:nvGrpSpPr>
          <p:grpSpPr>
            <a:xfrm rot="20478272">
              <a:off x="884565" y="1755939"/>
              <a:ext cx="4738890" cy="873061"/>
              <a:chOff x="811271" y="1233156"/>
              <a:chExt cx="4738890" cy="873061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811271" y="1758745"/>
                <a:ext cx="4738890" cy="34747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315845" y="1757598"/>
                <a:ext cx="1957574" cy="347472"/>
              </a:xfrm>
              <a:prstGeom prst="rect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1674641" y="1757598"/>
                <a:ext cx="191002" cy="347472"/>
              </a:xfrm>
              <a:prstGeom prst="rect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2229797" y="1757598"/>
                <a:ext cx="164666" cy="347472"/>
              </a:xfrm>
              <a:prstGeom prst="rect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2715948" y="1757598"/>
                <a:ext cx="161710" cy="347472"/>
              </a:xfrm>
              <a:prstGeom prst="rect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grpSp>
            <p:nvGrpSpPr>
              <p:cNvPr id="118" name="Group 117"/>
              <p:cNvGrpSpPr/>
              <p:nvPr/>
            </p:nvGrpSpPr>
            <p:grpSpPr>
              <a:xfrm>
                <a:off x="1957476" y="1233156"/>
                <a:ext cx="727842" cy="644643"/>
                <a:chOff x="3923006" y="965789"/>
                <a:chExt cx="727842" cy="644643"/>
              </a:xfrm>
            </p:grpSpPr>
            <p:sp>
              <p:nvSpPr>
                <p:cNvPr id="125" name="Isosceles Triangle 124"/>
                <p:cNvSpPr/>
                <p:nvPr/>
              </p:nvSpPr>
              <p:spPr>
                <a:xfrm>
                  <a:off x="3923006" y="965789"/>
                  <a:ext cx="662107" cy="595496"/>
                </a:xfrm>
                <a:prstGeom prst="triangl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/>
                </a:p>
              </p:txBody>
            </p:sp>
            <p:sp>
              <p:nvSpPr>
                <p:cNvPr id="126" name="TextBox 125"/>
                <p:cNvSpPr txBox="1"/>
                <p:nvPr/>
              </p:nvSpPr>
              <p:spPr>
                <a:xfrm>
                  <a:off x="4031177" y="1148767"/>
                  <a:ext cx="61967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/>
                      </a:solidFill>
                    </a:rPr>
                    <a:t>TF</a:t>
                  </a:r>
                </a:p>
              </p:txBody>
            </p:sp>
          </p:grpSp>
          <p:grpSp>
            <p:nvGrpSpPr>
              <p:cNvPr id="119" name="Group 118"/>
              <p:cNvGrpSpPr/>
              <p:nvPr/>
            </p:nvGrpSpPr>
            <p:grpSpPr>
              <a:xfrm>
                <a:off x="2668508" y="1437665"/>
                <a:ext cx="683949" cy="461665"/>
                <a:chOff x="8823867" y="4524158"/>
                <a:chExt cx="683949" cy="461665"/>
              </a:xfrm>
            </p:grpSpPr>
            <p:sp>
              <p:nvSpPr>
                <p:cNvPr id="123" name="Trapezoid 122"/>
                <p:cNvSpPr/>
                <p:nvPr/>
              </p:nvSpPr>
              <p:spPr>
                <a:xfrm>
                  <a:off x="8823867" y="4569859"/>
                  <a:ext cx="628424" cy="397889"/>
                </a:xfrm>
                <a:prstGeom prst="trapezoid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/>
                </a:p>
              </p:txBody>
            </p:sp>
            <p:sp>
              <p:nvSpPr>
                <p:cNvPr id="124" name="TextBox 123"/>
                <p:cNvSpPr txBox="1"/>
                <p:nvPr/>
              </p:nvSpPr>
              <p:spPr>
                <a:xfrm>
                  <a:off x="8911574" y="4524158"/>
                  <a:ext cx="5962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/>
                      </a:solidFill>
                    </a:rPr>
                    <a:t>TF</a:t>
                  </a:r>
                </a:p>
              </p:txBody>
            </p:sp>
          </p:grpSp>
          <p:grpSp>
            <p:nvGrpSpPr>
              <p:cNvPr id="120" name="Group 119"/>
              <p:cNvGrpSpPr/>
              <p:nvPr/>
            </p:nvGrpSpPr>
            <p:grpSpPr>
              <a:xfrm>
                <a:off x="1346627" y="1395935"/>
                <a:ext cx="824261" cy="461665"/>
                <a:chOff x="7706558" y="4532637"/>
                <a:chExt cx="824261" cy="461665"/>
              </a:xfrm>
            </p:grpSpPr>
            <p:sp>
              <p:nvSpPr>
                <p:cNvPr id="121" name="Oval 120"/>
                <p:cNvSpPr/>
                <p:nvPr/>
              </p:nvSpPr>
              <p:spPr>
                <a:xfrm>
                  <a:off x="7706558" y="4565138"/>
                  <a:ext cx="651576" cy="399334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/>
                </a:p>
              </p:txBody>
            </p:sp>
            <p:sp>
              <p:nvSpPr>
                <p:cNvPr id="122" name="TextBox 121"/>
                <p:cNvSpPr txBox="1"/>
                <p:nvPr/>
              </p:nvSpPr>
              <p:spPr>
                <a:xfrm>
                  <a:off x="7804941" y="4532637"/>
                  <a:ext cx="72587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/>
                      </a:solidFill>
                    </a:rPr>
                    <a:t>TF</a:t>
                  </a:r>
                </a:p>
              </p:txBody>
            </p:sp>
          </p:grpSp>
        </p:grpSp>
        <p:sp>
          <p:nvSpPr>
            <p:cNvPr id="111" name="Rectangle 110"/>
            <p:cNvSpPr/>
            <p:nvPr/>
          </p:nvSpPr>
          <p:spPr>
            <a:xfrm>
              <a:off x="5969343" y="1448655"/>
              <a:ext cx="87091" cy="3331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/>
            <p:cNvSpPr/>
            <p:nvPr/>
          </p:nvSpPr>
          <p:spPr>
            <a:xfrm rot="20435762">
              <a:off x="5520201" y="1523797"/>
              <a:ext cx="87962" cy="32945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How Enhancers Regulate?</a:t>
            </a:r>
          </a:p>
        </p:txBody>
      </p:sp>
    </p:spTree>
    <p:extLst>
      <p:ext uri="{BB962C8B-B14F-4D97-AF65-F5344CB8AC3E}">
        <p14:creationId xmlns:p14="http://schemas.microsoft.com/office/powerpoint/2010/main" val="315181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 178"/>
          <p:cNvSpPr/>
          <p:nvPr/>
        </p:nvSpPr>
        <p:spPr>
          <a:xfrm>
            <a:off x="3991622" y="3651596"/>
            <a:ext cx="4208753" cy="349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2" name="Rectangle 181"/>
          <p:cNvSpPr/>
          <p:nvPr/>
        </p:nvSpPr>
        <p:spPr>
          <a:xfrm>
            <a:off x="4638966" y="3651596"/>
            <a:ext cx="1957574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3" name="Rectangle 182"/>
          <p:cNvSpPr/>
          <p:nvPr/>
        </p:nvSpPr>
        <p:spPr>
          <a:xfrm>
            <a:off x="4997762" y="3651596"/>
            <a:ext cx="191002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4" name="Rectangle 183"/>
          <p:cNvSpPr/>
          <p:nvPr/>
        </p:nvSpPr>
        <p:spPr>
          <a:xfrm>
            <a:off x="5552918" y="3651596"/>
            <a:ext cx="16466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6" name="Block Arc 185"/>
          <p:cNvSpPr/>
          <p:nvPr/>
        </p:nvSpPr>
        <p:spPr>
          <a:xfrm rot="16200000">
            <a:off x="3130690" y="2234276"/>
            <a:ext cx="1674644" cy="1859497"/>
          </a:xfrm>
          <a:prstGeom prst="blockArc">
            <a:avLst>
              <a:gd name="adj1" fmla="val 10800000"/>
              <a:gd name="adj2" fmla="val 125421"/>
              <a:gd name="adj3" fmla="val 20885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7" name="Rectangle 186"/>
          <p:cNvSpPr/>
          <p:nvPr/>
        </p:nvSpPr>
        <p:spPr>
          <a:xfrm>
            <a:off x="3991623" y="2325716"/>
            <a:ext cx="4208753" cy="3519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8" name="Rectangle 187"/>
          <p:cNvSpPr/>
          <p:nvPr/>
        </p:nvSpPr>
        <p:spPr>
          <a:xfrm>
            <a:off x="6017351" y="3651596"/>
            <a:ext cx="259225" cy="34958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9" name="Rounded Rectangle 188"/>
          <p:cNvSpPr/>
          <p:nvPr/>
        </p:nvSpPr>
        <p:spPr>
          <a:xfrm>
            <a:off x="3951616" y="2331227"/>
            <a:ext cx="51594" cy="3401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0" name="Rounded Rectangle 189"/>
          <p:cNvSpPr/>
          <p:nvPr/>
        </p:nvSpPr>
        <p:spPr>
          <a:xfrm>
            <a:off x="3954992" y="3657373"/>
            <a:ext cx="50124" cy="3395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191" name="Straight Connector 190"/>
          <p:cNvCxnSpPr/>
          <p:nvPr/>
        </p:nvCxnSpPr>
        <p:spPr>
          <a:xfrm flipH="1">
            <a:off x="3954165" y="2326200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H="1">
            <a:off x="3965733" y="2677209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H="1">
            <a:off x="3949903" y="3654191"/>
            <a:ext cx="137567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H="1">
            <a:off x="3956920" y="4002268"/>
            <a:ext cx="137567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95" name="Rectangle 194"/>
          <p:cNvSpPr/>
          <p:nvPr/>
        </p:nvSpPr>
        <p:spPr>
          <a:xfrm>
            <a:off x="4962956" y="2325716"/>
            <a:ext cx="3237420" cy="34958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6" name="Rectangle 195"/>
          <p:cNvSpPr/>
          <p:nvPr/>
        </p:nvSpPr>
        <p:spPr>
          <a:xfrm>
            <a:off x="4967826" y="2325716"/>
            <a:ext cx="84033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7" name="Rectangle 196"/>
          <p:cNvSpPr/>
          <p:nvPr/>
        </p:nvSpPr>
        <p:spPr>
          <a:xfrm>
            <a:off x="5049531" y="2325716"/>
            <a:ext cx="16466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3" name="Rounded Rectangle 202"/>
          <p:cNvSpPr/>
          <p:nvPr/>
        </p:nvSpPr>
        <p:spPr>
          <a:xfrm>
            <a:off x="5010574" y="2481648"/>
            <a:ext cx="418741" cy="2966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TF</a:t>
            </a:r>
          </a:p>
        </p:txBody>
      </p:sp>
      <p:sp>
        <p:nvSpPr>
          <p:cNvPr id="204" name="Rounded Rectangle 203"/>
          <p:cNvSpPr/>
          <p:nvPr/>
        </p:nvSpPr>
        <p:spPr>
          <a:xfrm>
            <a:off x="5257420" y="2396997"/>
            <a:ext cx="327761" cy="42268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5" name="Rounded Rectangle 204"/>
          <p:cNvSpPr/>
          <p:nvPr/>
        </p:nvSpPr>
        <p:spPr>
          <a:xfrm>
            <a:off x="5222780" y="2331692"/>
            <a:ext cx="426617" cy="55670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TF</a:t>
            </a:r>
          </a:p>
        </p:txBody>
      </p:sp>
      <p:sp>
        <p:nvSpPr>
          <p:cNvPr id="206" name="Rounded Rectangle 205"/>
          <p:cNvSpPr/>
          <p:nvPr/>
        </p:nvSpPr>
        <p:spPr>
          <a:xfrm>
            <a:off x="5514065" y="2529707"/>
            <a:ext cx="299195" cy="51477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7" name="Rounded Rectangle 206"/>
          <p:cNvSpPr/>
          <p:nvPr/>
        </p:nvSpPr>
        <p:spPr>
          <a:xfrm>
            <a:off x="5462832" y="2503873"/>
            <a:ext cx="426617" cy="55670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TF</a:t>
            </a:r>
          </a:p>
        </p:txBody>
      </p:sp>
      <p:sp>
        <p:nvSpPr>
          <p:cNvPr id="208" name="Isosceles Triangle 207"/>
          <p:cNvSpPr/>
          <p:nvPr/>
        </p:nvSpPr>
        <p:spPr>
          <a:xfrm>
            <a:off x="5327109" y="3222117"/>
            <a:ext cx="662107" cy="59549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9" name="TextBox 208"/>
          <p:cNvSpPr txBox="1"/>
          <p:nvPr/>
        </p:nvSpPr>
        <p:spPr>
          <a:xfrm>
            <a:off x="5432141" y="3406132"/>
            <a:ext cx="619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210" name="Oval 209"/>
          <p:cNvSpPr/>
          <p:nvPr/>
        </p:nvSpPr>
        <p:spPr>
          <a:xfrm>
            <a:off x="4705704" y="3445656"/>
            <a:ext cx="651577" cy="39933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1" name="TextBox 210"/>
          <p:cNvSpPr txBox="1"/>
          <p:nvPr/>
        </p:nvSpPr>
        <p:spPr>
          <a:xfrm>
            <a:off x="4804091" y="3413155"/>
            <a:ext cx="725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212" name="Trapezoid 211"/>
          <p:cNvSpPr/>
          <p:nvPr/>
        </p:nvSpPr>
        <p:spPr>
          <a:xfrm>
            <a:off x="5970743" y="3450377"/>
            <a:ext cx="628423" cy="397889"/>
          </a:xfrm>
          <a:prstGeom prst="trapezoid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3" name="TextBox 212"/>
          <p:cNvSpPr txBox="1"/>
          <p:nvPr/>
        </p:nvSpPr>
        <p:spPr>
          <a:xfrm>
            <a:off x="6055431" y="3427391"/>
            <a:ext cx="596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How Enhancers Regulate?</a:t>
            </a:r>
          </a:p>
        </p:txBody>
      </p:sp>
    </p:spTree>
    <p:extLst>
      <p:ext uri="{BB962C8B-B14F-4D97-AF65-F5344CB8AC3E}">
        <p14:creationId xmlns:p14="http://schemas.microsoft.com/office/powerpoint/2010/main" val="136721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 178"/>
          <p:cNvSpPr/>
          <p:nvPr/>
        </p:nvSpPr>
        <p:spPr>
          <a:xfrm>
            <a:off x="3991622" y="3651596"/>
            <a:ext cx="4208753" cy="349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0" name="Rounded Rectangle 179"/>
          <p:cNvSpPr/>
          <p:nvPr/>
        </p:nvSpPr>
        <p:spPr>
          <a:xfrm>
            <a:off x="5542126" y="2770590"/>
            <a:ext cx="299195" cy="514775"/>
          </a:xfrm>
          <a:prstGeom prst="roundRect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1" name="Rectangle 180"/>
          <p:cNvSpPr/>
          <p:nvPr/>
        </p:nvSpPr>
        <p:spPr>
          <a:xfrm>
            <a:off x="5505608" y="1410388"/>
            <a:ext cx="3627032" cy="724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Transcription Initiation</a:t>
            </a:r>
            <a:endParaRPr lang="he-IL" sz="2400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Complex</a:t>
            </a:r>
          </a:p>
        </p:txBody>
      </p:sp>
      <p:sp>
        <p:nvSpPr>
          <p:cNvPr id="182" name="Rectangle 181"/>
          <p:cNvSpPr/>
          <p:nvPr/>
        </p:nvSpPr>
        <p:spPr>
          <a:xfrm>
            <a:off x="4638966" y="3651596"/>
            <a:ext cx="1957574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3" name="Rectangle 182"/>
          <p:cNvSpPr/>
          <p:nvPr/>
        </p:nvSpPr>
        <p:spPr>
          <a:xfrm>
            <a:off x="4997762" y="3651596"/>
            <a:ext cx="191002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4" name="Rectangle 183"/>
          <p:cNvSpPr/>
          <p:nvPr/>
        </p:nvSpPr>
        <p:spPr>
          <a:xfrm>
            <a:off x="5552918" y="3651596"/>
            <a:ext cx="16466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6" name="Block Arc 185"/>
          <p:cNvSpPr/>
          <p:nvPr/>
        </p:nvSpPr>
        <p:spPr>
          <a:xfrm rot="16200000">
            <a:off x="3130690" y="2234276"/>
            <a:ext cx="1674644" cy="1859497"/>
          </a:xfrm>
          <a:prstGeom prst="blockArc">
            <a:avLst>
              <a:gd name="adj1" fmla="val 10800000"/>
              <a:gd name="adj2" fmla="val 125421"/>
              <a:gd name="adj3" fmla="val 20885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7" name="Rectangle 186"/>
          <p:cNvSpPr/>
          <p:nvPr/>
        </p:nvSpPr>
        <p:spPr>
          <a:xfrm>
            <a:off x="3991623" y="2325716"/>
            <a:ext cx="4208753" cy="3519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8" name="Rectangle 187"/>
          <p:cNvSpPr/>
          <p:nvPr/>
        </p:nvSpPr>
        <p:spPr>
          <a:xfrm>
            <a:off x="6017351" y="3651596"/>
            <a:ext cx="259225" cy="34958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9" name="Rounded Rectangle 188"/>
          <p:cNvSpPr/>
          <p:nvPr/>
        </p:nvSpPr>
        <p:spPr>
          <a:xfrm>
            <a:off x="3951616" y="2331227"/>
            <a:ext cx="51594" cy="3401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0" name="Rounded Rectangle 189"/>
          <p:cNvSpPr/>
          <p:nvPr/>
        </p:nvSpPr>
        <p:spPr>
          <a:xfrm>
            <a:off x="3954992" y="3657373"/>
            <a:ext cx="50124" cy="3395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191" name="Straight Connector 190"/>
          <p:cNvCxnSpPr/>
          <p:nvPr/>
        </p:nvCxnSpPr>
        <p:spPr>
          <a:xfrm flipH="1">
            <a:off x="3954165" y="2326200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H="1">
            <a:off x="3965733" y="2677209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H="1">
            <a:off x="3949903" y="3654191"/>
            <a:ext cx="137567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H="1">
            <a:off x="3956920" y="4002268"/>
            <a:ext cx="137567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95" name="Rectangle 194"/>
          <p:cNvSpPr/>
          <p:nvPr/>
        </p:nvSpPr>
        <p:spPr>
          <a:xfrm>
            <a:off x="4962956" y="2325716"/>
            <a:ext cx="3237420" cy="34958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6" name="Rectangle 195"/>
          <p:cNvSpPr/>
          <p:nvPr/>
        </p:nvSpPr>
        <p:spPr>
          <a:xfrm>
            <a:off x="4967826" y="2325716"/>
            <a:ext cx="84033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7" name="Rectangle 196"/>
          <p:cNvSpPr/>
          <p:nvPr/>
        </p:nvSpPr>
        <p:spPr>
          <a:xfrm>
            <a:off x="5049531" y="2325716"/>
            <a:ext cx="16466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8" name="Rectangle 197"/>
          <p:cNvSpPr/>
          <p:nvPr/>
        </p:nvSpPr>
        <p:spPr>
          <a:xfrm>
            <a:off x="5535682" y="2325716"/>
            <a:ext cx="161710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9" name="Rounded Rectangle 198"/>
          <p:cNvSpPr/>
          <p:nvPr/>
        </p:nvSpPr>
        <p:spPr>
          <a:xfrm>
            <a:off x="4685966" y="3232604"/>
            <a:ext cx="793391" cy="361095"/>
          </a:xfrm>
          <a:prstGeom prst="roundRect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0" name="Rounded Rectangle 199"/>
          <p:cNvSpPr/>
          <p:nvPr/>
        </p:nvSpPr>
        <p:spPr>
          <a:xfrm>
            <a:off x="5233587" y="3394622"/>
            <a:ext cx="1050223" cy="366944"/>
          </a:xfrm>
          <a:prstGeom prst="roundRect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1" name="Rounded Rectangle 200"/>
          <p:cNvSpPr/>
          <p:nvPr/>
        </p:nvSpPr>
        <p:spPr>
          <a:xfrm>
            <a:off x="4817578" y="2543620"/>
            <a:ext cx="1090342" cy="492042"/>
          </a:xfrm>
          <a:prstGeom prst="roundRect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2400" dirty="0"/>
          </a:p>
        </p:txBody>
      </p:sp>
      <p:sp>
        <p:nvSpPr>
          <p:cNvPr id="202" name="Rounded Rectangle 201"/>
          <p:cNvSpPr/>
          <p:nvPr/>
        </p:nvSpPr>
        <p:spPr>
          <a:xfrm>
            <a:off x="5035279" y="2894155"/>
            <a:ext cx="1335452" cy="518995"/>
          </a:xfrm>
          <a:prstGeom prst="roundRect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p300/CBP</a:t>
            </a:r>
          </a:p>
        </p:txBody>
      </p:sp>
      <p:sp>
        <p:nvSpPr>
          <p:cNvPr id="203" name="Rounded Rectangle 202"/>
          <p:cNvSpPr/>
          <p:nvPr/>
        </p:nvSpPr>
        <p:spPr>
          <a:xfrm>
            <a:off x="5010574" y="2481648"/>
            <a:ext cx="418741" cy="2966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TF</a:t>
            </a:r>
          </a:p>
        </p:txBody>
      </p:sp>
      <p:sp>
        <p:nvSpPr>
          <p:cNvPr id="204" name="Rounded Rectangle 203"/>
          <p:cNvSpPr/>
          <p:nvPr/>
        </p:nvSpPr>
        <p:spPr>
          <a:xfrm>
            <a:off x="5257420" y="2396997"/>
            <a:ext cx="327761" cy="42268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5" name="Rounded Rectangle 204"/>
          <p:cNvSpPr/>
          <p:nvPr/>
        </p:nvSpPr>
        <p:spPr>
          <a:xfrm>
            <a:off x="5222780" y="2331692"/>
            <a:ext cx="426617" cy="55670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TF</a:t>
            </a:r>
          </a:p>
        </p:txBody>
      </p:sp>
      <p:sp>
        <p:nvSpPr>
          <p:cNvPr id="206" name="Rounded Rectangle 205"/>
          <p:cNvSpPr/>
          <p:nvPr/>
        </p:nvSpPr>
        <p:spPr>
          <a:xfrm>
            <a:off x="5514065" y="2529707"/>
            <a:ext cx="299195" cy="51477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7" name="Rounded Rectangle 206"/>
          <p:cNvSpPr/>
          <p:nvPr/>
        </p:nvSpPr>
        <p:spPr>
          <a:xfrm>
            <a:off x="5462832" y="2503873"/>
            <a:ext cx="426617" cy="55670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TF</a:t>
            </a:r>
          </a:p>
        </p:txBody>
      </p:sp>
      <p:sp>
        <p:nvSpPr>
          <p:cNvPr id="208" name="Isosceles Triangle 207"/>
          <p:cNvSpPr/>
          <p:nvPr/>
        </p:nvSpPr>
        <p:spPr>
          <a:xfrm>
            <a:off x="5327109" y="3222117"/>
            <a:ext cx="662107" cy="59549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9" name="TextBox 208"/>
          <p:cNvSpPr txBox="1"/>
          <p:nvPr/>
        </p:nvSpPr>
        <p:spPr>
          <a:xfrm>
            <a:off x="5432141" y="3406132"/>
            <a:ext cx="619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210" name="Oval 209"/>
          <p:cNvSpPr/>
          <p:nvPr/>
        </p:nvSpPr>
        <p:spPr>
          <a:xfrm>
            <a:off x="4705704" y="3445656"/>
            <a:ext cx="651577" cy="39933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1" name="TextBox 210"/>
          <p:cNvSpPr txBox="1"/>
          <p:nvPr/>
        </p:nvSpPr>
        <p:spPr>
          <a:xfrm>
            <a:off x="4804091" y="3413155"/>
            <a:ext cx="725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212" name="Trapezoid 211"/>
          <p:cNvSpPr/>
          <p:nvPr/>
        </p:nvSpPr>
        <p:spPr>
          <a:xfrm>
            <a:off x="5970743" y="3450377"/>
            <a:ext cx="628423" cy="397889"/>
          </a:xfrm>
          <a:prstGeom prst="trapezoid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3" name="TextBox 212"/>
          <p:cNvSpPr txBox="1"/>
          <p:nvPr/>
        </p:nvSpPr>
        <p:spPr>
          <a:xfrm>
            <a:off x="6055431" y="3427391"/>
            <a:ext cx="596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cxnSp>
        <p:nvCxnSpPr>
          <p:cNvPr id="215" name="Straight Arrow Connector 214"/>
          <p:cNvCxnSpPr/>
          <p:nvPr/>
        </p:nvCxnSpPr>
        <p:spPr>
          <a:xfrm flipH="1">
            <a:off x="6209530" y="2209535"/>
            <a:ext cx="633279" cy="6164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How Enhancers Regulate?</a:t>
            </a:r>
          </a:p>
        </p:txBody>
      </p:sp>
    </p:spTree>
    <p:extLst>
      <p:ext uri="{BB962C8B-B14F-4D97-AF65-F5344CB8AC3E}">
        <p14:creationId xmlns:p14="http://schemas.microsoft.com/office/powerpoint/2010/main" val="306031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Block Arc 189"/>
          <p:cNvSpPr/>
          <p:nvPr/>
        </p:nvSpPr>
        <p:spPr>
          <a:xfrm rot="16200000">
            <a:off x="3112908" y="2225038"/>
            <a:ext cx="1674644" cy="1859497"/>
          </a:xfrm>
          <a:prstGeom prst="blockArc">
            <a:avLst>
              <a:gd name="adj1" fmla="val 10800000"/>
              <a:gd name="adj2" fmla="val 45021"/>
              <a:gd name="adj3" fmla="val 2101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1" name="Rectangle 190"/>
          <p:cNvSpPr/>
          <p:nvPr/>
        </p:nvSpPr>
        <p:spPr>
          <a:xfrm>
            <a:off x="3981460" y="2316478"/>
            <a:ext cx="4208753" cy="3519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2" name="Rectangle 191"/>
          <p:cNvSpPr/>
          <p:nvPr/>
        </p:nvSpPr>
        <p:spPr>
          <a:xfrm>
            <a:off x="4947234" y="2316478"/>
            <a:ext cx="3237420" cy="349588"/>
          </a:xfrm>
          <a:prstGeom prst="rect">
            <a:avLst/>
          </a:prstGeom>
          <a:ln>
            <a:solidFill>
              <a:srgbClr val="41719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3" name="Rectangle 192"/>
          <p:cNvSpPr/>
          <p:nvPr/>
        </p:nvSpPr>
        <p:spPr>
          <a:xfrm>
            <a:off x="4952104" y="2316478"/>
            <a:ext cx="84033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4" name="Rectangle 193"/>
          <p:cNvSpPr/>
          <p:nvPr/>
        </p:nvSpPr>
        <p:spPr>
          <a:xfrm>
            <a:off x="5033809" y="2316478"/>
            <a:ext cx="16466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5" name="Rectangle 194"/>
          <p:cNvSpPr/>
          <p:nvPr/>
        </p:nvSpPr>
        <p:spPr>
          <a:xfrm>
            <a:off x="5519960" y="2316478"/>
            <a:ext cx="161710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6" name="Rounded Rectangle 195"/>
          <p:cNvSpPr/>
          <p:nvPr/>
        </p:nvSpPr>
        <p:spPr>
          <a:xfrm>
            <a:off x="5531963" y="2731830"/>
            <a:ext cx="299195" cy="514775"/>
          </a:xfrm>
          <a:prstGeom prst="roundRect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7" name="Rectangle 196"/>
          <p:cNvSpPr/>
          <p:nvPr/>
        </p:nvSpPr>
        <p:spPr>
          <a:xfrm>
            <a:off x="6007188" y="3641339"/>
            <a:ext cx="259225" cy="34958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8" name="Rectangle 197"/>
          <p:cNvSpPr/>
          <p:nvPr/>
        </p:nvSpPr>
        <p:spPr>
          <a:xfrm>
            <a:off x="3981459" y="3642358"/>
            <a:ext cx="4208753" cy="349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9" name="Rounded Rectangle 198"/>
          <p:cNvSpPr/>
          <p:nvPr/>
        </p:nvSpPr>
        <p:spPr>
          <a:xfrm>
            <a:off x="3942280" y="2323213"/>
            <a:ext cx="51594" cy="3401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0" name="Rounded Rectangle 199"/>
          <p:cNvSpPr/>
          <p:nvPr/>
        </p:nvSpPr>
        <p:spPr>
          <a:xfrm>
            <a:off x="3933783" y="3648135"/>
            <a:ext cx="60650" cy="3395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201" name="Straight Connector 200"/>
          <p:cNvCxnSpPr/>
          <p:nvPr/>
        </p:nvCxnSpPr>
        <p:spPr>
          <a:xfrm flipH="1">
            <a:off x="3944829" y="2316281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 flipH="1">
            <a:off x="3948777" y="2669195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flipH="1">
            <a:off x="3942280" y="3643244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 flipH="1">
            <a:off x="3946757" y="3992083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05" name="Group 204"/>
          <p:cNvGrpSpPr/>
          <p:nvPr/>
        </p:nvGrpSpPr>
        <p:grpSpPr>
          <a:xfrm>
            <a:off x="4789048" y="2504860"/>
            <a:ext cx="1719275" cy="1217946"/>
            <a:chOff x="7652321" y="3663102"/>
            <a:chExt cx="1719275" cy="1217946"/>
          </a:xfrm>
        </p:grpSpPr>
        <p:sp>
          <p:nvSpPr>
            <p:cNvPr id="206" name="Rounded Rectangle 205"/>
            <p:cNvSpPr/>
            <p:nvPr/>
          </p:nvSpPr>
          <p:spPr>
            <a:xfrm>
              <a:off x="7818441" y="3663102"/>
              <a:ext cx="1090342" cy="492042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2400" dirty="0"/>
            </a:p>
          </p:txBody>
        </p:sp>
        <p:sp>
          <p:nvSpPr>
            <p:cNvPr id="207" name="Rounded Rectangle 206"/>
            <p:cNvSpPr/>
            <p:nvPr/>
          </p:nvSpPr>
          <p:spPr>
            <a:xfrm>
              <a:off x="7652321" y="4377964"/>
              <a:ext cx="793392" cy="361095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8" name="Rounded Rectangle 207"/>
            <p:cNvSpPr/>
            <p:nvPr/>
          </p:nvSpPr>
          <p:spPr>
            <a:xfrm>
              <a:off x="8234450" y="4514104"/>
              <a:ext cx="1050223" cy="366944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9" name="Rounded Rectangle 208"/>
            <p:cNvSpPr/>
            <p:nvPr/>
          </p:nvSpPr>
          <p:spPr>
            <a:xfrm>
              <a:off x="8036143" y="4013637"/>
              <a:ext cx="1335453" cy="518995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p300/CBP</a:t>
              </a:r>
            </a:p>
          </p:txBody>
        </p:sp>
      </p:grpSp>
      <p:sp>
        <p:nvSpPr>
          <p:cNvPr id="210" name="Rectangle 209"/>
          <p:cNvSpPr/>
          <p:nvPr/>
        </p:nvSpPr>
        <p:spPr>
          <a:xfrm>
            <a:off x="4628803" y="3642358"/>
            <a:ext cx="1957574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1" name="Rectangle 210"/>
          <p:cNvSpPr/>
          <p:nvPr/>
        </p:nvSpPr>
        <p:spPr>
          <a:xfrm>
            <a:off x="4987599" y="3642358"/>
            <a:ext cx="191002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2" name="Rectangle 211"/>
          <p:cNvSpPr/>
          <p:nvPr/>
        </p:nvSpPr>
        <p:spPr>
          <a:xfrm>
            <a:off x="5542755" y="3642358"/>
            <a:ext cx="16466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3" name="Rectangle 212"/>
          <p:cNvSpPr/>
          <p:nvPr/>
        </p:nvSpPr>
        <p:spPr>
          <a:xfrm>
            <a:off x="6002403" y="3642358"/>
            <a:ext cx="26043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4" name="Isosceles Triangle 213"/>
          <p:cNvSpPr/>
          <p:nvPr/>
        </p:nvSpPr>
        <p:spPr>
          <a:xfrm>
            <a:off x="5316942" y="3183357"/>
            <a:ext cx="662107" cy="59549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5" name="TextBox 214"/>
          <p:cNvSpPr txBox="1"/>
          <p:nvPr/>
        </p:nvSpPr>
        <p:spPr>
          <a:xfrm>
            <a:off x="5425113" y="3366335"/>
            <a:ext cx="619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grpSp>
        <p:nvGrpSpPr>
          <p:cNvPr id="216" name="Group 215"/>
          <p:cNvGrpSpPr/>
          <p:nvPr/>
        </p:nvGrpSpPr>
        <p:grpSpPr>
          <a:xfrm>
            <a:off x="4698505" y="3343915"/>
            <a:ext cx="824261" cy="461665"/>
            <a:chOff x="7706558" y="4532637"/>
            <a:chExt cx="824261" cy="461665"/>
          </a:xfrm>
        </p:grpSpPr>
        <p:sp>
          <p:nvSpPr>
            <p:cNvPr id="217" name="Oval 216"/>
            <p:cNvSpPr/>
            <p:nvPr/>
          </p:nvSpPr>
          <p:spPr>
            <a:xfrm>
              <a:off x="7706558" y="4565138"/>
              <a:ext cx="651576" cy="39933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7804941" y="4532637"/>
              <a:ext cx="7258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TF</a:t>
              </a:r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5960594" y="3365916"/>
            <a:ext cx="683949" cy="461665"/>
            <a:chOff x="8823867" y="4524158"/>
            <a:chExt cx="683949" cy="461665"/>
          </a:xfrm>
        </p:grpSpPr>
        <p:sp>
          <p:nvSpPr>
            <p:cNvPr id="220" name="Trapezoid 219"/>
            <p:cNvSpPr/>
            <p:nvPr/>
          </p:nvSpPr>
          <p:spPr>
            <a:xfrm>
              <a:off x="8823867" y="4569859"/>
              <a:ext cx="628424" cy="397889"/>
            </a:xfrm>
            <a:prstGeom prst="trapezoid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8911574" y="4524158"/>
              <a:ext cx="5962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TF</a:t>
              </a:r>
            </a:p>
          </p:txBody>
        </p:sp>
      </p:grpSp>
      <p:grpSp>
        <p:nvGrpSpPr>
          <p:cNvPr id="224" name="Group 223"/>
          <p:cNvGrpSpPr/>
          <p:nvPr/>
        </p:nvGrpSpPr>
        <p:grpSpPr>
          <a:xfrm>
            <a:off x="5044572" y="2273539"/>
            <a:ext cx="878875" cy="728889"/>
            <a:chOff x="7907845" y="3431781"/>
            <a:chExt cx="878875" cy="728889"/>
          </a:xfrm>
        </p:grpSpPr>
        <p:sp>
          <p:nvSpPr>
            <p:cNvPr id="225" name="Rounded Rectangle 224"/>
            <p:cNvSpPr/>
            <p:nvPr/>
          </p:nvSpPr>
          <p:spPr>
            <a:xfrm>
              <a:off x="7907845" y="3581737"/>
              <a:ext cx="418741" cy="296605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TF</a:t>
              </a:r>
            </a:p>
          </p:txBody>
        </p:sp>
        <p:grpSp>
          <p:nvGrpSpPr>
            <p:cNvPr id="226" name="Group 225"/>
            <p:cNvGrpSpPr/>
            <p:nvPr/>
          </p:nvGrpSpPr>
          <p:grpSpPr>
            <a:xfrm>
              <a:off x="8120051" y="3431781"/>
              <a:ext cx="426617" cy="556708"/>
              <a:chOff x="8120051" y="3431781"/>
              <a:chExt cx="426617" cy="556708"/>
            </a:xfrm>
          </p:grpSpPr>
          <p:sp>
            <p:nvSpPr>
              <p:cNvPr id="230" name="Rounded Rectangle 229"/>
              <p:cNvSpPr/>
              <p:nvPr/>
            </p:nvSpPr>
            <p:spPr>
              <a:xfrm>
                <a:off x="8154691" y="3497086"/>
                <a:ext cx="327761" cy="422684"/>
              </a:xfrm>
              <a:prstGeom prst="roundRect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31" name="Rounded Rectangle 230"/>
              <p:cNvSpPr/>
              <p:nvPr/>
            </p:nvSpPr>
            <p:spPr>
              <a:xfrm>
                <a:off x="8120051" y="3431781"/>
                <a:ext cx="426617" cy="55670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TF</a:t>
                </a:r>
              </a:p>
            </p:txBody>
          </p:sp>
        </p:grpSp>
        <p:grpSp>
          <p:nvGrpSpPr>
            <p:cNvPr id="227" name="Group 226"/>
            <p:cNvGrpSpPr/>
            <p:nvPr/>
          </p:nvGrpSpPr>
          <p:grpSpPr>
            <a:xfrm>
              <a:off x="8360103" y="3603962"/>
              <a:ext cx="426617" cy="556708"/>
              <a:chOff x="8360103" y="3603962"/>
              <a:chExt cx="426617" cy="556708"/>
            </a:xfrm>
          </p:grpSpPr>
          <p:sp>
            <p:nvSpPr>
              <p:cNvPr id="228" name="Rounded Rectangle 227"/>
              <p:cNvSpPr/>
              <p:nvPr/>
            </p:nvSpPr>
            <p:spPr>
              <a:xfrm>
                <a:off x="8411336" y="3629796"/>
                <a:ext cx="299195" cy="514775"/>
              </a:xfrm>
              <a:prstGeom prst="roundRect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29" name="Rounded Rectangle 228"/>
              <p:cNvSpPr/>
              <p:nvPr/>
            </p:nvSpPr>
            <p:spPr>
              <a:xfrm>
                <a:off x="8360103" y="3603962"/>
                <a:ext cx="426617" cy="55670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TF</a:t>
                </a:r>
              </a:p>
            </p:txBody>
          </p:sp>
        </p:grpSp>
      </p:grpSp>
      <p:sp>
        <p:nvSpPr>
          <p:cNvPr id="232" name="Rounded Rectangle 2"/>
          <p:cNvSpPr/>
          <p:nvPr/>
        </p:nvSpPr>
        <p:spPr>
          <a:xfrm>
            <a:off x="5705023" y="2348108"/>
            <a:ext cx="1447800" cy="923925"/>
          </a:xfrm>
          <a:custGeom>
            <a:avLst/>
            <a:gdLst>
              <a:gd name="connsiteX0" fmla="*/ 0 w 1762125"/>
              <a:gd name="connsiteY0" fmla="*/ 158753 h 952500"/>
              <a:gd name="connsiteX1" fmla="*/ 158753 w 1762125"/>
              <a:gd name="connsiteY1" fmla="*/ 0 h 952500"/>
              <a:gd name="connsiteX2" fmla="*/ 1603372 w 1762125"/>
              <a:gd name="connsiteY2" fmla="*/ 0 h 952500"/>
              <a:gd name="connsiteX3" fmla="*/ 1762125 w 1762125"/>
              <a:gd name="connsiteY3" fmla="*/ 158753 h 952500"/>
              <a:gd name="connsiteX4" fmla="*/ 1762125 w 1762125"/>
              <a:gd name="connsiteY4" fmla="*/ 793747 h 952500"/>
              <a:gd name="connsiteX5" fmla="*/ 1603372 w 1762125"/>
              <a:gd name="connsiteY5" fmla="*/ 952500 h 952500"/>
              <a:gd name="connsiteX6" fmla="*/ 158753 w 1762125"/>
              <a:gd name="connsiteY6" fmla="*/ 952500 h 952500"/>
              <a:gd name="connsiteX7" fmla="*/ 0 w 1762125"/>
              <a:gd name="connsiteY7" fmla="*/ 793747 h 952500"/>
              <a:gd name="connsiteX8" fmla="*/ 0 w 1762125"/>
              <a:gd name="connsiteY8" fmla="*/ 158753 h 952500"/>
              <a:gd name="connsiteX0" fmla="*/ 0 w 1762125"/>
              <a:gd name="connsiteY0" fmla="*/ 158753 h 952500"/>
              <a:gd name="connsiteX1" fmla="*/ 158753 w 1762125"/>
              <a:gd name="connsiteY1" fmla="*/ 0 h 952500"/>
              <a:gd name="connsiteX2" fmla="*/ 1603372 w 1762125"/>
              <a:gd name="connsiteY2" fmla="*/ 0 h 952500"/>
              <a:gd name="connsiteX3" fmla="*/ 1762125 w 1762125"/>
              <a:gd name="connsiteY3" fmla="*/ 158753 h 952500"/>
              <a:gd name="connsiteX4" fmla="*/ 1762125 w 1762125"/>
              <a:gd name="connsiteY4" fmla="*/ 793747 h 952500"/>
              <a:gd name="connsiteX5" fmla="*/ 1603372 w 1762125"/>
              <a:gd name="connsiteY5" fmla="*/ 952500 h 952500"/>
              <a:gd name="connsiteX6" fmla="*/ 596903 w 1762125"/>
              <a:gd name="connsiteY6" fmla="*/ 752475 h 952500"/>
              <a:gd name="connsiteX7" fmla="*/ 0 w 1762125"/>
              <a:gd name="connsiteY7" fmla="*/ 793747 h 952500"/>
              <a:gd name="connsiteX8" fmla="*/ 0 w 1762125"/>
              <a:gd name="connsiteY8" fmla="*/ 158753 h 952500"/>
              <a:gd name="connsiteX0" fmla="*/ 0 w 1762125"/>
              <a:gd name="connsiteY0" fmla="*/ 158753 h 952500"/>
              <a:gd name="connsiteX1" fmla="*/ 158753 w 1762125"/>
              <a:gd name="connsiteY1" fmla="*/ 0 h 952500"/>
              <a:gd name="connsiteX2" fmla="*/ 1603372 w 1762125"/>
              <a:gd name="connsiteY2" fmla="*/ 0 h 952500"/>
              <a:gd name="connsiteX3" fmla="*/ 1762125 w 1762125"/>
              <a:gd name="connsiteY3" fmla="*/ 158753 h 952500"/>
              <a:gd name="connsiteX4" fmla="*/ 1762125 w 1762125"/>
              <a:gd name="connsiteY4" fmla="*/ 793747 h 952500"/>
              <a:gd name="connsiteX5" fmla="*/ 1603372 w 1762125"/>
              <a:gd name="connsiteY5" fmla="*/ 952500 h 952500"/>
              <a:gd name="connsiteX6" fmla="*/ 596903 w 1762125"/>
              <a:gd name="connsiteY6" fmla="*/ 752475 h 952500"/>
              <a:gd name="connsiteX7" fmla="*/ 0 w 1762125"/>
              <a:gd name="connsiteY7" fmla="*/ 793747 h 952500"/>
              <a:gd name="connsiteX8" fmla="*/ 0 w 1762125"/>
              <a:gd name="connsiteY8" fmla="*/ 158753 h 952500"/>
              <a:gd name="connsiteX0" fmla="*/ 0 w 1762125"/>
              <a:gd name="connsiteY0" fmla="*/ 158753 h 952500"/>
              <a:gd name="connsiteX1" fmla="*/ 158753 w 1762125"/>
              <a:gd name="connsiteY1" fmla="*/ 0 h 952500"/>
              <a:gd name="connsiteX2" fmla="*/ 1603372 w 1762125"/>
              <a:gd name="connsiteY2" fmla="*/ 0 h 952500"/>
              <a:gd name="connsiteX3" fmla="*/ 1762125 w 1762125"/>
              <a:gd name="connsiteY3" fmla="*/ 158753 h 952500"/>
              <a:gd name="connsiteX4" fmla="*/ 1762125 w 1762125"/>
              <a:gd name="connsiteY4" fmla="*/ 793747 h 952500"/>
              <a:gd name="connsiteX5" fmla="*/ 1603372 w 1762125"/>
              <a:gd name="connsiteY5" fmla="*/ 952500 h 952500"/>
              <a:gd name="connsiteX6" fmla="*/ 596903 w 1762125"/>
              <a:gd name="connsiteY6" fmla="*/ 752475 h 952500"/>
              <a:gd name="connsiteX7" fmla="*/ 0 w 1762125"/>
              <a:gd name="connsiteY7" fmla="*/ 793747 h 952500"/>
              <a:gd name="connsiteX8" fmla="*/ 0 w 1762125"/>
              <a:gd name="connsiteY8" fmla="*/ 158753 h 952500"/>
              <a:gd name="connsiteX0" fmla="*/ 0 w 1762125"/>
              <a:gd name="connsiteY0" fmla="*/ 158753 h 952500"/>
              <a:gd name="connsiteX1" fmla="*/ 158753 w 1762125"/>
              <a:gd name="connsiteY1" fmla="*/ 0 h 952500"/>
              <a:gd name="connsiteX2" fmla="*/ 1603372 w 1762125"/>
              <a:gd name="connsiteY2" fmla="*/ 0 h 952500"/>
              <a:gd name="connsiteX3" fmla="*/ 1762125 w 1762125"/>
              <a:gd name="connsiteY3" fmla="*/ 158753 h 952500"/>
              <a:gd name="connsiteX4" fmla="*/ 1762125 w 1762125"/>
              <a:gd name="connsiteY4" fmla="*/ 793747 h 952500"/>
              <a:gd name="connsiteX5" fmla="*/ 1603372 w 1762125"/>
              <a:gd name="connsiteY5" fmla="*/ 952500 h 952500"/>
              <a:gd name="connsiteX6" fmla="*/ 596903 w 1762125"/>
              <a:gd name="connsiteY6" fmla="*/ 752475 h 952500"/>
              <a:gd name="connsiteX7" fmla="*/ 28575 w 1762125"/>
              <a:gd name="connsiteY7" fmla="*/ 879472 h 952500"/>
              <a:gd name="connsiteX8" fmla="*/ 0 w 1762125"/>
              <a:gd name="connsiteY8" fmla="*/ 158753 h 952500"/>
              <a:gd name="connsiteX0" fmla="*/ 0 w 1762125"/>
              <a:gd name="connsiteY0" fmla="*/ 158753 h 952500"/>
              <a:gd name="connsiteX1" fmla="*/ 158753 w 1762125"/>
              <a:gd name="connsiteY1" fmla="*/ 0 h 952500"/>
              <a:gd name="connsiteX2" fmla="*/ 1603372 w 1762125"/>
              <a:gd name="connsiteY2" fmla="*/ 0 h 952500"/>
              <a:gd name="connsiteX3" fmla="*/ 1762125 w 1762125"/>
              <a:gd name="connsiteY3" fmla="*/ 158753 h 952500"/>
              <a:gd name="connsiteX4" fmla="*/ 1762125 w 1762125"/>
              <a:gd name="connsiteY4" fmla="*/ 793747 h 952500"/>
              <a:gd name="connsiteX5" fmla="*/ 1603372 w 1762125"/>
              <a:gd name="connsiteY5" fmla="*/ 952500 h 952500"/>
              <a:gd name="connsiteX6" fmla="*/ 596903 w 1762125"/>
              <a:gd name="connsiteY6" fmla="*/ 752475 h 952500"/>
              <a:gd name="connsiteX7" fmla="*/ 28575 w 1762125"/>
              <a:gd name="connsiteY7" fmla="*/ 879472 h 952500"/>
              <a:gd name="connsiteX8" fmla="*/ 0 w 1762125"/>
              <a:gd name="connsiteY8" fmla="*/ 158753 h 952500"/>
              <a:gd name="connsiteX0" fmla="*/ 190500 w 1733550"/>
              <a:gd name="connsiteY0" fmla="*/ 339728 h 952500"/>
              <a:gd name="connsiteX1" fmla="*/ 130178 w 1733550"/>
              <a:gd name="connsiteY1" fmla="*/ 0 h 952500"/>
              <a:gd name="connsiteX2" fmla="*/ 1574797 w 1733550"/>
              <a:gd name="connsiteY2" fmla="*/ 0 h 952500"/>
              <a:gd name="connsiteX3" fmla="*/ 1733550 w 1733550"/>
              <a:gd name="connsiteY3" fmla="*/ 158753 h 952500"/>
              <a:gd name="connsiteX4" fmla="*/ 1733550 w 1733550"/>
              <a:gd name="connsiteY4" fmla="*/ 793747 h 952500"/>
              <a:gd name="connsiteX5" fmla="*/ 1574797 w 1733550"/>
              <a:gd name="connsiteY5" fmla="*/ 952500 h 952500"/>
              <a:gd name="connsiteX6" fmla="*/ 568328 w 1733550"/>
              <a:gd name="connsiteY6" fmla="*/ 752475 h 952500"/>
              <a:gd name="connsiteX7" fmla="*/ 0 w 1733550"/>
              <a:gd name="connsiteY7" fmla="*/ 879472 h 952500"/>
              <a:gd name="connsiteX8" fmla="*/ 190500 w 1733550"/>
              <a:gd name="connsiteY8" fmla="*/ 339728 h 952500"/>
              <a:gd name="connsiteX0" fmla="*/ 190500 w 1733550"/>
              <a:gd name="connsiteY0" fmla="*/ 339728 h 952500"/>
              <a:gd name="connsiteX1" fmla="*/ 454028 w 1733550"/>
              <a:gd name="connsiteY1" fmla="*/ 123825 h 952500"/>
              <a:gd name="connsiteX2" fmla="*/ 1574797 w 1733550"/>
              <a:gd name="connsiteY2" fmla="*/ 0 h 952500"/>
              <a:gd name="connsiteX3" fmla="*/ 1733550 w 1733550"/>
              <a:gd name="connsiteY3" fmla="*/ 158753 h 952500"/>
              <a:gd name="connsiteX4" fmla="*/ 1733550 w 1733550"/>
              <a:gd name="connsiteY4" fmla="*/ 793747 h 952500"/>
              <a:gd name="connsiteX5" fmla="*/ 1574797 w 1733550"/>
              <a:gd name="connsiteY5" fmla="*/ 952500 h 952500"/>
              <a:gd name="connsiteX6" fmla="*/ 568328 w 1733550"/>
              <a:gd name="connsiteY6" fmla="*/ 752475 h 952500"/>
              <a:gd name="connsiteX7" fmla="*/ 0 w 1733550"/>
              <a:gd name="connsiteY7" fmla="*/ 879472 h 952500"/>
              <a:gd name="connsiteX8" fmla="*/ 190500 w 1733550"/>
              <a:gd name="connsiteY8" fmla="*/ 339728 h 952500"/>
              <a:gd name="connsiteX0" fmla="*/ 190500 w 1733550"/>
              <a:gd name="connsiteY0" fmla="*/ 263585 h 876357"/>
              <a:gd name="connsiteX1" fmla="*/ 454028 w 1733550"/>
              <a:gd name="connsiteY1" fmla="*/ 47682 h 876357"/>
              <a:gd name="connsiteX2" fmla="*/ 1450972 w 1733550"/>
              <a:gd name="connsiteY2" fmla="*/ 57 h 876357"/>
              <a:gd name="connsiteX3" fmla="*/ 1733550 w 1733550"/>
              <a:gd name="connsiteY3" fmla="*/ 82610 h 876357"/>
              <a:gd name="connsiteX4" fmla="*/ 1733550 w 1733550"/>
              <a:gd name="connsiteY4" fmla="*/ 717604 h 876357"/>
              <a:gd name="connsiteX5" fmla="*/ 1574797 w 1733550"/>
              <a:gd name="connsiteY5" fmla="*/ 876357 h 876357"/>
              <a:gd name="connsiteX6" fmla="*/ 568328 w 1733550"/>
              <a:gd name="connsiteY6" fmla="*/ 676332 h 876357"/>
              <a:gd name="connsiteX7" fmla="*/ 0 w 1733550"/>
              <a:gd name="connsiteY7" fmla="*/ 803329 h 876357"/>
              <a:gd name="connsiteX8" fmla="*/ 190500 w 1733550"/>
              <a:gd name="connsiteY8" fmla="*/ 263585 h 876357"/>
              <a:gd name="connsiteX0" fmla="*/ 190500 w 1733550"/>
              <a:gd name="connsiteY0" fmla="*/ 263528 h 876300"/>
              <a:gd name="connsiteX1" fmla="*/ 454028 w 1733550"/>
              <a:gd name="connsiteY1" fmla="*/ 47625 h 876300"/>
              <a:gd name="connsiteX2" fmla="*/ 1450972 w 1733550"/>
              <a:gd name="connsiteY2" fmla="*/ 0 h 876300"/>
              <a:gd name="connsiteX3" fmla="*/ 1438275 w 1733550"/>
              <a:gd name="connsiteY3" fmla="*/ 273053 h 876300"/>
              <a:gd name="connsiteX4" fmla="*/ 1733550 w 1733550"/>
              <a:gd name="connsiteY4" fmla="*/ 717547 h 876300"/>
              <a:gd name="connsiteX5" fmla="*/ 1574797 w 1733550"/>
              <a:gd name="connsiteY5" fmla="*/ 876300 h 876300"/>
              <a:gd name="connsiteX6" fmla="*/ 568328 w 1733550"/>
              <a:gd name="connsiteY6" fmla="*/ 676275 h 876300"/>
              <a:gd name="connsiteX7" fmla="*/ 0 w 1733550"/>
              <a:gd name="connsiteY7" fmla="*/ 803272 h 876300"/>
              <a:gd name="connsiteX8" fmla="*/ 190500 w 1733550"/>
              <a:gd name="connsiteY8" fmla="*/ 263528 h 876300"/>
              <a:gd name="connsiteX0" fmla="*/ 190500 w 1733550"/>
              <a:gd name="connsiteY0" fmla="*/ 215903 h 828675"/>
              <a:gd name="connsiteX1" fmla="*/ 454028 w 1733550"/>
              <a:gd name="connsiteY1" fmla="*/ 0 h 828675"/>
              <a:gd name="connsiteX2" fmla="*/ 1250947 w 1733550"/>
              <a:gd name="connsiteY2" fmla="*/ 47625 h 828675"/>
              <a:gd name="connsiteX3" fmla="*/ 1438275 w 1733550"/>
              <a:gd name="connsiteY3" fmla="*/ 225428 h 828675"/>
              <a:gd name="connsiteX4" fmla="*/ 1733550 w 1733550"/>
              <a:gd name="connsiteY4" fmla="*/ 669922 h 828675"/>
              <a:gd name="connsiteX5" fmla="*/ 1574797 w 1733550"/>
              <a:gd name="connsiteY5" fmla="*/ 828675 h 828675"/>
              <a:gd name="connsiteX6" fmla="*/ 568328 w 1733550"/>
              <a:gd name="connsiteY6" fmla="*/ 628650 h 828675"/>
              <a:gd name="connsiteX7" fmla="*/ 0 w 1733550"/>
              <a:gd name="connsiteY7" fmla="*/ 755647 h 828675"/>
              <a:gd name="connsiteX8" fmla="*/ 190500 w 1733550"/>
              <a:gd name="connsiteY8" fmla="*/ 215903 h 828675"/>
              <a:gd name="connsiteX0" fmla="*/ 190500 w 1733550"/>
              <a:gd name="connsiteY0" fmla="*/ 215903 h 923925"/>
              <a:gd name="connsiteX1" fmla="*/ 454028 w 1733550"/>
              <a:gd name="connsiteY1" fmla="*/ 0 h 923925"/>
              <a:gd name="connsiteX2" fmla="*/ 1250947 w 1733550"/>
              <a:gd name="connsiteY2" fmla="*/ 47625 h 923925"/>
              <a:gd name="connsiteX3" fmla="*/ 1438275 w 1733550"/>
              <a:gd name="connsiteY3" fmla="*/ 225428 h 923925"/>
              <a:gd name="connsiteX4" fmla="*/ 1733550 w 1733550"/>
              <a:gd name="connsiteY4" fmla="*/ 669922 h 923925"/>
              <a:gd name="connsiteX5" fmla="*/ 1279522 w 1733550"/>
              <a:gd name="connsiteY5" fmla="*/ 923925 h 923925"/>
              <a:gd name="connsiteX6" fmla="*/ 568328 w 1733550"/>
              <a:gd name="connsiteY6" fmla="*/ 628650 h 923925"/>
              <a:gd name="connsiteX7" fmla="*/ 0 w 1733550"/>
              <a:gd name="connsiteY7" fmla="*/ 755647 h 923925"/>
              <a:gd name="connsiteX8" fmla="*/ 190500 w 1733550"/>
              <a:gd name="connsiteY8" fmla="*/ 215903 h 923925"/>
              <a:gd name="connsiteX0" fmla="*/ 190500 w 1514475"/>
              <a:gd name="connsiteY0" fmla="*/ 215903 h 923925"/>
              <a:gd name="connsiteX1" fmla="*/ 454028 w 1514475"/>
              <a:gd name="connsiteY1" fmla="*/ 0 h 923925"/>
              <a:gd name="connsiteX2" fmla="*/ 1250947 w 1514475"/>
              <a:gd name="connsiteY2" fmla="*/ 47625 h 923925"/>
              <a:gd name="connsiteX3" fmla="*/ 1438275 w 1514475"/>
              <a:gd name="connsiteY3" fmla="*/ 225428 h 923925"/>
              <a:gd name="connsiteX4" fmla="*/ 1514475 w 1514475"/>
              <a:gd name="connsiteY4" fmla="*/ 603247 h 923925"/>
              <a:gd name="connsiteX5" fmla="*/ 1279522 w 1514475"/>
              <a:gd name="connsiteY5" fmla="*/ 923925 h 923925"/>
              <a:gd name="connsiteX6" fmla="*/ 568328 w 1514475"/>
              <a:gd name="connsiteY6" fmla="*/ 628650 h 923925"/>
              <a:gd name="connsiteX7" fmla="*/ 0 w 1514475"/>
              <a:gd name="connsiteY7" fmla="*/ 755647 h 923925"/>
              <a:gd name="connsiteX8" fmla="*/ 190500 w 1514475"/>
              <a:gd name="connsiteY8" fmla="*/ 215903 h 923925"/>
              <a:gd name="connsiteX0" fmla="*/ 190500 w 1514475"/>
              <a:gd name="connsiteY0" fmla="*/ 215903 h 923925"/>
              <a:gd name="connsiteX1" fmla="*/ 454028 w 1514475"/>
              <a:gd name="connsiteY1" fmla="*/ 0 h 923925"/>
              <a:gd name="connsiteX2" fmla="*/ 1250947 w 1514475"/>
              <a:gd name="connsiteY2" fmla="*/ 47625 h 923925"/>
              <a:gd name="connsiteX3" fmla="*/ 1438275 w 1514475"/>
              <a:gd name="connsiteY3" fmla="*/ 225428 h 923925"/>
              <a:gd name="connsiteX4" fmla="*/ 1514475 w 1514475"/>
              <a:gd name="connsiteY4" fmla="*/ 603247 h 923925"/>
              <a:gd name="connsiteX5" fmla="*/ 1279522 w 1514475"/>
              <a:gd name="connsiteY5" fmla="*/ 923925 h 923925"/>
              <a:gd name="connsiteX6" fmla="*/ 549278 w 1514475"/>
              <a:gd name="connsiteY6" fmla="*/ 685800 h 923925"/>
              <a:gd name="connsiteX7" fmla="*/ 0 w 1514475"/>
              <a:gd name="connsiteY7" fmla="*/ 755647 h 923925"/>
              <a:gd name="connsiteX8" fmla="*/ 190500 w 1514475"/>
              <a:gd name="connsiteY8" fmla="*/ 215903 h 923925"/>
              <a:gd name="connsiteX0" fmla="*/ 123825 w 1447800"/>
              <a:gd name="connsiteY0" fmla="*/ 215903 h 923925"/>
              <a:gd name="connsiteX1" fmla="*/ 387353 w 1447800"/>
              <a:gd name="connsiteY1" fmla="*/ 0 h 923925"/>
              <a:gd name="connsiteX2" fmla="*/ 1184272 w 1447800"/>
              <a:gd name="connsiteY2" fmla="*/ 47625 h 923925"/>
              <a:gd name="connsiteX3" fmla="*/ 1371600 w 1447800"/>
              <a:gd name="connsiteY3" fmla="*/ 225428 h 923925"/>
              <a:gd name="connsiteX4" fmla="*/ 1447800 w 1447800"/>
              <a:gd name="connsiteY4" fmla="*/ 603247 h 923925"/>
              <a:gd name="connsiteX5" fmla="*/ 1212847 w 1447800"/>
              <a:gd name="connsiteY5" fmla="*/ 923925 h 923925"/>
              <a:gd name="connsiteX6" fmla="*/ 482603 w 1447800"/>
              <a:gd name="connsiteY6" fmla="*/ 685800 h 923925"/>
              <a:gd name="connsiteX7" fmla="*/ 0 w 1447800"/>
              <a:gd name="connsiteY7" fmla="*/ 612772 h 923925"/>
              <a:gd name="connsiteX8" fmla="*/ 123825 w 1447800"/>
              <a:gd name="connsiteY8" fmla="*/ 215903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00" h="923925">
                <a:moveTo>
                  <a:pt x="123825" y="215903"/>
                </a:moveTo>
                <a:cubicBezTo>
                  <a:pt x="123825" y="128226"/>
                  <a:pt x="299676" y="0"/>
                  <a:pt x="387353" y="0"/>
                </a:cubicBezTo>
                <a:lnTo>
                  <a:pt x="1184272" y="47625"/>
                </a:lnTo>
                <a:cubicBezTo>
                  <a:pt x="1271949" y="47625"/>
                  <a:pt x="1371600" y="137751"/>
                  <a:pt x="1371600" y="225428"/>
                </a:cubicBezTo>
                <a:lnTo>
                  <a:pt x="1447800" y="603247"/>
                </a:lnTo>
                <a:cubicBezTo>
                  <a:pt x="1447800" y="690924"/>
                  <a:pt x="1300524" y="923925"/>
                  <a:pt x="1212847" y="923925"/>
                </a:cubicBezTo>
                <a:cubicBezTo>
                  <a:pt x="731307" y="923925"/>
                  <a:pt x="1297518" y="685800"/>
                  <a:pt x="482603" y="685800"/>
                </a:cubicBezTo>
                <a:cubicBezTo>
                  <a:pt x="394926" y="685800"/>
                  <a:pt x="0" y="700449"/>
                  <a:pt x="0" y="612772"/>
                </a:cubicBezTo>
                <a:lnTo>
                  <a:pt x="123825" y="215903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/>
              <a:t>RNA Pol II</a:t>
            </a:r>
          </a:p>
        </p:txBody>
      </p:sp>
      <p:sp>
        <p:nvSpPr>
          <p:cNvPr id="235" name="Freeform 234"/>
          <p:cNvSpPr/>
          <p:nvPr/>
        </p:nvSpPr>
        <p:spPr>
          <a:xfrm>
            <a:off x="6035606" y="2487391"/>
            <a:ext cx="470535" cy="120090"/>
          </a:xfrm>
          <a:custGeom>
            <a:avLst/>
            <a:gdLst>
              <a:gd name="connsiteX0" fmla="*/ 0 w 470535"/>
              <a:gd name="connsiteY0" fmla="*/ 45795 h 120090"/>
              <a:gd name="connsiteX1" fmla="*/ 125730 w 470535"/>
              <a:gd name="connsiteY1" fmla="*/ 75 h 120090"/>
              <a:gd name="connsiteX2" fmla="*/ 228600 w 470535"/>
              <a:gd name="connsiteY2" fmla="*/ 55320 h 120090"/>
              <a:gd name="connsiteX3" fmla="*/ 358140 w 470535"/>
              <a:gd name="connsiteY3" fmla="*/ 26745 h 120090"/>
              <a:gd name="connsiteX4" fmla="*/ 470535 w 470535"/>
              <a:gd name="connsiteY4" fmla="*/ 120090 h 12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0535" h="120090">
                <a:moveTo>
                  <a:pt x="0" y="45795"/>
                </a:moveTo>
                <a:cubicBezTo>
                  <a:pt x="43815" y="22141"/>
                  <a:pt x="87630" y="-1513"/>
                  <a:pt x="125730" y="75"/>
                </a:cubicBezTo>
                <a:cubicBezTo>
                  <a:pt x="163830" y="1663"/>
                  <a:pt x="189865" y="50875"/>
                  <a:pt x="228600" y="55320"/>
                </a:cubicBezTo>
                <a:cubicBezTo>
                  <a:pt x="267335" y="59765"/>
                  <a:pt x="317818" y="15950"/>
                  <a:pt x="358140" y="26745"/>
                </a:cubicBezTo>
                <a:cubicBezTo>
                  <a:pt x="398463" y="37540"/>
                  <a:pt x="449580" y="98500"/>
                  <a:pt x="470535" y="120090"/>
                </a:cubicBezTo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4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 smtClean="0"/>
              <a:t>How Enhancers Regulate?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5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Block Arc 189"/>
          <p:cNvSpPr/>
          <p:nvPr/>
        </p:nvSpPr>
        <p:spPr>
          <a:xfrm rot="16200000">
            <a:off x="3112908" y="2225038"/>
            <a:ext cx="1674644" cy="1859497"/>
          </a:xfrm>
          <a:prstGeom prst="blockArc">
            <a:avLst>
              <a:gd name="adj1" fmla="val 10800000"/>
              <a:gd name="adj2" fmla="val 45021"/>
              <a:gd name="adj3" fmla="val 2101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1" name="Rectangle 190"/>
          <p:cNvSpPr/>
          <p:nvPr/>
        </p:nvSpPr>
        <p:spPr>
          <a:xfrm>
            <a:off x="3981460" y="2316478"/>
            <a:ext cx="4208753" cy="3519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2" name="Rectangle 191"/>
          <p:cNvSpPr/>
          <p:nvPr/>
        </p:nvSpPr>
        <p:spPr>
          <a:xfrm>
            <a:off x="4947234" y="2316478"/>
            <a:ext cx="3237420" cy="349588"/>
          </a:xfrm>
          <a:prstGeom prst="rect">
            <a:avLst/>
          </a:prstGeom>
          <a:ln>
            <a:solidFill>
              <a:srgbClr val="41719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3" name="Rectangle 192"/>
          <p:cNvSpPr/>
          <p:nvPr/>
        </p:nvSpPr>
        <p:spPr>
          <a:xfrm>
            <a:off x="4952104" y="2316478"/>
            <a:ext cx="84033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4" name="Rectangle 193"/>
          <p:cNvSpPr/>
          <p:nvPr/>
        </p:nvSpPr>
        <p:spPr>
          <a:xfrm>
            <a:off x="5033809" y="2316478"/>
            <a:ext cx="16466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5" name="Rectangle 194"/>
          <p:cNvSpPr/>
          <p:nvPr/>
        </p:nvSpPr>
        <p:spPr>
          <a:xfrm>
            <a:off x="5519960" y="2316478"/>
            <a:ext cx="161710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6" name="Rounded Rectangle 195"/>
          <p:cNvSpPr/>
          <p:nvPr/>
        </p:nvSpPr>
        <p:spPr>
          <a:xfrm>
            <a:off x="5531963" y="2731830"/>
            <a:ext cx="299195" cy="514775"/>
          </a:xfrm>
          <a:prstGeom prst="roundRect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7" name="Rectangle 196"/>
          <p:cNvSpPr/>
          <p:nvPr/>
        </p:nvSpPr>
        <p:spPr>
          <a:xfrm>
            <a:off x="6007188" y="3641339"/>
            <a:ext cx="259225" cy="34958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8" name="Rectangle 197"/>
          <p:cNvSpPr/>
          <p:nvPr/>
        </p:nvSpPr>
        <p:spPr>
          <a:xfrm>
            <a:off x="3981459" y="3642358"/>
            <a:ext cx="4208753" cy="349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9" name="Rounded Rectangle 198"/>
          <p:cNvSpPr/>
          <p:nvPr/>
        </p:nvSpPr>
        <p:spPr>
          <a:xfrm>
            <a:off x="3942280" y="2323213"/>
            <a:ext cx="51594" cy="3401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0" name="Rounded Rectangle 199"/>
          <p:cNvSpPr/>
          <p:nvPr/>
        </p:nvSpPr>
        <p:spPr>
          <a:xfrm>
            <a:off x="3933783" y="3648135"/>
            <a:ext cx="60650" cy="3395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201" name="Straight Connector 200"/>
          <p:cNvCxnSpPr/>
          <p:nvPr/>
        </p:nvCxnSpPr>
        <p:spPr>
          <a:xfrm flipH="1">
            <a:off x="3944829" y="2316281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 flipH="1">
            <a:off x="3948777" y="2669195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flipH="1">
            <a:off x="3942280" y="3643244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 flipH="1">
            <a:off x="3946757" y="3992083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05" name="Group 204"/>
          <p:cNvGrpSpPr/>
          <p:nvPr/>
        </p:nvGrpSpPr>
        <p:grpSpPr>
          <a:xfrm>
            <a:off x="4789048" y="2504860"/>
            <a:ext cx="1719275" cy="1217946"/>
            <a:chOff x="7652321" y="3663102"/>
            <a:chExt cx="1719275" cy="1217946"/>
          </a:xfrm>
        </p:grpSpPr>
        <p:sp>
          <p:nvSpPr>
            <p:cNvPr id="206" name="Rounded Rectangle 205"/>
            <p:cNvSpPr/>
            <p:nvPr/>
          </p:nvSpPr>
          <p:spPr>
            <a:xfrm>
              <a:off x="7818441" y="3663102"/>
              <a:ext cx="1090342" cy="492042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2400" dirty="0"/>
            </a:p>
          </p:txBody>
        </p:sp>
        <p:sp>
          <p:nvSpPr>
            <p:cNvPr id="207" name="Rounded Rectangle 206"/>
            <p:cNvSpPr/>
            <p:nvPr/>
          </p:nvSpPr>
          <p:spPr>
            <a:xfrm>
              <a:off x="7652321" y="4377964"/>
              <a:ext cx="793392" cy="361095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8" name="Rounded Rectangle 207"/>
            <p:cNvSpPr/>
            <p:nvPr/>
          </p:nvSpPr>
          <p:spPr>
            <a:xfrm>
              <a:off x="8234450" y="4514104"/>
              <a:ext cx="1050223" cy="366944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9" name="Rounded Rectangle 208"/>
            <p:cNvSpPr/>
            <p:nvPr/>
          </p:nvSpPr>
          <p:spPr>
            <a:xfrm>
              <a:off x="8036143" y="4013637"/>
              <a:ext cx="1335453" cy="518995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p300/CBP</a:t>
              </a:r>
            </a:p>
          </p:txBody>
        </p:sp>
      </p:grpSp>
      <p:sp>
        <p:nvSpPr>
          <p:cNvPr id="210" name="Rectangle 209"/>
          <p:cNvSpPr/>
          <p:nvPr/>
        </p:nvSpPr>
        <p:spPr>
          <a:xfrm>
            <a:off x="4628803" y="3642358"/>
            <a:ext cx="1957574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1" name="Rectangle 210"/>
          <p:cNvSpPr/>
          <p:nvPr/>
        </p:nvSpPr>
        <p:spPr>
          <a:xfrm>
            <a:off x="4987599" y="3642358"/>
            <a:ext cx="191002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2" name="Rectangle 211"/>
          <p:cNvSpPr/>
          <p:nvPr/>
        </p:nvSpPr>
        <p:spPr>
          <a:xfrm>
            <a:off x="5542755" y="3642358"/>
            <a:ext cx="16466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3" name="Rectangle 212"/>
          <p:cNvSpPr/>
          <p:nvPr/>
        </p:nvSpPr>
        <p:spPr>
          <a:xfrm>
            <a:off x="6002403" y="3642358"/>
            <a:ext cx="26043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4" name="Isosceles Triangle 213"/>
          <p:cNvSpPr/>
          <p:nvPr/>
        </p:nvSpPr>
        <p:spPr>
          <a:xfrm>
            <a:off x="5316942" y="3183357"/>
            <a:ext cx="662107" cy="59549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5" name="TextBox 214"/>
          <p:cNvSpPr txBox="1"/>
          <p:nvPr/>
        </p:nvSpPr>
        <p:spPr>
          <a:xfrm>
            <a:off x="5425113" y="3366335"/>
            <a:ext cx="619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grpSp>
        <p:nvGrpSpPr>
          <p:cNvPr id="216" name="Group 215"/>
          <p:cNvGrpSpPr/>
          <p:nvPr/>
        </p:nvGrpSpPr>
        <p:grpSpPr>
          <a:xfrm>
            <a:off x="4698505" y="3343915"/>
            <a:ext cx="824261" cy="461665"/>
            <a:chOff x="7706558" y="4532637"/>
            <a:chExt cx="824261" cy="461665"/>
          </a:xfrm>
        </p:grpSpPr>
        <p:sp>
          <p:nvSpPr>
            <p:cNvPr id="217" name="Oval 216"/>
            <p:cNvSpPr/>
            <p:nvPr/>
          </p:nvSpPr>
          <p:spPr>
            <a:xfrm>
              <a:off x="7706558" y="4565138"/>
              <a:ext cx="651576" cy="39933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7804941" y="4532637"/>
              <a:ext cx="7258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TF</a:t>
              </a:r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5960594" y="3365916"/>
            <a:ext cx="683949" cy="461665"/>
            <a:chOff x="8823867" y="4524158"/>
            <a:chExt cx="683949" cy="461665"/>
          </a:xfrm>
        </p:grpSpPr>
        <p:sp>
          <p:nvSpPr>
            <p:cNvPr id="220" name="Trapezoid 219"/>
            <p:cNvSpPr/>
            <p:nvPr/>
          </p:nvSpPr>
          <p:spPr>
            <a:xfrm>
              <a:off x="8823867" y="4569859"/>
              <a:ext cx="628424" cy="397889"/>
            </a:xfrm>
            <a:prstGeom prst="trapezoid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8911574" y="4524158"/>
              <a:ext cx="5962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TF</a:t>
              </a:r>
            </a:p>
          </p:txBody>
        </p:sp>
      </p:grpSp>
      <p:grpSp>
        <p:nvGrpSpPr>
          <p:cNvPr id="224" name="Group 223"/>
          <p:cNvGrpSpPr/>
          <p:nvPr/>
        </p:nvGrpSpPr>
        <p:grpSpPr>
          <a:xfrm>
            <a:off x="5044572" y="2273539"/>
            <a:ext cx="878875" cy="728889"/>
            <a:chOff x="7907845" y="3431781"/>
            <a:chExt cx="878875" cy="728889"/>
          </a:xfrm>
        </p:grpSpPr>
        <p:sp>
          <p:nvSpPr>
            <p:cNvPr id="225" name="Rounded Rectangle 224"/>
            <p:cNvSpPr/>
            <p:nvPr/>
          </p:nvSpPr>
          <p:spPr>
            <a:xfrm>
              <a:off x="7907845" y="3581737"/>
              <a:ext cx="418741" cy="296605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TF</a:t>
              </a:r>
            </a:p>
          </p:txBody>
        </p:sp>
        <p:grpSp>
          <p:nvGrpSpPr>
            <p:cNvPr id="226" name="Group 225"/>
            <p:cNvGrpSpPr/>
            <p:nvPr/>
          </p:nvGrpSpPr>
          <p:grpSpPr>
            <a:xfrm>
              <a:off x="8120051" y="3431781"/>
              <a:ext cx="426617" cy="556708"/>
              <a:chOff x="8120051" y="3431781"/>
              <a:chExt cx="426617" cy="556708"/>
            </a:xfrm>
          </p:grpSpPr>
          <p:sp>
            <p:nvSpPr>
              <p:cNvPr id="230" name="Rounded Rectangle 229"/>
              <p:cNvSpPr/>
              <p:nvPr/>
            </p:nvSpPr>
            <p:spPr>
              <a:xfrm>
                <a:off x="8154691" y="3497086"/>
                <a:ext cx="327761" cy="422684"/>
              </a:xfrm>
              <a:prstGeom prst="roundRect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31" name="Rounded Rectangle 230"/>
              <p:cNvSpPr/>
              <p:nvPr/>
            </p:nvSpPr>
            <p:spPr>
              <a:xfrm>
                <a:off x="8120051" y="3431781"/>
                <a:ext cx="426617" cy="55670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TF</a:t>
                </a:r>
              </a:p>
            </p:txBody>
          </p:sp>
        </p:grpSp>
        <p:grpSp>
          <p:nvGrpSpPr>
            <p:cNvPr id="227" name="Group 226"/>
            <p:cNvGrpSpPr/>
            <p:nvPr/>
          </p:nvGrpSpPr>
          <p:grpSpPr>
            <a:xfrm>
              <a:off x="8360103" y="3603962"/>
              <a:ext cx="426617" cy="556708"/>
              <a:chOff x="8360103" y="3603962"/>
              <a:chExt cx="426617" cy="556708"/>
            </a:xfrm>
          </p:grpSpPr>
          <p:sp>
            <p:nvSpPr>
              <p:cNvPr id="228" name="Rounded Rectangle 227"/>
              <p:cNvSpPr/>
              <p:nvPr/>
            </p:nvSpPr>
            <p:spPr>
              <a:xfrm>
                <a:off x="8411336" y="3629796"/>
                <a:ext cx="299195" cy="514775"/>
              </a:xfrm>
              <a:prstGeom prst="roundRect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29" name="Rounded Rectangle 228"/>
              <p:cNvSpPr/>
              <p:nvPr/>
            </p:nvSpPr>
            <p:spPr>
              <a:xfrm>
                <a:off x="8360103" y="3603962"/>
                <a:ext cx="426617" cy="55670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TF</a:t>
                </a: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6625399" y="1421748"/>
            <a:ext cx="3077059" cy="2114647"/>
            <a:chOff x="5741967" y="1422072"/>
            <a:chExt cx="3077059" cy="2114647"/>
          </a:xfrm>
        </p:grpSpPr>
        <p:sp>
          <p:nvSpPr>
            <p:cNvPr id="232" name="Rounded Rectangle 2"/>
            <p:cNvSpPr/>
            <p:nvPr/>
          </p:nvSpPr>
          <p:spPr>
            <a:xfrm>
              <a:off x="5741967" y="2338872"/>
              <a:ext cx="1447800" cy="923925"/>
            </a:xfrm>
            <a:custGeom>
              <a:avLst/>
              <a:gdLst>
                <a:gd name="connsiteX0" fmla="*/ 0 w 1762125"/>
                <a:gd name="connsiteY0" fmla="*/ 158753 h 952500"/>
                <a:gd name="connsiteX1" fmla="*/ 158753 w 1762125"/>
                <a:gd name="connsiteY1" fmla="*/ 0 h 952500"/>
                <a:gd name="connsiteX2" fmla="*/ 1603372 w 1762125"/>
                <a:gd name="connsiteY2" fmla="*/ 0 h 952500"/>
                <a:gd name="connsiteX3" fmla="*/ 1762125 w 1762125"/>
                <a:gd name="connsiteY3" fmla="*/ 158753 h 952500"/>
                <a:gd name="connsiteX4" fmla="*/ 1762125 w 1762125"/>
                <a:gd name="connsiteY4" fmla="*/ 793747 h 952500"/>
                <a:gd name="connsiteX5" fmla="*/ 1603372 w 1762125"/>
                <a:gd name="connsiteY5" fmla="*/ 952500 h 952500"/>
                <a:gd name="connsiteX6" fmla="*/ 158753 w 1762125"/>
                <a:gd name="connsiteY6" fmla="*/ 952500 h 952500"/>
                <a:gd name="connsiteX7" fmla="*/ 0 w 1762125"/>
                <a:gd name="connsiteY7" fmla="*/ 793747 h 952500"/>
                <a:gd name="connsiteX8" fmla="*/ 0 w 1762125"/>
                <a:gd name="connsiteY8" fmla="*/ 158753 h 952500"/>
                <a:gd name="connsiteX0" fmla="*/ 0 w 1762125"/>
                <a:gd name="connsiteY0" fmla="*/ 158753 h 952500"/>
                <a:gd name="connsiteX1" fmla="*/ 158753 w 1762125"/>
                <a:gd name="connsiteY1" fmla="*/ 0 h 952500"/>
                <a:gd name="connsiteX2" fmla="*/ 1603372 w 1762125"/>
                <a:gd name="connsiteY2" fmla="*/ 0 h 952500"/>
                <a:gd name="connsiteX3" fmla="*/ 1762125 w 1762125"/>
                <a:gd name="connsiteY3" fmla="*/ 158753 h 952500"/>
                <a:gd name="connsiteX4" fmla="*/ 1762125 w 1762125"/>
                <a:gd name="connsiteY4" fmla="*/ 793747 h 952500"/>
                <a:gd name="connsiteX5" fmla="*/ 1603372 w 1762125"/>
                <a:gd name="connsiteY5" fmla="*/ 952500 h 952500"/>
                <a:gd name="connsiteX6" fmla="*/ 596903 w 1762125"/>
                <a:gd name="connsiteY6" fmla="*/ 752475 h 952500"/>
                <a:gd name="connsiteX7" fmla="*/ 0 w 1762125"/>
                <a:gd name="connsiteY7" fmla="*/ 793747 h 952500"/>
                <a:gd name="connsiteX8" fmla="*/ 0 w 1762125"/>
                <a:gd name="connsiteY8" fmla="*/ 158753 h 952500"/>
                <a:gd name="connsiteX0" fmla="*/ 0 w 1762125"/>
                <a:gd name="connsiteY0" fmla="*/ 158753 h 952500"/>
                <a:gd name="connsiteX1" fmla="*/ 158753 w 1762125"/>
                <a:gd name="connsiteY1" fmla="*/ 0 h 952500"/>
                <a:gd name="connsiteX2" fmla="*/ 1603372 w 1762125"/>
                <a:gd name="connsiteY2" fmla="*/ 0 h 952500"/>
                <a:gd name="connsiteX3" fmla="*/ 1762125 w 1762125"/>
                <a:gd name="connsiteY3" fmla="*/ 158753 h 952500"/>
                <a:gd name="connsiteX4" fmla="*/ 1762125 w 1762125"/>
                <a:gd name="connsiteY4" fmla="*/ 793747 h 952500"/>
                <a:gd name="connsiteX5" fmla="*/ 1603372 w 1762125"/>
                <a:gd name="connsiteY5" fmla="*/ 952500 h 952500"/>
                <a:gd name="connsiteX6" fmla="*/ 596903 w 1762125"/>
                <a:gd name="connsiteY6" fmla="*/ 752475 h 952500"/>
                <a:gd name="connsiteX7" fmla="*/ 0 w 1762125"/>
                <a:gd name="connsiteY7" fmla="*/ 793747 h 952500"/>
                <a:gd name="connsiteX8" fmla="*/ 0 w 1762125"/>
                <a:gd name="connsiteY8" fmla="*/ 158753 h 952500"/>
                <a:gd name="connsiteX0" fmla="*/ 0 w 1762125"/>
                <a:gd name="connsiteY0" fmla="*/ 158753 h 952500"/>
                <a:gd name="connsiteX1" fmla="*/ 158753 w 1762125"/>
                <a:gd name="connsiteY1" fmla="*/ 0 h 952500"/>
                <a:gd name="connsiteX2" fmla="*/ 1603372 w 1762125"/>
                <a:gd name="connsiteY2" fmla="*/ 0 h 952500"/>
                <a:gd name="connsiteX3" fmla="*/ 1762125 w 1762125"/>
                <a:gd name="connsiteY3" fmla="*/ 158753 h 952500"/>
                <a:gd name="connsiteX4" fmla="*/ 1762125 w 1762125"/>
                <a:gd name="connsiteY4" fmla="*/ 793747 h 952500"/>
                <a:gd name="connsiteX5" fmla="*/ 1603372 w 1762125"/>
                <a:gd name="connsiteY5" fmla="*/ 952500 h 952500"/>
                <a:gd name="connsiteX6" fmla="*/ 596903 w 1762125"/>
                <a:gd name="connsiteY6" fmla="*/ 752475 h 952500"/>
                <a:gd name="connsiteX7" fmla="*/ 0 w 1762125"/>
                <a:gd name="connsiteY7" fmla="*/ 793747 h 952500"/>
                <a:gd name="connsiteX8" fmla="*/ 0 w 1762125"/>
                <a:gd name="connsiteY8" fmla="*/ 158753 h 952500"/>
                <a:gd name="connsiteX0" fmla="*/ 0 w 1762125"/>
                <a:gd name="connsiteY0" fmla="*/ 158753 h 952500"/>
                <a:gd name="connsiteX1" fmla="*/ 158753 w 1762125"/>
                <a:gd name="connsiteY1" fmla="*/ 0 h 952500"/>
                <a:gd name="connsiteX2" fmla="*/ 1603372 w 1762125"/>
                <a:gd name="connsiteY2" fmla="*/ 0 h 952500"/>
                <a:gd name="connsiteX3" fmla="*/ 1762125 w 1762125"/>
                <a:gd name="connsiteY3" fmla="*/ 158753 h 952500"/>
                <a:gd name="connsiteX4" fmla="*/ 1762125 w 1762125"/>
                <a:gd name="connsiteY4" fmla="*/ 793747 h 952500"/>
                <a:gd name="connsiteX5" fmla="*/ 1603372 w 1762125"/>
                <a:gd name="connsiteY5" fmla="*/ 952500 h 952500"/>
                <a:gd name="connsiteX6" fmla="*/ 596903 w 1762125"/>
                <a:gd name="connsiteY6" fmla="*/ 752475 h 952500"/>
                <a:gd name="connsiteX7" fmla="*/ 28575 w 1762125"/>
                <a:gd name="connsiteY7" fmla="*/ 879472 h 952500"/>
                <a:gd name="connsiteX8" fmla="*/ 0 w 1762125"/>
                <a:gd name="connsiteY8" fmla="*/ 158753 h 952500"/>
                <a:gd name="connsiteX0" fmla="*/ 0 w 1762125"/>
                <a:gd name="connsiteY0" fmla="*/ 158753 h 952500"/>
                <a:gd name="connsiteX1" fmla="*/ 158753 w 1762125"/>
                <a:gd name="connsiteY1" fmla="*/ 0 h 952500"/>
                <a:gd name="connsiteX2" fmla="*/ 1603372 w 1762125"/>
                <a:gd name="connsiteY2" fmla="*/ 0 h 952500"/>
                <a:gd name="connsiteX3" fmla="*/ 1762125 w 1762125"/>
                <a:gd name="connsiteY3" fmla="*/ 158753 h 952500"/>
                <a:gd name="connsiteX4" fmla="*/ 1762125 w 1762125"/>
                <a:gd name="connsiteY4" fmla="*/ 793747 h 952500"/>
                <a:gd name="connsiteX5" fmla="*/ 1603372 w 1762125"/>
                <a:gd name="connsiteY5" fmla="*/ 952500 h 952500"/>
                <a:gd name="connsiteX6" fmla="*/ 596903 w 1762125"/>
                <a:gd name="connsiteY6" fmla="*/ 752475 h 952500"/>
                <a:gd name="connsiteX7" fmla="*/ 28575 w 1762125"/>
                <a:gd name="connsiteY7" fmla="*/ 879472 h 952500"/>
                <a:gd name="connsiteX8" fmla="*/ 0 w 1762125"/>
                <a:gd name="connsiteY8" fmla="*/ 158753 h 952500"/>
                <a:gd name="connsiteX0" fmla="*/ 190500 w 1733550"/>
                <a:gd name="connsiteY0" fmla="*/ 339728 h 952500"/>
                <a:gd name="connsiteX1" fmla="*/ 130178 w 1733550"/>
                <a:gd name="connsiteY1" fmla="*/ 0 h 952500"/>
                <a:gd name="connsiteX2" fmla="*/ 1574797 w 1733550"/>
                <a:gd name="connsiteY2" fmla="*/ 0 h 952500"/>
                <a:gd name="connsiteX3" fmla="*/ 1733550 w 1733550"/>
                <a:gd name="connsiteY3" fmla="*/ 158753 h 952500"/>
                <a:gd name="connsiteX4" fmla="*/ 1733550 w 1733550"/>
                <a:gd name="connsiteY4" fmla="*/ 793747 h 952500"/>
                <a:gd name="connsiteX5" fmla="*/ 1574797 w 1733550"/>
                <a:gd name="connsiteY5" fmla="*/ 952500 h 952500"/>
                <a:gd name="connsiteX6" fmla="*/ 568328 w 1733550"/>
                <a:gd name="connsiteY6" fmla="*/ 752475 h 952500"/>
                <a:gd name="connsiteX7" fmla="*/ 0 w 1733550"/>
                <a:gd name="connsiteY7" fmla="*/ 879472 h 952500"/>
                <a:gd name="connsiteX8" fmla="*/ 190500 w 1733550"/>
                <a:gd name="connsiteY8" fmla="*/ 339728 h 952500"/>
                <a:gd name="connsiteX0" fmla="*/ 190500 w 1733550"/>
                <a:gd name="connsiteY0" fmla="*/ 339728 h 952500"/>
                <a:gd name="connsiteX1" fmla="*/ 454028 w 1733550"/>
                <a:gd name="connsiteY1" fmla="*/ 123825 h 952500"/>
                <a:gd name="connsiteX2" fmla="*/ 1574797 w 1733550"/>
                <a:gd name="connsiteY2" fmla="*/ 0 h 952500"/>
                <a:gd name="connsiteX3" fmla="*/ 1733550 w 1733550"/>
                <a:gd name="connsiteY3" fmla="*/ 158753 h 952500"/>
                <a:gd name="connsiteX4" fmla="*/ 1733550 w 1733550"/>
                <a:gd name="connsiteY4" fmla="*/ 793747 h 952500"/>
                <a:gd name="connsiteX5" fmla="*/ 1574797 w 1733550"/>
                <a:gd name="connsiteY5" fmla="*/ 952500 h 952500"/>
                <a:gd name="connsiteX6" fmla="*/ 568328 w 1733550"/>
                <a:gd name="connsiteY6" fmla="*/ 752475 h 952500"/>
                <a:gd name="connsiteX7" fmla="*/ 0 w 1733550"/>
                <a:gd name="connsiteY7" fmla="*/ 879472 h 952500"/>
                <a:gd name="connsiteX8" fmla="*/ 190500 w 1733550"/>
                <a:gd name="connsiteY8" fmla="*/ 339728 h 952500"/>
                <a:gd name="connsiteX0" fmla="*/ 190500 w 1733550"/>
                <a:gd name="connsiteY0" fmla="*/ 263585 h 876357"/>
                <a:gd name="connsiteX1" fmla="*/ 454028 w 1733550"/>
                <a:gd name="connsiteY1" fmla="*/ 47682 h 876357"/>
                <a:gd name="connsiteX2" fmla="*/ 1450972 w 1733550"/>
                <a:gd name="connsiteY2" fmla="*/ 57 h 876357"/>
                <a:gd name="connsiteX3" fmla="*/ 1733550 w 1733550"/>
                <a:gd name="connsiteY3" fmla="*/ 82610 h 876357"/>
                <a:gd name="connsiteX4" fmla="*/ 1733550 w 1733550"/>
                <a:gd name="connsiteY4" fmla="*/ 717604 h 876357"/>
                <a:gd name="connsiteX5" fmla="*/ 1574797 w 1733550"/>
                <a:gd name="connsiteY5" fmla="*/ 876357 h 876357"/>
                <a:gd name="connsiteX6" fmla="*/ 568328 w 1733550"/>
                <a:gd name="connsiteY6" fmla="*/ 676332 h 876357"/>
                <a:gd name="connsiteX7" fmla="*/ 0 w 1733550"/>
                <a:gd name="connsiteY7" fmla="*/ 803329 h 876357"/>
                <a:gd name="connsiteX8" fmla="*/ 190500 w 1733550"/>
                <a:gd name="connsiteY8" fmla="*/ 263585 h 876357"/>
                <a:gd name="connsiteX0" fmla="*/ 190500 w 1733550"/>
                <a:gd name="connsiteY0" fmla="*/ 263528 h 876300"/>
                <a:gd name="connsiteX1" fmla="*/ 454028 w 1733550"/>
                <a:gd name="connsiteY1" fmla="*/ 47625 h 876300"/>
                <a:gd name="connsiteX2" fmla="*/ 1450972 w 1733550"/>
                <a:gd name="connsiteY2" fmla="*/ 0 h 876300"/>
                <a:gd name="connsiteX3" fmla="*/ 1438275 w 1733550"/>
                <a:gd name="connsiteY3" fmla="*/ 273053 h 876300"/>
                <a:gd name="connsiteX4" fmla="*/ 1733550 w 1733550"/>
                <a:gd name="connsiteY4" fmla="*/ 717547 h 876300"/>
                <a:gd name="connsiteX5" fmla="*/ 1574797 w 1733550"/>
                <a:gd name="connsiteY5" fmla="*/ 876300 h 876300"/>
                <a:gd name="connsiteX6" fmla="*/ 568328 w 1733550"/>
                <a:gd name="connsiteY6" fmla="*/ 676275 h 876300"/>
                <a:gd name="connsiteX7" fmla="*/ 0 w 1733550"/>
                <a:gd name="connsiteY7" fmla="*/ 803272 h 876300"/>
                <a:gd name="connsiteX8" fmla="*/ 190500 w 1733550"/>
                <a:gd name="connsiteY8" fmla="*/ 263528 h 876300"/>
                <a:gd name="connsiteX0" fmla="*/ 190500 w 1733550"/>
                <a:gd name="connsiteY0" fmla="*/ 215903 h 828675"/>
                <a:gd name="connsiteX1" fmla="*/ 454028 w 1733550"/>
                <a:gd name="connsiteY1" fmla="*/ 0 h 828675"/>
                <a:gd name="connsiteX2" fmla="*/ 1250947 w 1733550"/>
                <a:gd name="connsiteY2" fmla="*/ 47625 h 828675"/>
                <a:gd name="connsiteX3" fmla="*/ 1438275 w 1733550"/>
                <a:gd name="connsiteY3" fmla="*/ 225428 h 828675"/>
                <a:gd name="connsiteX4" fmla="*/ 1733550 w 1733550"/>
                <a:gd name="connsiteY4" fmla="*/ 669922 h 828675"/>
                <a:gd name="connsiteX5" fmla="*/ 1574797 w 1733550"/>
                <a:gd name="connsiteY5" fmla="*/ 828675 h 828675"/>
                <a:gd name="connsiteX6" fmla="*/ 568328 w 1733550"/>
                <a:gd name="connsiteY6" fmla="*/ 628650 h 828675"/>
                <a:gd name="connsiteX7" fmla="*/ 0 w 1733550"/>
                <a:gd name="connsiteY7" fmla="*/ 755647 h 828675"/>
                <a:gd name="connsiteX8" fmla="*/ 190500 w 1733550"/>
                <a:gd name="connsiteY8" fmla="*/ 215903 h 828675"/>
                <a:gd name="connsiteX0" fmla="*/ 190500 w 1733550"/>
                <a:gd name="connsiteY0" fmla="*/ 215903 h 923925"/>
                <a:gd name="connsiteX1" fmla="*/ 454028 w 1733550"/>
                <a:gd name="connsiteY1" fmla="*/ 0 h 923925"/>
                <a:gd name="connsiteX2" fmla="*/ 1250947 w 1733550"/>
                <a:gd name="connsiteY2" fmla="*/ 47625 h 923925"/>
                <a:gd name="connsiteX3" fmla="*/ 1438275 w 1733550"/>
                <a:gd name="connsiteY3" fmla="*/ 225428 h 923925"/>
                <a:gd name="connsiteX4" fmla="*/ 1733550 w 1733550"/>
                <a:gd name="connsiteY4" fmla="*/ 669922 h 923925"/>
                <a:gd name="connsiteX5" fmla="*/ 1279522 w 1733550"/>
                <a:gd name="connsiteY5" fmla="*/ 923925 h 923925"/>
                <a:gd name="connsiteX6" fmla="*/ 568328 w 1733550"/>
                <a:gd name="connsiteY6" fmla="*/ 628650 h 923925"/>
                <a:gd name="connsiteX7" fmla="*/ 0 w 1733550"/>
                <a:gd name="connsiteY7" fmla="*/ 755647 h 923925"/>
                <a:gd name="connsiteX8" fmla="*/ 190500 w 1733550"/>
                <a:gd name="connsiteY8" fmla="*/ 215903 h 923925"/>
                <a:gd name="connsiteX0" fmla="*/ 190500 w 1514475"/>
                <a:gd name="connsiteY0" fmla="*/ 215903 h 923925"/>
                <a:gd name="connsiteX1" fmla="*/ 454028 w 1514475"/>
                <a:gd name="connsiteY1" fmla="*/ 0 h 923925"/>
                <a:gd name="connsiteX2" fmla="*/ 1250947 w 1514475"/>
                <a:gd name="connsiteY2" fmla="*/ 47625 h 923925"/>
                <a:gd name="connsiteX3" fmla="*/ 1438275 w 1514475"/>
                <a:gd name="connsiteY3" fmla="*/ 225428 h 923925"/>
                <a:gd name="connsiteX4" fmla="*/ 1514475 w 1514475"/>
                <a:gd name="connsiteY4" fmla="*/ 603247 h 923925"/>
                <a:gd name="connsiteX5" fmla="*/ 1279522 w 1514475"/>
                <a:gd name="connsiteY5" fmla="*/ 923925 h 923925"/>
                <a:gd name="connsiteX6" fmla="*/ 568328 w 1514475"/>
                <a:gd name="connsiteY6" fmla="*/ 628650 h 923925"/>
                <a:gd name="connsiteX7" fmla="*/ 0 w 1514475"/>
                <a:gd name="connsiteY7" fmla="*/ 755647 h 923925"/>
                <a:gd name="connsiteX8" fmla="*/ 190500 w 1514475"/>
                <a:gd name="connsiteY8" fmla="*/ 215903 h 923925"/>
                <a:gd name="connsiteX0" fmla="*/ 190500 w 1514475"/>
                <a:gd name="connsiteY0" fmla="*/ 215903 h 923925"/>
                <a:gd name="connsiteX1" fmla="*/ 454028 w 1514475"/>
                <a:gd name="connsiteY1" fmla="*/ 0 h 923925"/>
                <a:gd name="connsiteX2" fmla="*/ 1250947 w 1514475"/>
                <a:gd name="connsiteY2" fmla="*/ 47625 h 923925"/>
                <a:gd name="connsiteX3" fmla="*/ 1438275 w 1514475"/>
                <a:gd name="connsiteY3" fmla="*/ 225428 h 923925"/>
                <a:gd name="connsiteX4" fmla="*/ 1514475 w 1514475"/>
                <a:gd name="connsiteY4" fmla="*/ 603247 h 923925"/>
                <a:gd name="connsiteX5" fmla="*/ 1279522 w 1514475"/>
                <a:gd name="connsiteY5" fmla="*/ 923925 h 923925"/>
                <a:gd name="connsiteX6" fmla="*/ 549278 w 1514475"/>
                <a:gd name="connsiteY6" fmla="*/ 685800 h 923925"/>
                <a:gd name="connsiteX7" fmla="*/ 0 w 1514475"/>
                <a:gd name="connsiteY7" fmla="*/ 755647 h 923925"/>
                <a:gd name="connsiteX8" fmla="*/ 190500 w 1514475"/>
                <a:gd name="connsiteY8" fmla="*/ 215903 h 923925"/>
                <a:gd name="connsiteX0" fmla="*/ 123825 w 1447800"/>
                <a:gd name="connsiteY0" fmla="*/ 215903 h 923925"/>
                <a:gd name="connsiteX1" fmla="*/ 387353 w 1447800"/>
                <a:gd name="connsiteY1" fmla="*/ 0 h 923925"/>
                <a:gd name="connsiteX2" fmla="*/ 1184272 w 1447800"/>
                <a:gd name="connsiteY2" fmla="*/ 47625 h 923925"/>
                <a:gd name="connsiteX3" fmla="*/ 1371600 w 1447800"/>
                <a:gd name="connsiteY3" fmla="*/ 225428 h 923925"/>
                <a:gd name="connsiteX4" fmla="*/ 1447800 w 1447800"/>
                <a:gd name="connsiteY4" fmla="*/ 603247 h 923925"/>
                <a:gd name="connsiteX5" fmla="*/ 1212847 w 1447800"/>
                <a:gd name="connsiteY5" fmla="*/ 923925 h 923925"/>
                <a:gd name="connsiteX6" fmla="*/ 482603 w 1447800"/>
                <a:gd name="connsiteY6" fmla="*/ 685800 h 923925"/>
                <a:gd name="connsiteX7" fmla="*/ 0 w 1447800"/>
                <a:gd name="connsiteY7" fmla="*/ 612772 h 923925"/>
                <a:gd name="connsiteX8" fmla="*/ 123825 w 1447800"/>
                <a:gd name="connsiteY8" fmla="*/ 215903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7800" h="923925">
                  <a:moveTo>
                    <a:pt x="123825" y="215903"/>
                  </a:moveTo>
                  <a:cubicBezTo>
                    <a:pt x="123825" y="128226"/>
                    <a:pt x="299676" y="0"/>
                    <a:pt x="387353" y="0"/>
                  </a:cubicBezTo>
                  <a:lnTo>
                    <a:pt x="1184272" y="47625"/>
                  </a:lnTo>
                  <a:cubicBezTo>
                    <a:pt x="1271949" y="47625"/>
                    <a:pt x="1371600" y="137751"/>
                    <a:pt x="1371600" y="225428"/>
                  </a:cubicBezTo>
                  <a:lnTo>
                    <a:pt x="1447800" y="603247"/>
                  </a:lnTo>
                  <a:cubicBezTo>
                    <a:pt x="1447800" y="690924"/>
                    <a:pt x="1300524" y="923925"/>
                    <a:pt x="1212847" y="923925"/>
                  </a:cubicBezTo>
                  <a:cubicBezTo>
                    <a:pt x="731307" y="923925"/>
                    <a:pt x="1297518" y="685800"/>
                    <a:pt x="482603" y="685800"/>
                  </a:cubicBezTo>
                  <a:cubicBezTo>
                    <a:pt x="394926" y="685800"/>
                    <a:pt x="0" y="700449"/>
                    <a:pt x="0" y="612772"/>
                  </a:cubicBezTo>
                  <a:lnTo>
                    <a:pt x="123825" y="215903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2400" dirty="0"/>
                <a:t>RNA Pol II</a:t>
              </a: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 flipV="1">
              <a:off x="6224862" y="1766614"/>
              <a:ext cx="362553" cy="44708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7016453" y="1859694"/>
              <a:ext cx="1802573" cy="20793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6" name="Block Arc 45"/>
            <p:cNvSpPr/>
            <p:nvPr/>
          </p:nvSpPr>
          <p:spPr>
            <a:xfrm rot="16200000">
              <a:off x="6226560" y="1769648"/>
              <a:ext cx="1674644" cy="1859497"/>
            </a:xfrm>
            <a:prstGeom prst="blockArc">
              <a:avLst>
                <a:gd name="adj1" fmla="val 16844312"/>
                <a:gd name="adj2" fmla="val 21404827"/>
                <a:gd name="adj3" fmla="val 12563"/>
              </a:avLst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6826820" y="2556350"/>
              <a:ext cx="1654167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7515352" y="1422072"/>
              <a:ext cx="1138016" cy="4364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RNA</a:t>
              </a:r>
            </a:p>
          </p:txBody>
        </p:sp>
        <p:sp>
          <p:nvSpPr>
            <p:cNvPr id="235" name="Freeform 234"/>
            <p:cNvSpPr/>
            <p:nvPr/>
          </p:nvSpPr>
          <p:spPr>
            <a:xfrm>
              <a:off x="6072550" y="2487391"/>
              <a:ext cx="470535" cy="120090"/>
            </a:xfrm>
            <a:custGeom>
              <a:avLst/>
              <a:gdLst>
                <a:gd name="connsiteX0" fmla="*/ 0 w 470535"/>
                <a:gd name="connsiteY0" fmla="*/ 45795 h 120090"/>
                <a:gd name="connsiteX1" fmla="*/ 125730 w 470535"/>
                <a:gd name="connsiteY1" fmla="*/ 75 h 120090"/>
                <a:gd name="connsiteX2" fmla="*/ 228600 w 470535"/>
                <a:gd name="connsiteY2" fmla="*/ 55320 h 120090"/>
                <a:gd name="connsiteX3" fmla="*/ 358140 w 470535"/>
                <a:gd name="connsiteY3" fmla="*/ 26745 h 120090"/>
                <a:gd name="connsiteX4" fmla="*/ 470535 w 470535"/>
                <a:gd name="connsiteY4" fmla="*/ 120090 h 12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535" h="120090">
                  <a:moveTo>
                    <a:pt x="0" y="45795"/>
                  </a:moveTo>
                  <a:cubicBezTo>
                    <a:pt x="43815" y="22141"/>
                    <a:pt x="87630" y="-1513"/>
                    <a:pt x="125730" y="75"/>
                  </a:cubicBezTo>
                  <a:cubicBezTo>
                    <a:pt x="163830" y="1663"/>
                    <a:pt x="189865" y="50875"/>
                    <a:pt x="228600" y="55320"/>
                  </a:cubicBezTo>
                  <a:cubicBezTo>
                    <a:pt x="267335" y="59765"/>
                    <a:pt x="317818" y="15950"/>
                    <a:pt x="358140" y="26745"/>
                  </a:cubicBezTo>
                  <a:cubicBezTo>
                    <a:pt x="398463" y="37540"/>
                    <a:pt x="449580" y="98500"/>
                    <a:pt x="470535" y="120090"/>
                  </a:cubicBezTo>
                </a:path>
              </a:pathLst>
            </a:cu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51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 smtClean="0"/>
              <a:t>How Enhancers Regulate?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91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Block Arc 189"/>
          <p:cNvSpPr/>
          <p:nvPr/>
        </p:nvSpPr>
        <p:spPr>
          <a:xfrm rot="16200000">
            <a:off x="3112908" y="2225038"/>
            <a:ext cx="1674644" cy="1859497"/>
          </a:xfrm>
          <a:prstGeom prst="blockArc">
            <a:avLst>
              <a:gd name="adj1" fmla="val 10800000"/>
              <a:gd name="adj2" fmla="val 45021"/>
              <a:gd name="adj3" fmla="val 2101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1" name="Rectangle 190"/>
          <p:cNvSpPr/>
          <p:nvPr/>
        </p:nvSpPr>
        <p:spPr>
          <a:xfrm>
            <a:off x="3981460" y="2316478"/>
            <a:ext cx="4208753" cy="3519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2" name="Rectangle 191"/>
          <p:cNvSpPr/>
          <p:nvPr/>
        </p:nvSpPr>
        <p:spPr>
          <a:xfrm>
            <a:off x="4947234" y="2316478"/>
            <a:ext cx="3237420" cy="349588"/>
          </a:xfrm>
          <a:prstGeom prst="rect">
            <a:avLst/>
          </a:prstGeom>
          <a:ln>
            <a:solidFill>
              <a:srgbClr val="41719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3" name="Rectangle 192"/>
          <p:cNvSpPr/>
          <p:nvPr/>
        </p:nvSpPr>
        <p:spPr>
          <a:xfrm>
            <a:off x="4952104" y="2316478"/>
            <a:ext cx="84033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4" name="Rectangle 193"/>
          <p:cNvSpPr/>
          <p:nvPr/>
        </p:nvSpPr>
        <p:spPr>
          <a:xfrm>
            <a:off x="5033809" y="2316478"/>
            <a:ext cx="16466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5" name="Rectangle 194"/>
          <p:cNvSpPr/>
          <p:nvPr/>
        </p:nvSpPr>
        <p:spPr>
          <a:xfrm>
            <a:off x="5519960" y="2316478"/>
            <a:ext cx="161710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6" name="Rounded Rectangle 195"/>
          <p:cNvSpPr/>
          <p:nvPr/>
        </p:nvSpPr>
        <p:spPr>
          <a:xfrm>
            <a:off x="5531963" y="2731830"/>
            <a:ext cx="299195" cy="514775"/>
          </a:xfrm>
          <a:prstGeom prst="roundRect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7" name="Rectangle 196"/>
          <p:cNvSpPr/>
          <p:nvPr/>
        </p:nvSpPr>
        <p:spPr>
          <a:xfrm>
            <a:off x="6007188" y="3641339"/>
            <a:ext cx="259225" cy="34958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8" name="Rectangle 197"/>
          <p:cNvSpPr/>
          <p:nvPr/>
        </p:nvSpPr>
        <p:spPr>
          <a:xfrm>
            <a:off x="3981459" y="3642358"/>
            <a:ext cx="4208753" cy="349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9" name="Rounded Rectangle 198"/>
          <p:cNvSpPr/>
          <p:nvPr/>
        </p:nvSpPr>
        <p:spPr>
          <a:xfrm>
            <a:off x="3942280" y="2323213"/>
            <a:ext cx="51594" cy="3401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0" name="Rounded Rectangle 199"/>
          <p:cNvSpPr/>
          <p:nvPr/>
        </p:nvSpPr>
        <p:spPr>
          <a:xfrm>
            <a:off x="3933783" y="3648135"/>
            <a:ext cx="60650" cy="3395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201" name="Straight Connector 200"/>
          <p:cNvCxnSpPr/>
          <p:nvPr/>
        </p:nvCxnSpPr>
        <p:spPr>
          <a:xfrm flipH="1">
            <a:off x="3944829" y="2316281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 flipH="1">
            <a:off x="3948777" y="2669195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flipH="1">
            <a:off x="3942280" y="3643244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 flipH="1">
            <a:off x="3946757" y="3992083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05" name="Group 204"/>
          <p:cNvGrpSpPr/>
          <p:nvPr/>
        </p:nvGrpSpPr>
        <p:grpSpPr>
          <a:xfrm>
            <a:off x="4789048" y="2504860"/>
            <a:ext cx="1719275" cy="1217946"/>
            <a:chOff x="7652321" y="3663102"/>
            <a:chExt cx="1719275" cy="1217946"/>
          </a:xfrm>
        </p:grpSpPr>
        <p:sp>
          <p:nvSpPr>
            <p:cNvPr id="206" name="Rounded Rectangle 205"/>
            <p:cNvSpPr/>
            <p:nvPr/>
          </p:nvSpPr>
          <p:spPr>
            <a:xfrm>
              <a:off x="7818441" y="3663102"/>
              <a:ext cx="1090342" cy="492042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2400" dirty="0"/>
            </a:p>
          </p:txBody>
        </p:sp>
        <p:sp>
          <p:nvSpPr>
            <p:cNvPr id="207" name="Rounded Rectangle 206"/>
            <p:cNvSpPr/>
            <p:nvPr/>
          </p:nvSpPr>
          <p:spPr>
            <a:xfrm>
              <a:off x="7652321" y="4377964"/>
              <a:ext cx="793392" cy="361095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8" name="Rounded Rectangle 207"/>
            <p:cNvSpPr/>
            <p:nvPr/>
          </p:nvSpPr>
          <p:spPr>
            <a:xfrm>
              <a:off x="8234450" y="4514104"/>
              <a:ext cx="1050223" cy="366944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9" name="Rounded Rectangle 208"/>
            <p:cNvSpPr/>
            <p:nvPr/>
          </p:nvSpPr>
          <p:spPr>
            <a:xfrm>
              <a:off x="8036143" y="4013637"/>
              <a:ext cx="1335453" cy="518995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p300/CBP</a:t>
              </a:r>
            </a:p>
          </p:txBody>
        </p:sp>
      </p:grpSp>
      <p:sp>
        <p:nvSpPr>
          <p:cNvPr id="210" name="Rectangle 209"/>
          <p:cNvSpPr/>
          <p:nvPr/>
        </p:nvSpPr>
        <p:spPr>
          <a:xfrm>
            <a:off x="4628803" y="3642358"/>
            <a:ext cx="1957574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1" name="Rectangle 210"/>
          <p:cNvSpPr/>
          <p:nvPr/>
        </p:nvSpPr>
        <p:spPr>
          <a:xfrm>
            <a:off x="4987599" y="3642358"/>
            <a:ext cx="191002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2" name="Rectangle 211"/>
          <p:cNvSpPr/>
          <p:nvPr/>
        </p:nvSpPr>
        <p:spPr>
          <a:xfrm>
            <a:off x="5542755" y="3642358"/>
            <a:ext cx="16466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3" name="Rectangle 212"/>
          <p:cNvSpPr/>
          <p:nvPr/>
        </p:nvSpPr>
        <p:spPr>
          <a:xfrm>
            <a:off x="6002403" y="3642358"/>
            <a:ext cx="26043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4" name="Isosceles Triangle 213"/>
          <p:cNvSpPr/>
          <p:nvPr/>
        </p:nvSpPr>
        <p:spPr>
          <a:xfrm>
            <a:off x="5316942" y="3183357"/>
            <a:ext cx="662107" cy="59549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5" name="TextBox 214"/>
          <p:cNvSpPr txBox="1"/>
          <p:nvPr/>
        </p:nvSpPr>
        <p:spPr>
          <a:xfrm>
            <a:off x="5425113" y="3366335"/>
            <a:ext cx="619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grpSp>
        <p:nvGrpSpPr>
          <p:cNvPr id="216" name="Group 215"/>
          <p:cNvGrpSpPr/>
          <p:nvPr/>
        </p:nvGrpSpPr>
        <p:grpSpPr>
          <a:xfrm>
            <a:off x="4698505" y="3343915"/>
            <a:ext cx="824261" cy="461665"/>
            <a:chOff x="7706558" y="4532637"/>
            <a:chExt cx="824261" cy="461665"/>
          </a:xfrm>
        </p:grpSpPr>
        <p:sp>
          <p:nvSpPr>
            <p:cNvPr id="217" name="Oval 216"/>
            <p:cNvSpPr/>
            <p:nvPr/>
          </p:nvSpPr>
          <p:spPr>
            <a:xfrm>
              <a:off x="7706558" y="4565138"/>
              <a:ext cx="651576" cy="39933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7804941" y="4532637"/>
              <a:ext cx="7258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TF</a:t>
              </a:r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5960594" y="3365916"/>
            <a:ext cx="683949" cy="461665"/>
            <a:chOff x="8823867" y="4524158"/>
            <a:chExt cx="683949" cy="461665"/>
          </a:xfrm>
        </p:grpSpPr>
        <p:sp>
          <p:nvSpPr>
            <p:cNvPr id="220" name="Trapezoid 219"/>
            <p:cNvSpPr/>
            <p:nvPr/>
          </p:nvSpPr>
          <p:spPr>
            <a:xfrm>
              <a:off x="8823867" y="4569859"/>
              <a:ext cx="628424" cy="397889"/>
            </a:xfrm>
            <a:prstGeom prst="trapezoid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8911574" y="4524158"/>
              <a:ext cx="5962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TF</a:t>
              </a:r>
            </a:p>
          </p:txBody>
        </p:sp>
      </p:grpSp>
      <p:grpSp>
        <p:nvGrpSpPr>
          <p:cNvPr id="224" name="Group 223"/>
          <p:cNvGrpSpPr/>
          <p:nvPr/>
        </p:nvGrpSpPr>
        <p:grpSpPr>
          <a:xfrm>
            <a:off x="5044572" y="2273539"/>
            <a:ext cx="878875" cy="728889"/>
            <a:chOff x="7907845" y="3431781"/>
            <a:chExt cx="878875" cy="728889"/>
          </a:xfrm>
        </p:grpSpPr>
        <p:sp>
          <p:nvSpPr>
            <p:cNvPr id="225" name="Rounded Rectangle 224"/>
            <p:cNvSpPr/>
            <p:nvPr/>
          </p:nvSpPr>
          <p:spPr>
            <a:xfrm>
              <a:off x="7907845" y="3581737"/>
              <a:ext cx="418741" cy="296605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TF</a:t>
              </a:r>
            </a:p>
          </p:txBody>
        </p:sp>
        <p:grpSp>
          <p:nvGrpSpPr>
            <p:cNvPr id="226" name="Group 225"/>
            <p:cNvGrpSpPr/>
            <p:nvPr/>
          </p:nvGrpSpPr>
          <p:grpSpPr>
            <a:xfrm>
              <a:off x="8120051" y="3431781"/>
              <a:ext cx="426617" cy="556708"/>
              <a:chOff x="8120051" y="3431781"/>
              <a:chExt cx="426617" cy="556708"/>
            </a:xfrm>
          </p:grpSpPr>
          <p:sp>
            <p:nvSpPr>
              <p:cNvPr id="230" name="Rounded Rectangle 229"/>
              <p:cNvSpPr/>
              <p:nvPr/>
            </p:nvSpPr>
            <p:spPr>
              <a:xfrm>
                <a:off x="8154691" y="3497086"/>
                <a:ext cx="327761" cy="422684"/>
              </a:xfrm>
              <a:prstGeom prst="roundRect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31" name="Rounded Rectangle 230"/>
              <p:cNvSpPr/>
              <p:nvPr/>
            </p:nvSpPr>
            <p:spPr>
              <a:xfrm>
                <a:off x="8120051" y="3431781"/>
                <a:ext cx="426617" cy="55670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TF</a:t>
                </a:r>
              </a:p>
            </p:txBody>
          </p:sp>
        </p:grpSp>
        <p:grpSp>
          <p:nvGrpSpPr>
            <p:cNvPr id="227" name="Group 226"/>
            <p:cNvGrpSpPr/>
            <p:nvPr/>
          </p:nvGrpSpPr>
          <p:grpSpPr>
            <a:xfrm>
              <a:off x="8360103" y="3603962"/>
              <a:ext cx="426617" cy="556708"/>
              <a:chOff x="8360103" y="3603962"/>
              <a:chExt cx="426617" cy="556708"/>
            </a:xfrm>
          </p:grpSpPr>
          <p:sp>
            <p:nvSpPr>
              <p:cNvPr id="228" name="Rounded Rectangle 227"/>
              <p:cNvSpPr/>
              <p:nvPr/>
            </p:nvSpPr>
            <p:spPr>
              <a:xfrm>
                <a:off x="8411336" y="3629796"/>
                <a:ext cx="299195" cy="514775"/>
              </a:xfrm>
              <a:prstGeom prst="roundRect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29" name="Rounded Rectangle 228"/>
              <p:cNvSpPr/>
              <p:nvPr/>
            </p:nvSpPr>
            <p:spPr>
              <a:xfrm>
                <a:off x="8360103" y="3603962"/>
                <a:ext cx="426617" cy="55670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TF</a:t>
                </a: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6625399" y="1421748"/>
            <a:ext cx="3077059" cy="2114647"/>
            <a:chOff x="5741967" y="1422072"/>
            <a:chExt cx="3077059" cy="2114647"/>
          </a:xfrm>
        </p:grpSpPr>
        <p:sp>
          <p:nvSpPr>
            <p:cNvPr id="232" name="Rounded Rectangle 2"/>
            <p:cNvSpPr/>
            <p:nvPr/>
          </p:nvSpPr>
          <p:spPr>
            <a:xfrm>
              <a:off x="5741967" y="2338872"/>
              <a:ext cx="1447800" cy="923925"/>
            </a:xfrm>
            <a:custGeom>
              <a:avLst/>
              <a:gdLst>
                <a:gd name="connsiteX0" fmla="*/ 0 w 1762125"/>
                <a:gd name="connsiteY0" fmla="*/ 158753 h 952500"/>
                <a:gd name="connsiteX1" fmla="*/ 158753 w 1762125"/>
                <a:gd name="connsiteY1" fmla="*/ 0 h 952500"/>
                <a:gd name="connsiteX2" fmla="*/ 1603372 w 1762125"/>
                <a:gd name="connsiteY2" fmla="*/ 0 h 952500"/>
                <a:gd name="connsiteX3" fmla="*/ 1762125 w 1762125"/>
                <a:gd name="connsiteY3" fmla="*/ 158753 h 952500"/>
                <a:gd name="connsiteX4" fmla="*/ 1762125 w 1762125"/>
                <a:gd name="connsiteY4" fmla="*/ 793747 h 952500"/>
                <a:gd name="connsiteX5" fmla="*/ 1603372 w 1762125"/>
                <a:gd name="connsiteY5" fmla="*/ 952500 h 952500"/>
                <a:gd name="connsiteX6" fmla="*/ 158753 w 1762125"/>
                <a:gd name="connsiteY6" fmla="*/ 952500 h 952500"/>
                <a:gd name="connsiteX7" fmla="*/ 0 w 1762125"/>
                <a:gd name="connsiteY7" fmla="*/ 793747 h 952500"/>
                <a:gd name="connsiteX8" fmla="*/ 0 w 1762125"/>
                <a:gd name="connsiteY8" fmla="*/ 158753 h 952500"/>
                <a:gd name="connsiteX0" fmla="*/ 0 w 1762125"/>
                <a:gd name="connsiteY0" fmla="*/ 158753 h 952500"/>
                <a:gd name="connsiteX1" fmla="*/ 158753 w 1762125"/>
                <a:gd name="connsiteY1" fmla="*/ 0 h 952500"/>
                <a:gd name="connsiteX2" fmla="*/ 1603372 w 1762125"/>
                <a:gd name="connsiteY2" fmla="*/ 0 h 952500"/>
                <a:gd name="connsiteX3" fmla="*/ 1762125 w 1762125"/>
                <a:gd name="connsiteY3" fmla="*/ 158753 h 952500"/>
                <a:gd name="connsiteX4" fmla="*/ 1762125 w 1762125"/>
                <a:gd name="connsiteY4" fmla="*/ 793747 h 952500"/>
                <a:gd name="connsiteX5" fmla="*/ 1603372 w 1762125"/>
                <a:gd name="connsiteY5" fmla="*/ 952500 h 952500"/>
                <a:gd name="connsiteX6" fmla="*/ 596903 w 1762125"/>
                <a:gd name="connsiteY6" fmla="*/ 752475 h 952500"/>
                <a:gd name="connsiteX7" fmla="*/ 0 w 1762125"/>
                <a:gd name="connsiteY7" fmla="*/ 793747 h 952500"/>
                <a:gd name="connsiteX8" fmla="*/ 0 w 1762125"/>
                <a:gd name="connsiteY8" fmla="*/ 158753 h 952500"/>
                <a:gd name="connsiteX0" fmla="*/ 0 w 1762125"/>
                <a:gd name="connsiteY0" fmla="*/ 158753 h 952500"/>
                <a:gd name="connsiteX1" fmla="*/ 158753 w 1762125"/>
                <a:gd name="connsiteY1" fmla="*/ 0 h 952500"/>
                <a:gd name="connsiteX2" fmla="*/ 1603372 w 1762125"/>
                <a:gd name="connsiteY2" fmla="*/ 0 h 952500"/>
                <a:gd name="connsiteX3" fmla="*/ 1762125 w 1762125"/>
                <a:gd name="connsiteY3" fmla="*/ 158753 h 952500"/>
                <a:gd name="connsiteX4" fmla="*/ 1762125 w 1762125"/>
                <a:gd name="connsiteY4" fmla="*/ 793747 h 952500"/>
                <a:gd name="connsiteX5" fmla="*/ 1603372 w 1762125"/>
                <a:gd name="connsiteY5" fmla="*/ 952500 h 952500"/>
                <a:gd name="connsiteX6" fmla="*/ 596903 w 1762125"/>
                <a:gd name="connsiteY6" fmla="*/ 752475 h 952500"/>
                <a:gd name="connsiteX7" fmla="*/ 0 w 1762125"/>
                <a:gd name="connsiteY7" fmla="*/ 793747 h 952500"/>
                <a:gd name="connsiteX8" fmla="*/ 0 w 1762125"/>
                <a:gd name="connsiteY8" fmla="*/ 158753 h 952500"/>
                <a:gd name="connsiteX0" fmla="*/ 0 w 1762125"/>
                <a:gd name="connsiteY0" fmla="*/ 158753 h 952500"/>
                <a:gd name="connsiteX1" fmla="*/ 158753 w 1762125"/>
                <a:gd name="connsiteY1" fmla="*/ 0 h 952500"/>
                <a:gd name="connsiteX2" fmla="*/ 1603372 w 1762125"/>
                <a:gd name="connsiteY2" fmla="*/ 0 h 952500"/>
                <a:gd name="connsiteX3" fmla="*/ 1762125 w 1762125"/>
                <a:gd name="connsiteY3" fmla="*/ 158753 h 952500"/>
                <a:gd name="connsiteX4" fmla="*/ 1762125 w 1762125"/>
                <a:gd name="connsiteY4" fmla="*/ 793747 h 952500"/>
                <a:gd name="connsiteX5" fmla="*/ 1603372 w 1762125"/>
                <a:gd name="connsiteY5" fmla="*/ 952500 h 952500"/>
                <a:gd name="connsiteX6" fmla="*/ 596903 w 1762125"/>
                <a:gd name="connsiteY6" fmla="*/ 752475 h 952500"/>
                <a:gd name="connsiteX7" fmla="*/ 0 w 1762125"/>
                <a:gd name="connsiteY7" fmla="*/ 793747 h 952500"/>
                <a:gd name="connsiteX8" fmla="*/ 0 w 1762125"/>
                <a:gd name="connsiteY8" fmla="*/ 158753 h 952500"/>
                <a:gd name="connsiteX0" fmla="*/ 0 w 1762125"/>
                <a:gd name="connsiteY0" fmla="*/ 158753 h 952500"/>
                <a:gd name="connsiteX1" fmla="*/ 158753 w 1762125"/>
                <a:gd name="connsiteY1" fmla="*/ 0 h 952500"/>
                <a:gd name="connsiteX2" fmla="*/ 1603372 w 1762125"/>
                <a:gd name="connsiteY2" fmla="*/ 0 h 952500"/>
                <a:gd name="connsiteX3" fmla="*/ 1762125 w 1762125"/>
                <a:gd name="connsiteY3" fmla="*/ 158753 h 952500"/>
                <a:gd name="connsiteX4" fmla="*/ 1762125 w 1762125"/>
                <a:gd name="connsiteY4" fmla="*/ 793747 h 952500"/>
                <a:gd name="connsiteX5" fmla="*/ 1603372 w 1762125"/>
                <a:gd name="connsiteY5" fmla="*/ 952500 h 952500"/>
                <a:gd name="connsiteX6" fmla="*/ 596903 w 1762125"/>
                <a:gd name="connsiteY6" fmla="*/ 752475 h 952500"/>
                <a:gd name="connsiteX7" fmla="*/ 28575 w 1762125"/>
                <a:gd name="connsiteY7" fmla="*/ 879472 h 952500"/>
                <a:gd name="connsiteX8" fmla="*/ 0 w 1762125"/>
                <a:gd name="connsiteY8" fmla="*/ 158753 h 952500"/>
                <a:gd name="connsiteX0" fmla="*/ 0 w 1762125"/>
                <a:gd name="connsiteY0" fmla="*/ 158753 h 952500"/>
                <a:gd name="connsiteX1" fmla="*/ 158753 w 1762125"/>
                <a:gd name="connsiteY1" fmla="*/ 0 h 952500"/>
                <a:gd name="connsiteX2" fmla="*/ 1603372 w 1762125"/>
                <a:gd name="connsiteY2" fmla="*/ 0 h 952500"/>
                <a:gd name="connsiteX3" fmla="*/ 1762125 w 1762125"/>
                <a:gd name="connsiteY3" fmla="*/ 158753 h 952500"/>
                <a:gd name="connsiteX4" fmla="*/ 1762125 w 1762125"/>
                <a:gd name="connsiteY4" fmla="*/ 793747 h 952500"/>
                <a:gd name="connsiteX5" fmla="*/ 1603372 w 1762125"/>
                <a:gd name="connsiteY5" fmla="*/ 952500 h 952500"/>
                <a:gd name="connsiteX6" fmla="*/ 596903 w 1762125"/>
                <a:gd name="connsiteY6" fmla="*/ 752475 h 952500"/>
                <a:gd name="connsiteX7" fmla="*/ 28575 w 1762125"/>
                <a:gd name="connsiteY7" fmla="*/ 879472 h 952500"/>
                <a:gd name="connsiteX8" fmla="*/ 0 w 1762125"/>
                <a:gd name="connsiteY8" fmla="*/ 158753 h 952500"/>
                <a:gd name="connsiteX0" fmla="*/ 190500 w 1733550"/>
                <a:gd name="connsiteY0" fmla="*/ 339728 h 952500"/>
                <a:gd name="connsiteX1" fmla="*/ 130178 w 1733550"/>
                <a:gd name="connsiteY1" fmla="*/ 0 h 952500"/>
                <a:gd name="connsiteX2" fmla="*/ 1574797 w 1733550"/>
                <a:gd name="connsiteY2" fmla="*/ 0 h 952500"/>
                <a:gd name="connsiteX3" fmla="*/ 1733550 w 1733550"/>
                <a:gd name="connsiteY3" fmla="*/ 158753 h 952500"/>
                <a:gd name="connsiteX4" fmla="*/ 1733550 w 1733550"/>
                <a:gd name="connsiteY4" fmla="*/ 793747 h 952500"/>
                <a:gd name="connsiteX5" fmla="*/ 1574797 w 1733550"/>
                <a:gd name="connsiteY5" fmla="*/ 952500 h 952500"/>
                <a:gd name="connsiteX6" fmla="*/ 568328 w 1733550"/>
                <a:gd name="connsiteY6" fmla="*/ 752475 h 952500"/>
                <a:gd name="connsiteX7" fmla="*/ 0 w 1733550"/>
                <a:gd name="connsiteY7" fmla="*/ 879472 h 952500"/>
                <a:gd name="connsiteX8" fmla="*/ 190500 w 1733550"/>
                <a:gd name="connsiteY8" fmla="*/ 339728 h 952500"/>
                <a:gd name="connsiteX0" fmla="*/ 190500 w 1733550"/>
                <a:gd name="connsiteY0" fmla="*/ 339728 h 952500"/>
                <a:gd name="connsiteX1" fmla="*/ 454028 w 1733550"/>
                <a:gd name="connsiteY1" fmla="*/ 123825 h 952500"/>
                <a:gd name="connsiteX2" fmla="*/ 1574797 w 1733550"/>
                <a:gd name="connsiteY2" fmla="*/ 0 h 952500"/>
                <a:gd name="connsiteX3" fmla="*/ 1733550 w 1733550"/>
                <a:gd name="connsiteY3" fmla="*/ 158753 h 952500"/>
                <a:gd name="connsiteX4" fmla="*/ 1733550 w 1733550"/>
                <a:gd name="connsiteY4" fmla="*/ 793747 h 952500"/>
                <a:gd name="connsiteX5" fmla="*/ 1574797 w 1733550"/>
                <a:gd name="connsiteY5" fmla="*/ 952500 h 952500"/>
                <a:gd name="connsiteX6" fmla="*/ 568328 w 1733550"/>
                <a:gd name="connsiteY6" fmla="*/ 752475 h 952500"/>
                <a:gd name="connsiteX7" fmla="*/ 0 w 1733550"/>
                <a:gd name="connsiteY7" fmla="*/ 879472 h 952500"/>
                <a:gd name="connsiteX8" fmla="*/ 190500 w 1733550"/>
                <a:gd name="connsiteY8" fmla="*/ 339728 h 952500"/>
                <a:gd name="connsiteX0" fmla="*/ 190500 w 1733550"/>
                <a:gd name="connsiteY0" fmla="*/ 263585 h 876357"/>
                <a:gd name="connsiteX1" fmla="*/ 454028 w 1733550"/>
                <a:gd name="connsiteY1" fmla="*/ 47682 h 876357"/>
                <a:gd name="connsiteX2" fmla="*/ 1450972 w 1733550"/>
                <a:gd name="connsiteY2" fmla="*/ 57 h 876357"/>
                <a:gd name="connsiteX3" fmla="*/ 1733550 w 1733550"/>
                <a:gd name="connsiteY3" fmla="*/ 82610 h 876357"/>
                <a:gd name="connsiteX4" fmla="*/ 1733550 w 1733550"/>
                <a:gd name="connsiteY4" fmla="*/ 717604 h 876357"/>
                <a:gd name="connsiteX5" fmla="*/ 1574797 w 1733550"/>
                <a:gd name="connsiteY5" fmla="*/ 876357 h 876357"/>
                <a:gd name="connsiteX6" fmla="*/ 568328 w 1733550"/>
                <a:gd name="connsiteY6" fmla="*/ 676332 h 876357"/>
                <a:gd name="connsiteX7" fmla="*/ 0 w 1733550"/>
                <a:gd name="connsiteY7" fmla="*/ 803329 h 876357"/>
                <a:gd name="connsiteX8" fmla="*/ 190500 w 1733550"/>
                <a:gd name="connsiteY8" fmla="*/ 263585 h 876357"/>
                <a:gd name="connsiteX0" fmla="*/ 190500 w 1733550"/>
                <a:gd name="connsiteY0" fmla="*/ 263528 h 876300"/>
                <a:gd name="connsiteX1" fmla="*/ 454028 w 1733550"/>
                <a:gd name="connsiteY1" fmla="*/ 47625 h 876300"/>
                <a:gd name="connsiteX2" fmla="*/ 1450972 w 1733550"/>
                <a:gd name="connsiteY2" fmla="*/ 0 h 876300"/>
                <a:gd name="connsiteX3" fmla="*/ 1438275 w 1733550"/>
                <a:gd name="connsiteY3" fmla="*/ 273053 h 876300"/>
                <a:gd name="connsiteX4" fmla="*/ 1733550 w 1733550"/>
                <a:gd name="connsiteY4" fmla="*/ 717547 h 876300"/>
                <a:gd name="connsiteX5" fmla="*/ 1574797 w 1733550"/>
                <a:gd name="connsiteY5" fmla="*/ 876300 h 876300"/>
                <a:gd name="connsiteX6" fmla="*/ 568328 w 1733550"/>
                <a:gd name="connsiteY6" fmla="*/ 676275 h 876300"/>
                <a:gd name="connsiteX7" fmla="*/ 0 w 1733550"/>
                <a:gd name="connsiteY7" fmla="*/ 803272 h 876300"/>
                <a:gd name="connsiteX8" fmla="*/ 190500 w 1733550"/>
                <a:gd name="connsiteY8" fmla="*/ 263528 h 876300"/>
                <a:gd name="connsiteX0" fmla="*/ 190500 w 1733550"/>
                <a:gd name="connsiteY0" fmla="*/ 215903 h 828675"/>
                <a:gd name="connsiteX1" fmla="*/ 454028 w 1733550"/>
                <a:gd name="connsiteY1" fmla="*/ 0 h 828675"/>
                <a:gd name="connsiteX2" fmla="*/ 1250947 w 1733550"/>
                <a:gd name="connsiteY2" fmla="*/ 47625 h 828675"/>
                <a:gd name="connsiteX3" fmla="*/ 1438275 w 1733550"/>
                <a:gd name="connsiteY3" fmla="*/ 225428 h 828675"/>
                <a:gd name="connsiteX4" fmla="*/ 1733550 w 1733550"/>
                <a:gd name="connsiteY4" fmla="*/ 669922 h 828675"/>
                <a:gd name="connsiteX5" fmla="*/ 1574797 w 1733550"/>
                <a:gd name="connsiteY5" fmla="*/ 828675 h 828675"/>
                <a:gd name="connsiteX6" fmla="*/ 568328 w 1733550"/>
                <a:gd name="connsiteY6" fmla="*/ 628650 h 828675"/>
                <a:gd name="connsiteX7" fmla="*/ 0 w 1733550"/>
                <a:gd name="connsiteY7" fmla="*/ 755647 h 828675"/>
                <a:gd name="connsiteX8" fmla="*/ 190500 w 1733550"/>
                <a:gd name="connsiteY8" fmla="*/ 215903 h 828675"/>
                <a:gd name="connsiteX0" fmla="*/ 190500 w 1733550"/>
                <a:gd name="connsiteY0" fmla="*/ 215903 h 923925"/>
                <a:gd name="connsiteX1" fmla="*/ 454028 w 1733550"/>
                <a:gd name="connsiteY1" fmla="*/ 0 h 923925"/>
                <a:gd name="connsiteX2" fmla="*/ 1250947 w 1733550"/>
                <a:gd name="connsiteY2" fmla="*/ 47625 h 923925"/>
                <a:gd name="connsiteX3" fmla="*/ 1438275 w 1733550"/>
                <a:gd name="connsiteY3" fmla="*/ 225428 h 923925"/>
                <a:gd name="connsiteX4" fmla="*/ 1733550 w 1733550"/>
                <a:gd name="connsiteY4" fmla="*/ 669922 h 923925"/>
                <a:gd name="connsiteX5" fmla="*/ 1279522 w 1733550"/>
                <a:gd name="connsiteY5" fmla="*/ 923925 h 923925"/>
                <a:gd name="connsiteX6" fmla="*/ 568328 w 1733550"/>
                <a:gd name="connsiteY6" fmla="*/ 628650 h 923925"/>
                <a:gd name="connsiteX7" fmla="*/ 0 w 1733550"/>
                <a:gd name="connsiteY7" fmla="*/ 755647 h 923925"/>
                <a:gd name="connsiteX8" fmla="*/ 190500 w 1733550"/>
                <a:gd name="connsiteY8" fmla="*/ 215903 h 923925"/>
                <a:gd name="connsiteX0" fmla="*/ 190500 w 1514475"/>
                <a:gd name="connsiteY0" fmla="*/ 215903 h 923925"/>
                <a:gd name="connsiteX1" fmla="*/ 454028 w 1514475"/>
                <a:gd name="connsiteY1" fmla="*/ 0 h 923925"/>
                <a:gd name="connsiteX2" fmla="*/ 1250947 w 1514475"/>
                <a:gd name="connsiteY2" fmla="*/ 47625 h 923925"/>
                <a:gd name="connsiteX3" fmla="*/ 1438275 w 1514475"/>
                <a:gd name="connsiteY3" fmla="*/ 225428 h 923925"/>
                <a:gd name="connsiteX4" fmla="*/ 1514475 w 1514475"/>
                <a:gd name="connsiteY4" fmla="*/ 603247 h 923925"/>
                <a:gd name="connsiteX5" fmla="*/ 1279522 w 1514475"/>
                <a:gd name="connsiteY5" fmla="*/ 923925 h 923925"/>
                <a:gd name="connsiteX6" fmla="*/ 568328 w 1514475"/>
                <a:gd name="connsiteY6" fmla="*/ 628650 h 923925"/>
                <a:gd name="connsiteX7" fmla="*/ 0 w 1514475"/>
                <a:gd name="connsiteY7" fmla="*/ 755647 h 923925"/>
                <a:gd name="connsiteX8" fmla="*/ 190500 w 1514475"/>
                <a:gd name="connsiteY8" fmla="*/ 215903 h 923925"/>
                <a:gd name="connsiteX0" fmla="*/ 190500 w 1514475"/>
                <a:gd name="connsiteY0" fmla="*/ 215903 h 923925"/>
                <a:gd name="connsiteX1" fmla="*/ 454028 w 1514475"/>
                <a:gd name="connsiteY1" fmla="*/ 0 h 923925"/>
                <a:gd name="connsiteX2" fmla="*/ 1250947 w 1514475"/>
                <a:gd name="connsiteY2" fmla="*/ 47625 h 923925"/>
                <a:gd name="connsiteX3" fmla="*/ 1438275 w 1514475"/>
                <a:gd name="connsiteY3" fmla="*/ 225428 h 923925"/>
                <a:gd name="connsiteX4" fmla="*/ 1514475 w 1514475"/>
                <a:gd name="connsiteY4" fmla="*/ 603247 h 923925"/>
                <a:gd name="connsiteX5" fmla="*/ 1279522 w 1514475"/>
                <a:gd name="connsiteY5" fmla="*/ 923925 h 923925"/>
                <a:gd name="connsiteX6" fmla="*/ 549278 w 1514475"/>
                <a:gd name="connsiteY6" fmla="*/ 685800 h 923925"/>
                <a:gd name="connsiteX7" fmla="*/ 0 w 1514475"/>
                <a:gd name="connsiteY7" fmla="*/ 755647 h 923925"/>
                <a:gd name="connsiteX8" fmla="*/ 190500 w 1514475"/>
                <a:gd name="connsiteY8" fmla="*/ 215903 h 923925"/>
                <a:gd name="connsiteX0" fmla="*/ 123825 w 1447800"/>
                <a:gd name="connsiteY0" fmla="*/ 215903 h 923925"/>
                <a:gd name="connsiteX1" fmla="*/ 387353 w 1447800"/>
                <a:gd name="connsiteY1" fmla="*/ 0 h 923925"/>
                <a:gd name="connsiteX2" fmla="*/ 1184272 w 1447800"/>
                <a:gd name="connsiteY2" fmla="*/ 47625 h 923925"/>
                <a:gd name="connsiteX3" fmla="*/ 1371600 w 1447800"/>
                <a:gd name="connsiteY3" fmla="*/ 225428 h 923925"/>
                <a:gd name="connsiteX4" fmla="*/ 1447800 w 1447800"/>
                <a:gd name="connsiteY4" fmla="*/ 603247 h 923925"/>
                <a:gd name="connsiteX5" fmla="*/ 1212847 w 1447800"/>
                <a:gd name="connsiteY5" fmla="*/ 923925 h 923925"/>
                <a:gd name="connsiteX6" fmla="*/ 482603 w 1447800"/>
                <a:gd name="connsiteY6" fmla="*/ 685800 h 923925"/>
                <a:gd name="connsiteX7" fmla="*/ 0 w 1447800"/>
                <a:gd name="connsiteY7" fmla="*/ 612772 h 923925"/>
                <a:gd name="connsiteX8" fmla="*/ 123825 w 1447800"/>
                <a:gd name="connsiteY8" fmla="*/ 215903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7800" h="923925">
                  <a:moveTo>
                    <a:pt x="123825" y="215903"/>
                  </a:moveTo>
                  <a:cubicBezTo>
                    <a:pt x="123825" y="128226"/>
                    <a:pt x="299676" y="0"/>
                    <a:pt x="387353" y="0"/>
                  </a:cubicBezTo>
                  <a:lnTo>
                    <a:pt x="1184272" y="47625"/>
                  </a:lnTo>
                  <a:cubicBezTo>
                    <a:pt x="1271949" y="47625"/>
                    <a:pt x="1371600" y="137751"/>
                    <a:pt x="1371600" y="225428"/>
                  </a:cubicBezTo>
                  <a:lnTo>
                    <a:pt x="1447800" y="603247"/>
                  </a:lnTo>
                  <a:cubicBezTo>
                    <a:pt x="1447800" y="690924"/>
                    <a:pt x="1300524" y="923925"/>
                    <a:pt x="1212847" y="923925"/>
                  </a:cubicBezTo>
                  <a:cubicBezTo>
                    <a:pt x="731307" y="923925"/>
                    <a:pt x="1297518" y="685800"/>
                    <a:pt x="482603" y="685800"/>
                  </a:cubicBezTo>
                  <a:cubicBezTo>
                    <a:pt x="394926" y="685800"/>
                    <a:pt x="0" y="700449"/>
                    <a:pt x="0" y="612772"/>
                  </a:cubicBezTo>
                  <a:lnTo>
                    <a:pt x="123825" y="215903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2400" dirty="0"/>
                <a:t>RNA Pol II</a:t>
              </a: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 flipV="1">
              <a:off x="6224862" y="1766614"/>
              <a:ext cx="362553" cy="44708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7016453" y="1859694"/>
              <a:ext cx="1802573" cy="20793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6" name="Block Arc 45"/>
            <p:cNvSpPr/>
            <p:nvPr/>
          </p:nvSpPr>
          <p:spPr>
            <a:xfrm rot="16200000">
              <a:off x="6226560" y="1769648"/>
              <a:ext cx="1674644" cy="1859497"/>
            </a:xfrm>
            <a:prstGeom prst="blockArc">
              <a:avLst>
                <a:gd name="adj1" fmla="val 16844312"/>
                <a:gd name="adj2" fmla="val 21404827"/>
                <a:gd name="adj3" fmla="val 12563"/>
              </a:avLst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6826820" y="2556350"/>
              <a:ext cx="1654167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7515352" y="1422072"/>
              <a:ext cx="1138016" cy="4364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RNA</a:t>
              </a:r>
            </a:p>
          </p:txBody>
        </p:sp>
        <p:sp>
          <p:nvSpPr>
            <p:cNvPr id="235" name="Freeform 234"/>
            <p:cNvSpPr/>
            <p:nvPr/>
          </p:nvSpPr>
          <p:spPr>
            <a:xfrm>
              <a:off x="6072550" y="2487391"/>
              <a:ext cx="470535" cy="120090"/>
            </a:xfrm>
            <a:custGeom>
              <a:avLst/>
              <a:gdLst>
                <a:gd name="connsiteX0" fmla="*/ 0 w 470535"/>
                <a:gd name="connsiteY0" fmla="*/ 45795 h 120090"/>
                <a:gd name="connsiteX1" fmla="*/ 125730 w 470535"/>
                <a:gd name="connsiteY1" fmla="*/ 75 h 120090"/>
                <a:gd name="connsiteX2" fmla="*/ 228600 w 470535"/>
                <a:gd name="connsiteY2" fmla="*/ 55320 h 120090"/>
                <a:gd name="connsiteX3" fmla="*/ 358140 w 470535"/>
                <a:gd name="connsiteY3" fmla="*/ 26745 h 120090"/>
                <a:gd name="connsiteX4" fmla="*/ 470535 w 470535"/>
                <a:gd name="connsiteY4" fmla="*/ 120090 h 12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535" h="120090">
                  <a:moveTo>
                    <a:pt x="0" y="45795"/>
                  </a:moveTo>
                  <a:cubicBezTo>
                    <a:pt x="43815" y="22141"/>
                    <a:pt x="87630" y="-1513"/>
                    <a:pt x="125730" y="75"/>
                  </a:cubicBezTo>
                  <a:cubicBezTo>
                    <a:pt x="163830" y="1663"/>
                    <a:pt x="189865" y="50875"/>
                    <a:pt x="228600" y="55320"/>
                  </a:cubicBezTo>
                  <a:cubicBezTo>
                    <a:pt x="267335" y="59765"/>
                    <a:pt x="317818" y="15950"/>
                    <a:pt x="358140" y="26745"/>
                  </a:cubicBezTo>
                  <a:cubicBezTo>
                    <a:pt x="398463" y="37540"/>
                    <a:pt x="449580" y="98500"/>
                    <a:pt x="470535" y="120090"/>
                  </a:cubicBezTo>
                </a:path>
              </a:pathLst>
            </a:cu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51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 smtClean="0"/>
              <a:t>How Enhancers Regulate?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67638" y="4483751"/>
            <a:ext cx="4279596" cy="2084422"/>
          </a:xfrm>
          <a:prstGeom prst="rect">
            <a:avLst/>
          </a:prstGeom>
          <a:solidFill>
            <a:schemeClr val="bg1"/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n w="0"/>
                <a:solidFill>
                  <a:schemeClr val="tx1"/>
                </a:solidFill>
              </a:rPr>
              <a:t>Enhancers act only when their matching TFs are present in the cell</a:t>
            </a:r>
            <a:endParaRPr lang="en-US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-231098" y="3817659"/>
            <a:ext cx="1792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*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22382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What’s in Our Genome?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77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Far…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Enhancers regulate genes</a:t>
            </a:r>
          </a:p>
          <a:p>
            <a:r>
              <a:rPr lang="en-US" dirty="0" smtClean="0"/>
              <a:t>Enhancers are important</a:t>
            </a:r>
          </a:p>
        </p:txBody>
      </p:sp>
    </p:spTree>
    <p:extLst>
      <p:ext uri="{BB962C8B-B14F-4D97-AF65-F5344CB8AC3E}">
        <p14:creationId xmlns:p14="http://schemas.microsoft.com/office/powerpoint/2010/main" val="196495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Far…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Enhancers regulate genes</a:t>
            </a:r>
          </a:p>
          <a:p>
            <a:r>
              <a:rPr lang="en-US" dirty="0" smtClean="0"/>
              <a:t>Enhancers are important</a:t>
            </a:r>
          </a:p>
          <a:p>
            <a:r>
              <a:rPr lang="en-US" b="1" dirty="0" smtClean="0"/>
              <a:t>How do we find them?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0075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9166" y="162243"/>
            <a:ext cx="10515600" cy="1325563"/>
          </a:xfrm>
        </p:spPr>
        <p:txBody>
          <a:bodyPr/>
          <a:lstStyle/>
          <a:p>
            <a:r>
              <a:rPr lang="en-US" dirty="0"/>
              <a:t>Finding Enhancers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b="1" dirty="0" smtClean="0"/>
              <a:t>Epigenetic </a:t>
            </a:r>
            <a:r>
              <a:rPr lang="en-US" b="1" dirty="0"/>
              <a:t>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89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69" y="1535359"/>
            <a:ext cx="3521104" cy="2296372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622570" y="4795736"/>
            <a:ext cx="642026" cy="1857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29574" y="4931923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58174" y="6284068"/>
            <a:ext cx="238328" cy="1037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046533" y="5579489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34374" y="5236723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34957" y="5888476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729574" y="5358319"/>
            <a:ext cx="105383" cy="1329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881974" y="5510719"/>
            <a:ext cx="105383" cy="1329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006001" y="5042171"/>
            <a:ext cx="105383" cy="1329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725520" y="6387830"/>
            <a:ext cx="232654" cy="1280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984519" y="6056280"/>
            <a:ext cx="232654" cy="1280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682555" y="5684207"/>
            <a:ext cx="232654" cy="1280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89166" y="4301090"/>
            <a:ext cx="1138016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mbria Math" panose="02040503050406030204" pitchFamily="18" charset="0"/>
              </a:rPr>
              <a:t>Biopsy</a:t>
            </a:r>
            <a:endParaRPr lang="en-US" sz="24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4" name="Down Arrow 43"/>
          <p:cNvSpPr/>
          <p:nvPr/>
        </p:nvSpPr>
        <p:spPr>
          <a:xfrm>
            <a:off x="725520" y="3939548"/>
            <a:ext cx="470982" cy="35845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64662" y="6159230"/>
            <a:ext cx="168613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865761" y="4871126"/>
            <a:ext cx="168613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828436" y="5223397"/>
            <a:ext cx="168613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958174" y="5896583"/>
            <a:ext cx="181583" cy="14033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/>
          <p:cNvSpPr/>
          <p:nvPr/>
        </p:nvSpPr>
        <p:spPr>
          <a:xfrm>
            <a:off x="731159" y="4861626"/>
            <a:ext cx="181583" cy="14033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997049" y="6446498"/>
            <a:ext cx="181583" cy="14033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389166" y="162243"/>
            <a:ext cx="10515600" cy="1325563"/>
          </a:xfrm>
        </p:spPr>
        <p:txBody>
          <a:bodyPr/>
          <a:lstStyle/>
          <a:p>
            <a:r>
              <a:rPr lang="en-US" dirty="0"/>
              <a:t>Finding Enhancers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b="1" dirty="0" smtClean="0"/>
              <a:t>Epigenetic </a:t>
            </a:r>
            <a:r>
              <a:rPr lang="en-US" b="1" dirty="0"/>
              <a:t>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9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69" y="1535359"/>
            <a:ext cx="3521104" cy="2296372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622570" y="4795736"/>
            <a:ext cx="642026" cy="1857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29574" y="4931923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58174" y="6284068"/>
            <a:ext cx="238328" cy="1037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046533" y="5579489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34374" y="5236723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34957" y="5888476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729574" y="5358319"/>
            <a:ext cx="105383" cy="1329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881974" y="5510719"/>
            <a:ext cx="105383" cy="1329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006001" y="5042171"/>
            <a:ext cx="105383" cy="1329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725520" y="6387830"/>
            <a:ext cx="232654" cy="1280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984519" y="6056280"/>
            <a:ext cx="232654" cy="1280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682555" y="5684207"/>
            <a:ext cx="232654" cy="1280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89166" y="4301090"/>
            <a:ext cx="1138016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mbria Math" panose="02040503050406030204" pitchFamily="18" charset="0"/>
              </a:rPr>
              <a:t>Biopsy</a:t>
            </a:r>
            <a:endParaRPr lang="en-US" sz="24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2937693" y="4737522"/>
            <a:ext cx="642026" cy="1857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44697" y="4873709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296805" y="6342736"/>
            <a:ext cx="238328" cy="1037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361656" y="5521275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376127" y="4972322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150080" y="5830262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143405" y="5018507"/>
            <a:ext cx="1880621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mbria Math" panose="02040503050406030204" pitchFamily="18" charset="0"/>
              </a:rPr>
              <a:t>Cell Separation</a:t>
            </a:r>
            <a:endParaRPr lang="en-US" sz="24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4" name="Down Arrow 43"/>
          <p:cNvSpPr/>
          <p:nvPr/>
        </p:nvSpPr>
        <p:spPr>
          <a:xfrm>
            <a:off x="725520" y="3939548"/>
            <a:ext cx="470982" cy="35845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/>
          <p:cNvSpPr/>
          <p:nvPr/>
        </p:nvSpPr>
        <p:spPr>
          <a:xfrm rot="16200000">
            <a:off x="1848224" y="5630178"/>
            <a:ext cx="470982" cy="65183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64662" y="6159230"/>
            <a:ext cx="168613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865761" y="4871126"/>
            <a:ext cx="168613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828436" y="5223397"/>
            <a:ext cx="168613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958174" y="5896583"/>
            <a:ext cx="181583" cy="14033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/>
          <p:cNvSpPr/>
          <p:nvPr/>
        </p:nvSpPr>
        <p:spPr>
          <a:xfrm>
            <a:off x="731159" y="4861626"/>
            <a:ext cx="181583" cy="14033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997049" y="6446498"/>
            <a:ext cx="181583" cy="14033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095767" y="5327665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008969" y="6317915"/>
            <a:ext cx="195424" cy="10523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3243243" y="6064386"/>
            <a:ext cx="238328" cy="1037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315307" y="5241441"/>
            <a:ext cx="92697" cy="13082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389166" y="162243"/>
            <a:ext cx="10515600" cy="1325563"/>
          </a:xfrm>
        </p:spPr>
        <p:txBody>
          <a:bodyPr/>
          <a:lstStyle/>
          <a:p>
            <a:r>
              <a:rPr lang="en-US" dirty="0"/>
              <a:t>Finding Enhancers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b="1" dirty="0" smtClean="0"/>
              <a:t>Epigenetic </a:t>
            </a:r>
            <a:r>
              <a:rPr lang="en-US" b="1" dirty="0"/>
              <a:t>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54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69" y="1535359"/>
            <a:ext cx="3521104" cy="229637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870744" y="6446498"/>
            <a:ext cx="5977883" cy="2653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ounded Rectangle 12"/>
          <p:cNvSpPr/>
          <p:nvPr/>
        </p:nvSpPr>
        <p:spPr>
          <a:xfrm>
            <a:off x="622570" y="4795736"/>
            <a:ext cx="642026" cy="1857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29574" y="4931923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58174" y="6284068"/>
            <a:ext cx="238328" cy="1037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046533" y="5579489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34374" y="5236723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34957" y="5888476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729574" y="5358319"/>
            <a:ext cx="105383" cy="1329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881974" y="5510719"/>
            <a:ext cx="105383" cy="1329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006001" y="5042171"/>
            <a:ext cx="105383" cy="1329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725520" y="6387830"/>
            <a:ext cx="232654" cy="1280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984519" y="6056280"/>
            <a:ext cx="232654" cy="1280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682555" y="5684207"/>
            <a:ext cx="232654" cy="1280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89166" y="4301090"/>
            <a:ext cx="1138016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mbria Math" panose="02040503050406030204" pitchFamily="18" charset="0"/>
              </a:rPr>
              <a:t>Biopsy</a:t>
            </a:r>
            <a:endParaRPr lang="en-US" sz="24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2937693" y="4737522"/>
            <a:ext cx="642026" cy="1857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44697" y="4873709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296805" y="6342736"/>
            <a:ext cx="238328" cy="1037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361656" y="5521275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376127" y="4972322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150080" y="5830262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143405" y="5018507"/>
            <a:ext cx="1880621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mbria Math" panose="02040503050406030204" pitchFamily="18" charset="0"/>
              </a:rPr>
              <a:t>Cell Separation</a:t>
            </a:r>
            <a:endParaRPr lang="en-US" sz="24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4" name="Down Arrow 43"/>
          <p:cNvSpPr/>
          <p:nvPr/>
        </p:nvSpPr>
        <p:spPr>
          <a:xfrm>
            <a:off x="725520" y="3939548"/>
            <a:ext cx="470982" cy="35845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/>
          <p:cNvSpPr/>
          <p:nvPr/>
        </p:nvSpPr>
        <p:spPr>
          <a:xfrm rot="16200000">
            <a:off x="1848224" y="5630178"/>
            <a:ext cx="470982" cy="65183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64662" y="6159230"/>
            <a:ext cx="168613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865761" y="4871126"/>
            <a:ext cx="168613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828436" y="5223397"/>
            <a:ext cx="168613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958174" y="5896583"/>
            <a:ext cx="181583" cy="14033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/>
          <p:cNvSpPr/>
          <p:nvPr/>
        </p:nvSpPr>
        <p:spPr>
          <a:xfrm>
            <a:off x="731159" y="4861626"/>
            <a:ext cx="181583" cy="14033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997049" y="6446498"/>
            <a:ext cx="181583" cy="14033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095767" y="5327665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008969" y="6317915"/>
            <a:ext cx="195424" cy="10523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3243243" y="6064386"/>
            <a:ext cx="238328" cy="1037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315307" y="5241441"/>
            <a:ext cx="92697" cy="13082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3651460" y="4442069"/>
            <a:ext cx="1880621" cy="109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latin typeface="Cambria Math" panose="02040503050406030204" pitchFamily="18" charset="0"/>
              </a:rPr>
              <a:t>ChIP-seq</a:t>
            </a:r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Cambria Math" panose="02040503050406030204" pitchFamily="18" charset="0"/>
              </a:rPr>
              <a:t>DNase-</a:t>
            </a:r>
            <a:r>
              <a:rPr lang="en-US" sz="2400" dirty="0" err="1" smtClean="0">
                <a:solidFill>
                  <a:schemeClr val="tx1"/>
                </a:solidFill>
                <a:latin typeface="Cambria Math" panose="02040503050406030204" pitchFamily="18" charset="0"/>
              </a:rPr>
              <a:t>seq</a:t>
            </a:r>
            <a:endParaRPr lang="en-US" sz="2400" dirty="0" smtClean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 algn="ctr"/>
            <a:r>
              <a:rPr lang="en-US" sz="2400" dirty="0" smtClean="0">
                <a:solidFill>
                  <a:schemeClr val="tx1"/>
                </a:solidFill>
                <a:latin typeface="Cambria Math" panose="02040503050406030204" pitchFamily="18" charset="0"/>
              </a:rPr>
              <a:t>RNA-</a:t>
            </a:r>
            <a:r>
              <a:rPr lang="en-US" sz="2400" dirty="0" err="1" smtClean="0">
                <a:solidFill>
                  <a:schemeClr val="tx1"/>
                </a:solidFill>
                <a:latin typeface="Cambria Math" panose="02040503050406030204" pitchFamily="18" charset="0"/>
              </a:rPr>
              <a:t>seq</a:t>
            </a:r>
            <a:endParaRPr lang="en-US" sz="24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8" name="Down Arrow 57"/>
          <p:cNvSpPr/>
          <p:nvPr/>
        </p:nvSpPr>
        <p:spPr>
          <a:xfrm rot="16200000">
            <a:off x="4356279" y="5630400"/>
            <a:ext cx="470982" cy="65183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451" y="4176174"/>
            <a:ext cx="6306734" cy="2141076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4765296" y="6360964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70" name="Rectangle 69"/>
          <p:cNvSpPr/>
          <p:nvPr/>
        </p:nvSpPr>
        <p:spPr>
          <a:xfrm>
            <a:off x="9677717" y="3331248"/>
            <a:ext cx="2520190" cy="109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mbria Math" panose="02040503050406030204" pitchFamily="18" charset="0"/>
              </a:rPr>
              <a:t>Epigenetic Data</a:t>
            </a:r>
            <a:endParaRPr lang="en-US" sz="24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9" name="Title 1"/>
          <p:cNvSpPr>
            <a:spLocks noGrp="1"/>
          </p:cNvSpPr>
          <p:nvPr>
            <p:ph type="title"/>
          </p:nvPr>
        </p:nvSpPr>
        <p:spPr>
          <a:xfrm>
            <a:off x="389166" y="162243"/>
            <a:ext cx="10515600" cy="1325563"/>
          </a:xfrm>
        </p:spPr>
        <p:txBody>
          <a:bodyPr/>
          <a:lstStyle/>
          <a:p>
            <a:r>
              <a:rPr lang="en-US" dirty="0"/>
              <a:t>Finding Enhancers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b="1" dirty="0" smtClean="0"/>
              <a:t>Epigenetic </a:t>
            </a:r>
            <a:r>
              <a:rPr lang="en-US" b="1" dirty="0"/>
              <a:t>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58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69" y="1535359"/>
            <a:ext cx="3521104" cy="229637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870744" y="6446498"/>
            <a:ext cx="5977883" cy="2653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ounded Rectangle 12"/>
          <p:cNvSpPr/>
          <p:nvPr/>
        </p:nvSpPr>
        <p:spPr>
          <a:xfrm>
            <a:off x="622570" y="4795736"/>
            <a:ext cx="642026" cy="1857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29574" y="4931923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58174" y="6284068"/>
            <a:ext cx="238328" cy="1037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046533" y="5579489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34374" y="5236723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34957" y="5888476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729574" y="5358319"/>
            <a:ext cx="105383" cy="1329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881974" y="5510719"/>
            <a:ext cx="105383" cy="1329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006001" y="5042171"/>
            <a:ext cx="105383" cy="1329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725520" y="6387830"/>
            <a:ext cx="232654" cy="1280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984519" y="6056280"/>
            <a:ext cx="232654" cy="1280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682555" y="5684207"/>
            <a:ext cx="232654" cy="1280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89166" y="4301090"/>
            <a:ext cx="1138016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mbria Math" panose="02040503050406030204" pitchFamily="18" charset="0"/>
              </a:rPr>
              <a:t>Biopsy</a:t>
            </a:r>
            <a:endParaRPr lang="en-US" sz="24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2937693" y="4737522"/>
            <a:ext cx="642026" cy="1857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44697" y="4873709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296805" y="6342736"/>
            <a:ext cx="238328" cy="1037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361656" y="5521275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376127" y="4972322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150080" y="5830262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143405" y="5018507"/>
            <a:ext cx="1880621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mbria Math" panose="02040503050406030204" pitchFamily="18" charset="0"/>
              </a:rPr>
              <a:t>Cell Separation</a:t>
            </a:r>
            <a:endParaRPr lang="en-US" sz="24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4" name="Down Arrow 43"/>
          <p:cNvSpPr/>
          <p:nvPr/>
        </p:nvSpPr>
        <p:spPr>
          <a:xfrm>
            <a:off x="725520" y="3939548"/>
            <a:ext cx="470982" cy="35845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/>
          <p:cNvSpPr/>
          <p:nvPr/>
        </p:nvSpPr>
        <p:spPr>
          <a:xfrm rot="16200000">
            <a:off x="1848224" y="5630178"/>
            <a:ext cx="470982" cy="65183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64662" y="6159230"/>
            <a:ext cx="168613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865761" y="4871126"/>
            <a:ext cx="168613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828436" y="5223397"/>
            <a:ext cx="168613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958174" y="5896583"/>
            <a:ext cx="181583" cy="14033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/>
          <p:cNvSpPr/>
          <p:nvPr/>
        </p:nvSpPr>
        <p:spPr>
          <a:xfrm>
            <a:off x="731159" y="4861626"/>
            <a:ext cx="181583" cy="14033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997049" y="6446498"/>
            <a:ext cx="181583" cy="14033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095767" y="5327665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008969" y="6317915"/>
            <a:ext cx="195424" cy="10523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3243243" y="6064386"/>
            <a:ext cx="238328" cy="1037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315307" y="5241441"/>
            <a:ext cx="92697" cy="13082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3651460" y="4442069"/>
            <a:ext cx="1880621" cy="109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latin typeface="Cambria Math" panose="02040503050406030204" pitchFamily="18" charset="0"/>
              </a:rPr>
              <a:t>ChIP-seq</a:t>
            </a:r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Cambria Math" panose="02040503050406030204" pitchFamily="18" charset="0"/>
              </a:rPr>
              <a:t>DNase-</a:t>
            </a:r>
            <a:r>
              <a:rPr lang="en-US" sz="2400" dirty="0" err="1" smtClean="0">
                <a:solidFill>
                  <a:schemeClr val="tx1"/>
                </a:solidFill>
                <a:latin typeface="Cambria Math" panose="02040503050406030204" pitchFamily="18" charset="0"/>
              </a:rPr>
              <a:t>seq</a:t>
            </a:r>
            <a:endParaRPr lang="en-US" sz="2400" dirty="0" smtClean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 algn="ctr"/>
            <a:r>
              <a:rPr lang="en-US" sz="2400" dirty="0" smtClean="0">
                <a:solidFill>
                  <a:schemeClr val="tx1"/>
                </a:solidFill>
                <a:latin typeface="Cambria Math" panose="02040503050406030204" pitchFamily="18" charset="0"/>
              </a:rPr>
              <a:t>RNA-</a:t>
            </a:r>
            <a:r>
              <a:rPr lang="en-US" sz="2400" dirty="0" err="1" smtClean="0">
                <a:solidFill>
                  <a:schemeClr val="tx1"/>
                </a:solidFill>
                <a:latin typeface="Cambria Math" panose="02040503050406030204" pitchFamily="18" charset="0"/>
              </a:rPr>
              <a:t>seq</a:t>
            </a:r>
            <a:endParaRPr lang="en-US" sz="24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7" name="Down Arrow 56"/>
          <p:cNvSpPr/>
          <p:nvPr/>
        </p:nvSpPr>
        <p:spPr>
          <a:xfrm rot="16200000">
            <a:off x="4356279" y="5630400"/>
            <a:ext cx="470982" cy="65183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451" y="4176174"/>
            <a:ext cx="6306734" cy="2141076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4765296" y="6360964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61" name="Down Arrow 60"/>
          <p:cNvSpPr/>
          <p:nvPr/>
        </p:nvSpPr>
        <p:spPr>
          <a:xfrm rot="10800000">
            <a:off x="8698224" y="3376245"/>
            <a:ext cx="470982" cy="65183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817603" y="3503116"/>
            <a:ext cx="1880621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latin typeface="Cambria Math" panose="02040503050406030204" pitchFamily="18" charset="0"/>
              </a:rPr>
              <a:t>ChromHMM</a:t>
            </a:r>
            <a:endParaRPr lang="en-US" sz="24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884" y="1734491"/>
            <a:ext cx="6312301" cy="1467509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5870743" y="961170"/>
            <a:ext cx="5977883" cy="2653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5" name="Rectangle 64"/>
          <p:cNvSpPr/>
          <p:nvPr/>
        </p:nvSpPr>
        <p:spPr>
          <a:xfrm>
            <a:off x="4765296" y="874161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66" name="Rectangle 65"/>
          <p:cNvSpPr/>
          <p:nvPr/>
        </p:nvSpPr>
        <p:spPr>
          <a:xfrm>
            <a:off x="7880897" y="959996"/>
            <a:ext cx="1957574" cy="26476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7" name="Rectangle 66"/>
          <p:cNvSpPr/>
          <p:nvPr/>
        </p:nvSpPr>
        <p:spPr>
          <a:xfrm>
            <a:off x="7545553" y="461013"/>
            <a:ext cx="2684961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mbria Math" panose="02040503050406030204" pitchFamily="18" charset="0"/>
              </a:rPr>
              <a:t>Heart Enhancer</a:t>
            </a:r>
            <a:endParaRPr lang="en-US" sz="24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0230843" y="959996"/>
            <a:ext cx="1880621" cy="109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mbria Math" panose="02040503050406030204" pitchFamily="18" charset="0"/>
              </a:rPr>
              <a:t>Annotation</a:t>
            </a:r>
            <a:endParaRPr lang="en-US" sz="24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9677717" y="3331248"/>
            <a:ext cx="2520190" cy="109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mbria Math" panose="02040503050406030204" pitchFamily="18" charset="0"/>
              </a:rPr>
              <a:t>Epigenetic Data</a:t>
            </a:r>
            <a:endParaRPr lang="en-US" sz="24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9" name="Title 1"/>
          <p:cNvSpPr>
            <a:spLocks noGrp="1"/>
          </p:cNvSpPr>
          <p:nvPr>
            <p:ph type="title"/>
          </p:nvPr>
        </p:nvSpPr>
        <p:spPr>
          <a:xfrm>
            <a:off x="389166" y="162243"/>
            <a:ext cx="10515600" cy="1325563"/>
          </a:xfrm>
        </p:spPr>
        <p:txBody>
          <a:bodyPr/>
          <a:lstStyle/>
          <a:p>
            <a:r>
              <a:rPr lang="en-US" dirty="0"/>
              <a:t>Finding Enhancers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b="1" dirty="0" smtClean="0"/>
              <a:t>Epigenetic </a:t>
            </a:r>
            <a:r>
              <a:rPr lang="en-US" b="1" dirty="0"/>
              <a:t>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12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870744" y="6446498"/>
            <a:ext cx="5977883" cy="2653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765296" y="6320272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89166" y="1622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Finding Enhancers:</a:t>
            </a:r>
            <a:br>
              <a:rPr lang="en-US" dirty="0" smtClean="0"/>
            </a:br>
            <a:r>
              <a:rPr lang="en-US" b="1" dirty="0"/>
              <a:t>Sequence </a:t>
            </a:r>
            <a:r>
              <a:rPr lang="en-US" b="1" dirty="0" smtClean="0"/>
              <a:t>Analysis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1081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870744" y="6446498"/>
            <a:ext cx="5977883" cy="2653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765296" y="6320272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61" name="Down Arrow 60"/>
          <p:cNvSpPr/>
          <p:nvPr/>
        </p:nvSpPr>
        <p:spPr>
          <a:xfrm rot="10800000">
            <a:off x="8509877" y="5497049"/>
            <a:ext cx="470982" cy="65183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8920043" y="2419193"/>
            <a:ext cx="3271957" cy="683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mbria Math" panose="02040503050406030204" pitchFamily="18" charset="0"/>
              </a:rPr>
              <a:t>Epigenetic </a:t>
            </a:r>
            <a:r>
              <a:rPr lang="en-US" sz="2400" b="1" dirty="0" smtClean="0">
                <a:solidFill>
                  <a:schemeClr val="tx1"/>
                </a:solidFill>
                <a:latin typeface="Cambria Math" panose="02040503050406030204" pitchFamily="18" charset="0"/>
              </a:rPr>
              <a:t>Prediction</a:t>
            </a:r>
            <a:endParaRPr lang="en-US" sz="2400" b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533" y="3058354"/>
            <a:ext cx="6306734" cy="2141076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5870744" y="5570696"/>
            <a:ext cx="2566277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mbria Math" panose="02040503050406030204" pitchFamily="18" charset="0"/>
              </a:rPr>
              <a:t>Machine Learning Model</a:t>
            </a:r>
            <a:endParaRPr lang="en-US" sz="2400" b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89166" y="1622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Finding Enhancers:</a:t>
            </a:r>
            <a:br>
              <a:rPr lang="en-US" dirty="0" smtClean="0"/>
            </a:br>
            <a:r>
              <a:rPr lang="en-US" b="1" dirty="0"/>
              <a:t>Sequence </a:t>
            </a:r>
            <a:r>
              <a:rPr lang="en-US" b="1" dirty="0" smtClean="0"/>
              <a:t>Analysis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1698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870744" y="6446498"/>
            <a:ext cx="5977883" cy="2653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765296" y="6320272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89166" y="1622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Finding Enhancers:</a:t>
            </a:r>
            <a:br>
              <a:rPr lang="en-US" dirty="0" smtClean="0"/>
            </a:br>
            <a:r>
              <a:rPr lang="en-US" b="1" dirty="0"/>
              <a:t>Sequence </a:t>
            </a:r>
            <a:r>
              <a:rPr lang="en-US" b="1" dirty="0" smtClean="0"/>
              <a:t>Analysis II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4479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What’s in Our Genome?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680" y="1451681"/>
            <a:ext cx="7507147" cy="4351338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b="1" spc="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TTACAGAGATAACGAGCTACTTTATTAAGACATTACGTTACAGAGACGATCTTTATTTACATAAGACGACATACATTACGTTACATACATCTGTGTACGTTACTTTATTAATACGCGTATAAGACATCTTTATTATGACATACATTACGATCTTTATTTACATAAGACGACATACATTACGTTACATACATCTGTGTACG</a:t>
            </a:r>
            <a:endParaRPr lang="en-US" sz="2700" b="1" dirty="0"/>
          </a:p>
        </p:txBody>
      </p:sp>
      <p:sp>
        <p:nvSpPr>
          <p:cNvPr id="8" name="Rectangle 7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37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870744" y="6446498"/>
            <a:ext cx="5977883" cy="2653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765296" y="6320272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61" name="Down Arrow 60"/>
          <p:cNvSpPr/>
          <p:nvPr/>
        </p:nvSpPr>
        <p:spPr>
          <a:xfrm rot="10800000">
            <a:off x="8509877" y="5497049"/>
            <a:ext cx="470982" cy="65183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8816488" y="2812600"/>
            <a:ext cx="3363397" cy="683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mbria Math" panose="02040503050406030204" pitchFamily="18" charset="0"/>
              </a:rPr>
              <a:t>Annotation </a:t>
            </a:r>
            <a:r>
              <a:rPr lang="en-US" sz="2400" b="1" dirty="0" smtClean="0">
                <a:solidFill>
                  <a:schemeClr val="tx1"/>
                </a:solidFill>
                <a:latin typeface="Cambria Math" panose="02040503050406030204" pitchFamily="18" charset="0"/>
              </a:rPr>
              <a:t>Prediction</a:t>
            </a:r>
            <a:endParaRPr lang="en-US" sz="2400" b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5870744" y="5570696"/>
            <a:ext cx="2566277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mbria Math" panose="02040503050406030204" pitchFamily="18" charset="0"/>
              </a:rPr>
              <a:t>Machine Learning Model</a:t>
            </a:r>
            <a:endParaRPr lang="en-US" sz="2400" b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534" y="3540526"/>
            <a:ext cx="6312301" cy="146750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827547" y="2366563"/>
            <a:ext cx="5977883" cy="2653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4722100" y="2279554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37701" y="2365389"/>
            <a:ext cx="1957574" cy="26476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7502357" y="1866406"/>
            <a:ext cx="2684961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mbria Math" panose="02040503050406030204" pitchFamily="18" charset="0"/>
              </a:rPr>
              <a:t>Heart Enhancer</a:t>
            </a:r>
            <a:endParaRPr lang="en-US" sz="24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89166" y="1622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Finding Enhancers:</a:t>
            </a:r>
            <a:br>
              <a:rPr lang="en-US" dirty="0" smtClean="0"/>
            </a:br>
            <a:r>
              <a:rPr lang="en-US" b="1" dirty="0"/>
              <a:t>Sequence </a:t>
            </a:r>
            <a:r>
              <a:rPr lang="en-US" b="1" dirty="0" smtClean="0"/>
              <a:t>Analysis II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8685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/>
          <p:cNvSpPr/>
          <p:nvPr/>
        </p:nvSpPr>
        <p:spPr>
          <a:xfrm>
            <a:off x="1911127" y="3429000"/>
            <a:ext cx="5393913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4" name="Rectangle 143"/>
          <p:cNvSpPr/>
          <p:nvPr/>
        </p:nvSpPr>
        <p:spPr>
          <a:xfrm>
            <a:off x="2316987" y="3429000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3" name="Rectangle 152"/>
          <p:cNvSpPr/>
          <p:nvPr/>
        </p:nvSpPr>
        <p:spPr>
          <a:xfrm>
            <a:off x="859686" y="3366416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416467" y="2981784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" smtClean="0"/>
              <a:t>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0638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/>
          <p:cNvSpPr/>
          <p:nvPr/>
        </p:nvSpPr>
        <p:spPr>
          <a:xfrm>
            <a:off x="1911127" y="3429000"/>
            <a:ext cx="5393913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4" name="Rectangle 143"/>
          <p:cNvSpPr/>
          <p:nvPr/>
        </p:nvSpPr>
        <p:spPr>
          <a:xfrm>
            <a:off x="2316987" y="3429000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3" name="Rectangle 152"/>
          <p:cNvSpPr/>
          <p:nvPr/>
        </p:nvSpPr>
        <p:spPr>
          <a:xfrm>
            <a:off x="859686" y="3366416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416467" y="2981784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25808" y="1465340"/>
            <a:ext cx="11682613" cy="606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…CGAGCTACTTTATTAAGACATTACGTTACAGAGATAA…</a:t>
            </a:r>
          </a:p>
        </p:txBody>
      </p:sp>
      <p:cxnSp>
        <p:nvCxnSpPr>
          <p:cNvPr id="4" name="Straight Connector 3"/>
          <p:cNvCxnSpPr/>
          <p:nvPr/>
        </p:nvCxnSpPr>
        <p:spPr>
          <a:xfrm flipH="1" flipV="1">
            <a:off x="698645" y="1953928"/>
            <a:ext cx="1618342" cy="14750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274561" y="1953928"/>
            <a:ext cx="6840185" cy="14750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TFBS &amp; PWMs</a:t>
            </a:r>
          </a:p>
        </p:txBody>
      </p:sp>
    </p:spTree>
    <p:extLst>
      <p:ext uri="{BB962C8B-B14F-4D97-AF65-F5344CB8AC3E}">
        <p14:creationId xmlns:p14="http://schemas.microsoft.com/office/powerpoint/2010/main" val="27910444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/>
          <p:cNvSpPr/>
          <p:nvPr/>
        </p:nvSpPr>
        <p:spPr>
          <a:xfrm>
            <a:off x="1911127" y="3429000"/>
            <a:ext cx="5393913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4" name="Rectangle 143"/>
          <p:cNvSpPr/>
          <p:nvPr/>
        </p:nvSpPr>
        <p:spPr>
          <a:xfrm>
            <a:off x="2316987" y="3429000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5" name="Rectangle 144"/>
          <p:cNvSpPr/>
          <p:nvPr/>
        </p:nvSpPr>
        <p:spPr>
          <a:xfrm>
            <a:off x="2675783" y="3429000"/>
            <a:ext cx="191002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6" name="Rectangle 145"/>
          <p:cNvSpPr/>
          <p:nvPr/>
        </p:nvSpPr>
        <p:spPr>
          <a:xfrm>
            <a:off x="3230939" y="3429000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7" name="Rectangle 146"/>
          <p:cNvSpPr/>
          <p:nvPr/>
        </p:nvSpPr>
        <p:spPr>
          <a:xfrm>
            <a:off x="3717090" y="3429000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3" name="Rectangle 152"/>
          <p:cNvSpPr/>
          <p:nvPr/>
        </p:nvSpPr>
        <p:spPr>
          <a:xfrm>
            <a:off x="859686" y="3366416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cxnSp>
        <p:nvCxnSpPr>
          <p:cNvPr id="157" name="Straight Arrow Connector 156"/>
          <p:cNvCxnSpPr/>
          <p:nvPr/>
        </p:nvCxnSpPr>
        <p:spPr>
          <a:xfrm flipV="1">
            <a:off x="3797945" y="3836458"/>
            <a:ext cx="0" cy="4111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416467" y="2981784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3313272" y="3836458"/>
            <a:ext cx="0" cy="4111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777476" y="3835718"/>
            <a:ext cx="0" cy="4111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25808" y="1465340"/>
            <a:ext cx="11682613" cy="606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…CGA</a:t>
            </a:r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ATTAAGACATTA</a:t>
            </a:r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CGTTACA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GAGATAA…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TFBS &amp; PWMs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725458" y="4294139"/>
            <a:ext cx="3229006" cy="624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Transcription Factor</a:t>
            </a:r>
            <a:r>
              <a:rPr lang="he-IL" sz="2400" dirty="0">
                <a:solidFill>
                  <a:schemeClr val="tx1"/>
                </a:solidFill>
                <a:latin typeface="Cambria Math" panose="02040503050406030204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Binding </a:t>
            </a:r>
            <a:r>
              <a:rPr lang="en-US" sz="2400" dirty="0" smtClean="0">
                <a:solidFill>
                  <a:schemeClr val="tx1"/>
                </a:solidFill>
                <a:latin typeface="Cambria Math" panose="02040503050406030204" pitchFamily="18" charset="0"/>
              </a:rPr>
              <a:t>Sites (TFBS)</a:t>
            </a:r>
            <a:endParaRPr lang="en-US" sz="24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H="1" flipV="1">
            <a:off x="698645" y="1953928"/>
            <a:ext cx="1618342" cy="14750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274561" y="1953928"/>
            <a:ext cx="6840185" cy="14750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0661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25808" y="1465340"/>
            <a:ext cx="11682613" cy="606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…CGA</a:t>
            </a:r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ATTAAGACATTACGTTACAGAGATAA…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TFBS &amp; PWMs</a:t>
            </a:r>
          </a:p>
        </p:txBody>
      </p:sp>
    </p:spTree>
    <p:extLst>
      <p:ext uri="{BB962C8B-B14F-4D97-AF65-F5344CB8AC3E}">
        <p14:creationId xmlns:p14="http://schemas.microsoft.com/office/powerpoint/2010/main" val="36030939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25808" y="1465340"/>
            <a:ext cx="11682613" cy="606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…CGA</a:t>
            </a:r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ATTAAGACATTACGTTACAGAGATAA…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TFBS &amp; PWMs</a:t>
            </a:r>
          </a:p>
        </p:txBody>
      </p:sp>
      <p:grpSp>
        <p:nvGrpSpPr>
          <p:cNvPr id="4" name="Group 3"/>
          <p:cNvGrpSpPr/>
          <p:nvPr/>
        </p:nvGrpSpPr>
        <p:grpSpPr>
          <a:xfrm rot="21025356">
            <a:off x="4493914" y="2857986"/>
            <a:ext cx="2687782" cy="2660073"/>
            <a:chOff x="4493914" y="2857986"/>
            <a:chExt cx="2687782" cy="2660073"/>
          </a:xfrm>
        </p:grpSpPr>
        <p:sp>
          <p:nvSpPr>
            <p:cNvPr id="2" name="Trapezoid 1"/>
            <p:cNvSpPr/>
            <p:nvPr/>
          </p:nvSpPr>
          <p:spPr>
            <a:xfrm rot="10800000">
              <a:off x="4493914" y="2857986"/>
              <a:ext cx="2687782" cy="2660073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600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5279004" y="3426691"/>
              <a:ext cx="1117600" cy="125614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 smtClean="0"/>
                <a:t>TF</a:t>
              </a:r>
              <a:endParaRPr lang="en-US" sz="7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586084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25808" y="1465340"/>
            <a:ext cx="11682613" cy="606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…CGA</a:t>
            </a:r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ATTAAGACATTACGTTACAGAGATAA…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TFBS &amp; PWMs</a:t>
            </a:r>
          </a:p>
        </p:txBody>
      </p:sp>
      <p:grpSp>
        <p:nvGrpSpPr>
          <p:cNvPr id="4" name="Group 3"/>
          <p:cNvGrpSpPr/>
          <p:nvPr/>
        </p:nvGrpSpPr>
        <p:grpSpPr>
          <a:xfrm rot="511260">
            <a:off x="4355369" y="2098964"/>
            <a:ext cx="2687782" cy="2660073"/>
            <a:chOff x="4493914" y="2857985"/>
            <a:chExt cx="2687782" cy="2660073"/>
          </a:xfrm>
        </p:grpSpPr>
        <p:sp>
          <p:nvSpPr>
            <p:cNvPr id="2" name="Trapezoid 1"/>
            <p:cNvSpPr/>
            <p:nvPr/>
          </p:nvSpPr>
          <p:spPr>
            <a:xfrm rot="10800000">
              <a:off x="4493914" y="2857985"/>
              <a:ext cx="2687782" cy="2660073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600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5279004" y="3426691"/>
              <a:ext cx="1117600" cy="125614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 smtClean="0"/>
                <a:t>TF</a:t>
              </a:r>
              <a:endParaRPr lang="en-US" sz="7200" dirty="0"/>
            </a:p>
          </p:txBody>
        </p:sp>
      </p:grpSp>
      <p:sp>
        <p:nvSpPr>
          <p:cNvPr id="5" name="Multiply 4"/>
          <p:cNvSpPr/>
          <p:nvPr/>
        </p:nvSpPr>
        <p:spPr>
          <a:xfrm>
            <a:off x="7107806" y="1862558"/>
            <a:ext cx="988291" cy="849746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682239" y="2543949"/>
            <a:ext cx="4410634" cy="1256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chemeClr val="tx1"/>
                </a:solidFill>
              </a:rPr>
              <a:t>No Binding</a:t>
            </a:r>
            <a:endParaRPr 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7587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25808" y="1465340"/>
            <a:ext cx="11682613" cy="606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…CGA</a:t>
            </a:r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ATTAAGACATTACGTTACAGAGATAA…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TFBS &amp; PWMs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298133" y="1929821"/>
            <a:ext cx="2687782" cy="2660073"/>
            <a:chOff x="4493914" y="2857986"/>
            <a:chExt cx="2687782" cy="2660073"/>
          </a:xfrm>
        </p:grpSpPr>
        <p:sp>
          <p:nvSpPr>
            <p:cNvPr id="2" name="Trapezoid 1"/>
            <p:cNvSpPr/>
            <p:nvPr/>
          </p:nvSpPr>
          <p:spPr>
            <a:xfrm rot="10800000">
              <a:off x="4493914" y="2857986"/>
              <a:ext cx="2687782" cy="2660073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600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5279004" y="3426691"/>
              <a:ext cx="1117600" cy="125614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 smtClean="0"/>
                <a:t>TF</a:t>
              </a:r>
              <a:endParaRPr lang="en-US" sz="7200" dirty="0"/>
            </a:p>
          </p:txBody>
        </p:sp>
      </p:grpSp>
      <p:pic>
        <p:nvPicPr>
          <p:cNvPr id="1026" name="Picture 2" descr="דף תודה - שרות הוגן תכנון וביצוע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771" y="1714208"/>
            <a:ext cx="2066925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3126239" y="2954044"/>
            <a:ext cx="4410634" cy="1256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chemeClr val="tx1"/>
                </a:solidFill>
              </a:rPr>
              <a:t>Binding</a:t>
            </a:r>
            <a:endParaRPr 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7678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25808" y="1465340"/>
            <a:ext cx="11682613" cy="606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…CGA</a:t>
            </a:r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ATTAAGACATTACGTTACAGAGATAA…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TFBS &amp; PWMs</a:t>
            </a:r>
          </a:p>
        </p:txBody>
      </p:sp>
      <p:sp>
        <p:nvSpPr>
          <p:cNvPr id="5" name="Rectangle 4"/>
          <p:cNvSpPr/>
          <p:nvPr/>
        </p:nvSpPr>
        <p:spPr>
          <a:xfrm>
            <a:off x="4084912" y="3671124"/>
            <a:ext cx="3136739" cy="311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600" b="1" spc="6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pPr algn="ctr"/>
            <a:r>
              <a:rPr lang="en-US" sz="3600" b="1" spc="6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</a:p>
          <a:p>
            <a:pPr algn="ctr"/>
            <a:r>
              <a:rPr lang="en-US" sz="3600" b="1" spc="6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</a:p>
          <a:p>
            <a:pPr algn="ctr"/>
            <a:r>
              <a:rPr lang="en-US" sz="36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endParaRPr lang="" sz="3600" b="1" spc="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60" y="3671124"/>
            <a:ext cx="4691271" cy="22869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76548" y="2217915"/>
            <a:ext cx="33181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other binding sites </a:t>
            </a:r>
          </a:p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ChIP-seq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3" name="Right Arrow 2"/>
          <p:cNvSpPr/>
          <p:nvPr/>
        </p:nvSpPr>
        <p:spPr>
          <a:xfrm>
            <a:off x="4323386" y="4398338"/>
            <a:ext cx="814074" cy="61089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221651" y="2910412"/>
            <a:ext cx="18906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PWM (W)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70900" y="3158401"/>
            <a:ext cx="3136739" cy="311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ACTACTTT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CCGACTTT</a:t>
            </a: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GTAACTCA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GGGAGGCT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GTGGCGCT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GGAACGTG</a:t>
            </a:r>
          </a:p>
          <a:p>
            <a:pPr algn="ctr"/>
            <a:r>
              <a:rPr lang="en-US" sz="2800" b="1" spc="6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47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r" rtl="1"/>
            <a:r>
              <a:rPr lang="he-IL" dirty="0"/>
              <a:t>ההקדמה קקה. מה המוטיבציה? למה שיהיה לנו אכפת?</a:t>
            </a:r>
          </a:p>
          <a:p>
            <a:pPr algn="r" rtl="1"/>
            <a:r>
              <a:rPr lang="he-IL" dirty="0"/>
              <a:t>מודלים קיי-מרים - מבוסס על רצף</a:t>
            </a:r>
          </a:p>
          <a:p>
            <a:pPr algn="r" rtl="1"/>
            <a:r>
              <a:rPr lang="he-IL" dirty="0"/>
              <a:t>דיפ-סי מבוסס בעיקר על כרומטין</a:t>
            </a:r>
          </a:p>
          <a:p>
            <a:pPr algn="r" rtl="1"/>
            <a:r>
              <a:rPr lang="he-IL" dirty="0"/>
              <a:t>אלכס סטארק - התפלגות זוגות באנהנסרים</a:t>
            </a:r>
          </a:p>
          <a:p>
            <a:pPr algn="r" rtl="1"/>
            <a:r>
              <a:rPr lang="he-IL" dirty="0"/>
              <a:t>המוטיבציה ל-</a:t>
            </a:r>
            <a:r>
              <a:rPr lang="en-US" dirty="0"/>
              <a:t>PWM </a:t>
            </a:r>
            <a:r>
              <a:rPr lang="he-IL" dirty="0"/>
              <a:t>עוברת דרך עימוד. חושף אותך לכיוונים לא רצויים.</a:t>
            </a:r>
          </a:p>
          <a:p>
            <a:pPr algn="r" rtl="1"/>
            <a:r>
              <a:rPr lang="he-IL" dirty="0"/>
              <a:t>״ההסתברות שהרצף הזה הוא ביינדינג סייט״??</a:t>
            </a:r>
          </a:p>
          <a:p>
            <a:pPr algn="r" rtl="1"/>
            <a:r>
              <a:rPr lang="he-IL" dirty="0"/>
              <a:t/>
            </a:r>
            <a:br>
              <a:rPr lang="he-IL" dirty="0"/>
            </a:br>
            <a:endParaRPr lang="he-IL" dirty="0"/>
          </a:p>
          <a:p>
            <a:pPr algn="r" rtl="1"/>
            <a:r>
              <a:rPr lang="he-IL" dirty="0"/>
              <a:t>אז איך נעשה את זה?</a:t>
            </a:r>
          </a:p>
          <a:p>
            <a:pPr algn="r" rtl="1"/>
            <a:r>
              <a:rPr lang="he-IL" dirty="0"/>
              <a:t>דרך מקובלת לתאר רצפים היא באמצעות מודלים מרקוביים, שנרצה לשנות כדי לתאר את הסיטואציה שלנו.</a:t>
            </a:r>
            <a:br>
              <a:rPr lang="he-IL" dirty="0"/>
            </a:br>
            <a:endParaRPr lang="he-IL" dirty="0"/>
          </a:p>
          <a:p>
            <a:pPr algn="r" rtl="1"/>
            <a:r>
              <a:rPr lang="he-IL" dirty="0"/>
              <a:t>מה מבדיל בין אנהנסרים לרקמות שונות?</a:t>
            </a:r>
          </a:p>
          <a:p>
            <a:pPr algn="r" rtl="1"/>
            <a:r>
              <a:rPr lang="he-IL" dirty="0"/>
              <a:t>מה מבדיל בין אנהנסרים ללא אנהנסרים</a:t>
            </a:r>
            <a:r>
              <a:rPr lang="he-IL" dirty="0" smtClean="0"/>
              <a:t>?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3974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What’s in Our Genome?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680" y="1451681"/>
            <a:ext cx="7507147" cy="4351338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b="1" spc="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TTACAGAGATAACGAGCTACTTTATTAAGACATTACGTTACAGAGACGATCTTTATTTACATAAGACGACATACATTACGTTACATACATCTGTGTACGTTACTTTATTAATACGCGTATAAGACATCTTTATTATGACATACATTACGATCTTTATTTACATAAGACGACATACATTACGTTACATACATCTGTGTACG</a:t>
            </a:r>
            <a:endParaRPr lang="en-US" sz="2700" b="1" dirty="0"/>
          </a:p>
        </p:txBody>
      </p:sp>
      <p:sp>
        <p:nvSpPr>
          <p:cNvPr id="8" name="Rectangle 7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670714" y="505038"/>
            <a:ext cx="37169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Total length: 3 </a:t>
            </a:r>
            <a:r>
              <a:rPr lang="en-US" sz="3600" dirty="0" err="1"/>
              <a:t>Gbp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97420" y="6229835"/>
            <a:ext cx="4558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222222"/>
                </a:solidFill>
              </a:rPr>
              <a:t>Sakharkar</a:t>
            </a:r>
            <a:r>
              <a:rPr lang="en-US" sz="2400" dirty="0">
                <a:solidFill>
                  <a:srgbClr val="222222"/>
                </a:solidFill>
              </a:rPr>
              <a:t> et al., 2004</a:t>
            </a:r>
          </a:p>
        </p:txBody>
      </p:sp>
    </p:spTree>
    <p:extLst>
      <p:ext uri="{BB962C8B-B14F-4D97-AF65-F5344CB8AC3E}">
        <p14:creationId xmlns:p14="http://schemas.microsoft.com/office/powerpoint/2010/main" val="250245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r" rtl="1"/>
            <a:r>
              <a:rPr lang="he-IL" dirty="0"/>
              <a:t/>
            </a:r>
            <a:br>
              <a:rPr lang="he-IL" dirty="0"/>
            </a:br>
            <a:endParaRPr lang="he-IL" dirty="0"/>
          </a:p>
          <a:p>
            <a:pPr algn="r" rtl="1"/>
            <a:r>
              <a:rPr lang="he-IL" dirty="0"/>
              <a:t>תיקון מכנה בחישוב הפוסטריור</a:t>
            </a:r>
          </a:p>
          <a:p>
            <a:pPr algn="r" rtl="1"/>
            <a:r>
              <a:rPr lang="he-IL" dirty="0"/>
              <a:t>לא ברור מה מבנה ההרצאה. מה ההגיון הפנימי שלה. למה סדר השקפים הוא כזה ולא אחר.</a:t>
            </a:r>
          </a:p>
          <a:p>
            <a:pPr algn="r" rtl="1"/>
            <a:r>
              <a:rPr lang="he-IL" dirty="0"/>
              <a:t>למשל קודם לשערך פרמטרים כשחבוי נצפה, ורק אז לדבר על שערוך מדאטה חלקי.</a:t>
            </a:r>
          </a:p>
          <a:p>
            <a:pPr algn="r" rtl="1"/>
            <a:r>
              <a:rPr lang="he-IL" dirty="0"/>
              <a:t/>
            </a:r>
            <a:br>
              <a:rPr lang="he-IL" dirty="0"/>
            </a:br>
            <a:endParaRPr lang="he-IL" dirty="0"/>
          </a:p>
          <a:p>
            <a:pPr algn="r" rtl="1"/>
            <a:r>
              <a:rPr lang="he-IL" dirty="0"/>
              <a:t>מה גודל המודל מלא (אם היית פורש אותו)? כמה פרמטרים? כמה מהם אתה לומד?</a:t>
            </a:r>
          </a:p>
          <a:p>
            <a:pPr algn="r" rtl="1"/>
            <a:r>
              <a:rPr lang="he-IL" dirty="0"/>
              <a:t>במקום </a:t>
            </a:r>
            <a:r>
              <a:rPr lang="en-US" dirty="0"/>
              <a:t>Error </a:t>
            </a:r>
            <a:r>
              <a:rPr lang="he-IL" dirty="0"/>
              <a:t>לכתוב </a:t>
            </a:r>
            <a:r>
              <a:rPr lang="en-US" dirty="0"/>
              <a:t>Misclassification </a:t>
            </a:r>
            <a:r>
              <a:rPr lang="he-IL" dirty="0"/>
              <a:t>או </a:t>
            </a:r>
            <a:r>
              <a:rPr lang="en-US" dirty="0"/>
              <a:t>False</a:t>
            </a:r>
          </a:p>
          <a:p>
            <a:pPr algn="r" rtl="1"/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algn="r" rtl="1"/>
            <a:r>
              <a:rPr lang="he-IL" dirty="0"/>
              <a:t>תיאור הדאטה (סינתטי ואמיתי) - כמה רצפים? אורך?</a:t>
            </a:r>
          </a:p>
          <a:p>
            <a:pPr algn="r" rtl="1"/>
            <a:r>
              <a:rPr lang="he-IL" dirty="0"/>
              <a:t>האם המוטיבים מתאימים לביולוגיה?</a:t>
            </a:r>
          </a:p>
          <a:p>
            <a:pPr algn="r" rtl="1"/>
            <a:r>
              <a:rPr lang="he-IL" dirty="0"/>
              <a:t>למה אומר ש״לא עובד״ על דאטה אמיתי?</a:t>
            </a:r>
          </a:p>
          <a:p>
            <a:pPr algn="r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98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980F84-2174-4EC0-89A0-0C314021B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24" y="82839"/>
            <a:ext cx="10515600" cy="1325563"/>
          </a:xfrm>
        </p:spPr>
        <p:txBody>
          <a:bodyPr/>
          <a:lstStyle/>
          <a:p>
            <a:r>
              <a:rPr lang="en-US" dirty="0"/>
              <a:t>Hidden Markov Model</a:t>
            </a:r>
            <a:endParaRPr lang="en-IL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23DBC4B-7829-4EA2-8305-DB459A08633B}"/>
              </a:ext>
            </a:extLst>
          </p:cNvPr>
          <p:cNvSpPr txBox="1"/>
          <p:nvPr/>
        </p:nvSpPr>
        <p:spPr>
          <a:xfrm>
            <a:off x="9715357" y="4765422"/>
            <a:ext cx="1938528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37F87E3D-0819-46C6-A7C1-527138C5ED7B}"/>
              </a:ext>
            </a:extLst>
          </p:cNvPr>
          <p:cNvSpPr txBox="1"/>
          <p:nvPr/>
        </p:nvSpPr>
        <p:spPr>
          <a:xfrm>
            <a:off x="9715357" y="5468445"/>
            <a:ext cx="1938528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Observed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="" xmlns:a16="http://schemas.microsoft.com/office/drawing/2014/main" id="{94981FD0-A290-4D4E-92FD-520935334AA3}"/>
                  </a:ext>
                </a:extLst>
              </p:cNvPr>
              <p:cNvSpPr/>
              <p:nvPr/>
            </p:nvSpPr>
            <p:spPr>
              <a:xfrm>
                <a:off x="580979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981FD0-A290-4D4E-92FD-520935334A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79" y="5448578"/>
                <a:ext cx="502920" cy="5029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id="{3F78C504-B1EB-45BF-A316-9E0504F9A53A}"/>
                  </a:ext>
                </a:extLst>
              </p:cNvPr>
              <p:cNvSpPr/>
              <p:nvPr/>
            </p:nvSpPr>
            <p:spPr>
              <a:xfrm>
                <a:off x="1340782" y="2447714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F78C504-B1EB-45BF-A316-9E0504F9A5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0782" y="2447714"/>
                <a:ext cx="502920" cy="5029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="" xmlns:a16="http://schemas.microsoft.com/office/drawing/2014/main" id="{C00E0A44-3EFA-4520-BF83-A071D70723D3}"/>
                  </a:ext>
                </a:extLst>
              </p:cNvPr>
              <p:cNvSpPr/>
              <p:nvPr/>
            </p:nvSpPr>
            <p:spPr>
              <a:xfrm>
                <a:off x="2475677" y="2447714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00E0A44-3EFA-4520-BF83-A071D70723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677" y="2447714"/>
                <a:ext cx="502920" cy="5029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5B3F0CA-E348-4FD4-9BD3-C31376CE63B1}"/>
              </a:ext>
            </a:extLst>
          </p:cNvPr>
          <p:cNvSpPr txBox="1"/>
          <p:nvPr/>
        </p:nvSpPr>
        <p:spPr>
          <a:xfrm>
            <a:off x="564942" y="1619501"/>
            <a:ext cx="3159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 State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Arc 22">
                <a:extLst>
                  <a:ext uri="{FF2B5EF4-FFF2-40B4-BE49-F238E27FC236}">
                    <a16:creationId xmlns="" xmlns:a16="http://schemas.microsoft.com/office/drawing/2014/main" id="{2E0DD450-787F-4C10-8B57-949F39F0CF89}"/>
                  </a:ext>
                </a:extLst>
              </p:cNvPr>
              <p:cNvSpPr/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ln w="28575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2E0DD450-787F-4C10-8B57-949F39F0C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blipFill>
                <a:blip r:embed="rId5"/>
                <a:stretch>
                  <a:fillRect/>
                </a:stretch>
              </a:blipFill>
              <a:ln w="28575"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c 23">
            <a:extLst>
              <a:ext uri="{FF2B5EF4-FFF2-40B4-BE49-F238E27FC236}">
                <a16:creationId xmlns="" xmlns:a16="http://schemas.microsoft.com/office/drawing/2014/main" id="{D029955A-947B-4C9B-BBDA-881913FC7165}"/>
              </a:ext>
            </a:extLst>
          </p:cNvPr>
          <p:cNvSpPr/>
          <p:nvPr/>
        </p:nvSpPr>
        <p:spPr>
          <a:xfrm rot="10800000">
            <a:off x="1686567" y="2747990"/>
            <a:ext cx="1018247" cy="45720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A0E1E96C-F268-487B-BEF5-5CB87CEEFD14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1089854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>
                <a:extLst>
                  <a:ext uri="{FF2B5EF4-FFF2-40B4-BE49-F238E27FC236}">
                    <a16:creationId xmlns="" xmlns:a16="http://schemas.microsoft.com/office/drawing/2014/main" id="{53B7FC0B-1A33-467D-BCCE-EACA18815EBB}"/>
                  </a:ext>
                </a:extLst>
              </p:cNvPr>
              <p:cNvSpPr/>
              <p:nvPr/>
            </p:nvSpPr>
            <p:spPr>
              <a:xfrm>
                <a:off x="586934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6" name="Rectangle 2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3B7FC0B-1A33-467D-BCCE-EACA18815E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34" y="4744348"/>
                <a:ext cx="502920" cy="5029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78D17431-3190-44DE-95AB-D79D90B7AA85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838394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="" xmlns:a16="http://schemas.microsoft.com/office/drawing/2014/main" id="{91253F55-554E-485F-B716-AF548982B09D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1790894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>
                <a:extLst>
                  <a:ext uri="{FF2B5EF4-FFF2-40B4-BE49-F238E27FC236}">
                    <a16:creationId xmlns="" xmlns:a16="http://schemas.microsoft.com/office/drawing/2014/main" id="{3FD47C07-FBAA-4AAD-886B-22E8F20FC9A2}"/>
                  </a:ext>
                </a:extLst>
              </p:cNvPr>
              <p:cNvSpPr/>
              <p:nvPr/>
            </p:nvSpPr>
            <p:spPr>
              <a:xfrm>
                <a:off x="1287974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9" name="Rectangle 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FD47C07-FBAA-4AAD-886B-22E8F20FC9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974" y="4744348"/>
                <a:ext cx="502920" cy="5029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="" xmlns:a16="http://schemas.microsoft.com/office/drawing/2014/main" id="{4E5C1949-4373-49B0-92D0-10A2A20747C3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539434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="" xmlns:a16="http://schemas.microsoft.com/office/drawing/2014/main" id="{BA647F95-74ED-4A65-BE78-136A2F02AD26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2500316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a16:creationId xmlns="" xmlns:a16="http://schemas.microsoft.com/office/drawing/2014/main" id="{D4960008-2871-4F47-9829-2DC751C37AF6}"/>
                  </a:ext>
                </a:extLst>
              </p:cNvPr>
              <p:cNvSpPr/>
              <p:nvPr/>
            </p:nvSpPr>
            <p:spPr>
              <a:xfrm>
                <a:off x="1997396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2" name="Rectangle 3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4960008-2871-4F47-9829-2DC751C37A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396" y="4744348"/>
                <a:ext cx="502920" cy="5029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="" xmlns:a16="http://schemas.microsoft.com/office/drawing/2014/main" id="{57C5638A-815C-47CD-BD49-93829BBDB3FF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2248856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="" xmlns:a16="http://schemas.microsoft.com/office/drawing/2014/main" id="{D09E1763-4CF9-4C00-A845-BEDDC0E53D71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3201356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="" xmlns:a16="http://schemas.microsoft.com/office/drawing/2014/main" id="{4C9443C0-048F-4E6D-A434-D012C0795AFE}"/>
                  </a:ext>
                </a:extLst>
              </p:cNvPr>
              <p:cNvSpPr/>
              <p:nvPr/>
            </p:nvSpPr>
            <p:spPr>
              <a:xfrm>
                <a:off x="2698436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C9443C0-048F-4E6D-A434-D012C0795A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436" y="4744348"/>
                <a:ext cx="502920" cy="5029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id="{16C4C143-8E9F-4108-B00E-B062672E8AA2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2949896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="" xmlns:a16="http://schemas.microsoft.com/office/drawing/2014/main" id="{D61591D7-64D9-47DB-9F3E-6AA11239267E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3905405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a16:creationId xmlns="" xmlns:a16="http://schemas.microsoft.com/office/drawing/2014/main" id="{91FCEDAA-5255-4B18-967A-C613ADDE024B}"/>
                  </a:ext>
                </a:extLst>
              </p:cNvPr>
              <p:cNvSpPr/>
              <p:nvPr/>
            </p:nvSpPr>
            <p:spPr>
              <a:xfrm>
                <a:off x="3402485" y="4744348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8" name="Rectangle 3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FCEDAA-5255-4B18-967A-C613ADDE02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485" y="4744348"/>
                <a:ext cx="502920" cy="5029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="" xmlns:a16="http://schemas.microsoft.com/office/drawing/2014/main" id="{B45E719B-84DF-4852-A157-F99598FC5658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3653945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="" xmlns:a16="http://schemas.microsoft.com/office/drawing/2014/main" id="{ECAA9AD0-74F3-4844-9D46-01A37C0FA09C}"/>
              </a:ext>
            </a:extLst>
          </p:cNvPr>
          <p:cNvCxnSpPr>
            <a:cxnSpLocks/>
            <a:stCxn id="41" idx="3"/>
            <a:endCxn id="44" idx="1"/>
          </p:cNvCxnSpPr>
          <p:nvPr/>
        </p:nvCxnSpPr>
        <p:spPr>
          <a:xfrm>
            <a:off x="4609454" y="4995808"/>
            <a:ext cx="21052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tangle 40">
                <a:extLst>
                  <a:ext uri="{FF2B5EF4-FFF2-40B4-BE49-F238E27FC236}">
                    <a16:creationId xmlns="" xmlns:a16="http://schemas.microsoft.com/office/drawing/2014/main" id="{9DF4AE09-7E5C-4808-9739-655BDC5B4E33}"/>
                  </a:ext>
                </a:extLst>
              </p:cNvPr>
              <p:cNvSpPr/>
              <p:nvPr/>
            </p:nvSpPr>
            <p:spPr>
              <a:xfrm>
                <a:off x="4106534" y="4744348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1" name="Rectangle 4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DF4AE09-7E5C-4808-9739-655BDC5B4E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534" y="4744348"/>
                <a:ext cx="502920" cy="5029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="" xmlns:a16="http://schemas.microsoft.com/office/drawing/2014/main" id="{0382B8BC-27A5-439B-8248-9D625F90FEAF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4357994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="" xmlns:a16="http://schemas.microsoft.com/office/drawing/2014/main" id="{177D94E9-34B2-4E2C-A4F6-96C112ED6439}"/>
              </a:ext>
            </a:extLst>
          </p:cNvPr>
          <p:cNvCxnSpPr>
            <a:cxnSpLocks/>
            <a:stCxn id="44" idx="3"/>
            <a:endCxn id="47" idx="1"/>
          </p:cNvCxnSpPr>
          <p:nvPr/>
        </p:nvCxnSpPr>
        <p:spPr>
          <a:xfrm>
            <a:off x="5322901" y="4995808"/>
            <a:ext cx="1935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43">
                <a:extLst>
                  <a:ext uri="{FF2B5EF4-FFF2-40B4-BE49-F238E27FC236}">
                    <a16:creationId xmlns="" xmlns:a16="http://schemas.microsoft.com/office/drawing/2014/main" id="{9F3B9D9A-1B15-4F25-ACD1-32E8C93B8CE1}"/>
                  </a:ext>
                </a:extLst>
              </p:cNvPr>
              <p:cNvSpPr/>
              <p:nvPr/>
            </p:nvSpPr>
            <p:spPr>
              <a:xfrm>
                <a:off x="4819981" y="4744348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4" name="Rectangle 4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F3B9D9A-1B15-4F25-ACD1-32E8C93B8C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81" y="4744348"/>
                <a:ext cx="502920" cy="5029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="" xmlns:a16="http://schemas.microsoft.com/office/drawing/2014/main" id="{4D624FA4-8750-4E95-A16F-0DF31018497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5071441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="" xmlns:a16="http://schemas.microsoft.com/office/drawing/2014/main" id="{E9942E4C-45F3-4038-93B3-1FE11E2D8C99}"/>
              </a:ext>
            </a:extLst>
          </p:cNvPr>
          <p:cNvCxnSpPr>
            <a:cxnSpLocks/>
            <a:stCxn id="47" idx="3"/>
            <a:endCxn id="120" idx="1"/>
          </p:cNvCxnSpPr>
          <p:nvPr/>
        </p:nvCxnSpPr>
        <p:spPr>
          <a:xfrm>
            <a:off x="6019408" y="4995808"/>
            <a:ext cx="2029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Rectangle 46">
                <a:extLst>
                  <a:ext uri="{FF2B5EF4-FFF2-40B4-BE49-F238E27FC236}">
                    <a16:creationId xmlns="" xmlns:a16="http://schemas.microsoft.com/office/drawing/2014/main" id="{C8DD5124-82F7-43B3-87D8-354C2EF12401}"/>
                  </a:ext>
                </a:extLst>
              </p:cNvPr>
              <p:cNvSpPr/>
              <p:nvPr/>
            </p:nvSpPr>
            <p:spPr>
              <a:xfrm>
                <a:off x="5516488" y="4744348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7" name="Rectangle 4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8DD5124-82F7-43B3-87D8-354C2EF12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488" y="4744348"/>
                <a:ext cx="502920" cy="5029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="" xmlns:a16="http://schemas.microsoft.com/office/drawing/2014/main" id="{EBDB4B79-3396-411B-8C37-4917735D22E6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5767948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F37942C7-08B6-4681-959F-C568F1388FF0}"/>
              </a:ext>
            </a:extLst>
          </p:cNvPr>
          <p:cNvCxnSpPr>
            <a:cxnSpLocks/>
            <a:stCxn id="120" idx="3"/>
            <a:endCxn id="52" idx="1"/>
          </p:cNvCxnSpPr>
          <p:nvPr/>
        </p:nvCxnSpPr>
        <p:spPr>
          <a:xfrm>
            <a:off x="6725284" y="4995808"/>
            <a:ext cx="1950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="" xmlns:a16="http://schemas.microsoft.com/office/drawing/2014/main" id="{3D79D9CC-E918-4199-8A3D-2A6C751346CC}"/>
              </a:ext>
            </a:extLst>
          </p:cNvPr>
          <p:cNvCxnSpPr/>
          <p:nvPr/>
        </p:nvCxnSpPr>
        <p:spPr>
          <a:xfrm>
            <a:off x="6469820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="" xmlns:a16="http://schemas.microsoft.com/office/drawing/2014/main" id="{214D202D-9EE0-4FEF-8005-C9E6044936E1}"/>
              </a:ext>
            </a:extLst>
          </p:cNvPr>
          <p:cNvCxnSpPr>
            <a:cxnSpLocks/>
            <a:stCxn id="52" idx="3"/>
            <a:endCxn id="55" idx="1"/>
          </p:cNvCxnSpPr>
          <p:nvPr/>
        </p:nvCxnSpPr>
        <p:spPr>
          <a:xfrm>
            <a:off x="7423281" y="4995808"/>
            <a:ext cx="20810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Rectangle 51">
                <a:extLst>
                  <a:ext uri="{FF2B5EF4-FFF2-40B4-BE49-F238E27FC236}">
                    <a16:creationId xmlns="" xmlns:a16="http://schemas.microsoft.com/office/drawing/2014/main" id="{EC408BD3-80A0-4580-9DF3-90236EB7A04F}"/>
                  </a:ext>
                </a:extLst>
              </p:cNvPr>
              <p:cNvSpPr/>
              <p:nvPr/>
            </p:nvSpPr>
            <p:spPr>
              <a:xfrm>
                <a:off x="6920361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2" name="Rectangle 5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C408BD3-80A0-4580-9DF3-90236EB7A0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361" y="4744348"/>
                <a:ext cx="502920" cy="5029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="" xmlns:a16="http://schemas.microsoft.com/office/drawing/2014/main" id="{A9AE5010-9B11-4FAF-806A-5166B55F61AE}"/>
              </a:ext>
            </a:extLst>
          </p:cNvPr>
          <p:cNvCxnSpPr>
            <a:cxnSpLocks/>
            <a:stCxn id="52" idx="2"/>
          </p:cNvCxnSpPr>
          <p:nvPr/>
        </p:nvCxnSpPr>
        <p:spPr>
          <a:xfrm>
            <a:off x="7171821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="" xmlns:a16="http://schemas.microsoft.com/office/drawing/2014/main" id="{62C584A9-AE48-4DED-94A0-0EF267E34D60}"/>
              </a:ext>
            </a:extLst>
          </p:cNvPr>
          <p:cNvCxnSpPr>
            <a:cxnSpLocks/>
            <a:stCxn id="55" idx="3"/>
            <a:endCxn id="58" idx="1"/>
          </p:cNvCxnSpPr>
          <p:nvPr/>
        </p:nvCxnSpPr>
        <p:spPr>
          <a:xfrm>
            <a:off x="8134305" y="4995808"/>
            <a:ext cx="20650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ectangle 54">
                <a:extLst>
                  <a:ext uri="{FF2B5EF4-FFF2-40B4-BE49-F238E27FC236}">
                    <a16:creationId xmlns="" xmlns:a16="http://schemas.microsoft.com/office/drawing/2014/main" id="{3E07BEC1-3001-45C4-B5B0-CE2D507D95D2}"/>
                  </a:ext>
                </a:extLst>
              </p:cNvPr>
              <p:cNvSpPr/>
              <p:nvPr/>
            </p:nvSpPr>
            <p:spPr>
              <a:xfrm>
                <a:off x="7631385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5" name="Rectangle 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E07BEC1-3001-45C4-B5B0-CE2D507D95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385" y="4744348"/>
                <a:ext cx="502920" cy="5029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="" xmlns:a16="http://schemas.microsoft.com/office/drawing/2014/main" id="{0D1A508A-7AC7-4CC5-9D47-93C291C6576A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7882845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="" xmlns:a16="http://schemas.microsoft.com/office/drawing/2014/main" id="{50C54BAF-C3FE-4066-968F-7C670FA6E0B1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8843727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Rectangle 57">
                <a:extLst>
                  <a:ext uri="{FF2B5EF4-FFF2-40B4-BE49-F238E27FC236}">
                    <a16:creationId xmlns="" xmlns:a16="http://schemas.microsoft.com/office/drawing/2014/main" id="{C5538C6F-ACC1-4434-849A-8292B1D0E5EE}"/>
                  </a:ext>
                </a:extLst>
              </p:cNvPr>
              <p:cNvSpPr/>
              <p:nvPr/>
            </p:nvSpPr>
            <p:spPr>
              <a:xfrm>
                <a:off x="8340807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8" name="Rectangle 5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5538C6F-ACC1-4434-849A-8292B1D0E5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807" y="4744348"/>
                <a:ext cx="502920" cy="5029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="" xmlns:a16="http://schemas.microsoft.com/office/drawing/2014/main" id="{A9FDDDE6-3484-4831-83AA-8A49CEBEB741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8592267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Rectangle 59">
                <a:extLst>
                  <a:ext uri="{FF2B5EF4-FFF2-40B4-BE49-F238E27FC236}">
                    <a16:creationId xmlns="" xmlns:a16="http://schemas.microsoft.com/office/drawing/2014/main" id="{A822A849-87B2-41C7-A090-0BA2D2992752}"/>
                  </a:ext>
                </a:extLst>
              </p:cNvPr>
              <p:cNvSpPr/>
              <p:nvPr/>
            </p:nvSpPr>
            <p:spPr>
              <a:xfrm>
                <a:off x="9041847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0" name="Rectangle 5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822A849-87B2-41C7-A090-0BA2D29927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1847" y="4744348"/>
                <a:ext cx="502920" cy="5029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="" xmlns:a16="http://schemas.microsoft.com/office/drawing/2014/main" id="{88B3D80B-6B49-4095-89BD-F9F5DA869C22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9293307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Rectangle 61">
                <a:extLst>
                  <a:ext uri="{FF2B5EF4-FFF2-40B4-BE49-F238E27FC236}">
                    <a16:creationId xmlns="" xmlns:a16="http://schemas.microsoft.com/office/drawing/2014/main" id="{336A72F4-A597-4BE8-8554-AC320DD61812}"/>
                  </a:ext>
                </a:extLst>
              </p:cNvPr>
              <p:cNvSpPr/>
              <p:nvPr/>
            </p:nvSpPr>
            <p:spPr>
              <a:xfrm>
                <a:off x="1289908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 smtClean="0"/>
                  <a:t> </a:t>
                </a:r>
                <a:endParaRPr lang="en-US" sz="3200" dirty="0"/>
              </a:p>
            </p:txBody>
          </p:sp>
        </mc:Choice>
        <mc:Fallback>
          <p:sp>
            <p:nvSpPr>
              <p:cNvPr id="62" name="Rectangle 6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36A72F4-A597-4BE8-8554-AC320DD618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908" y="5448578"/>
                <a:ext cx="502920" cy="50292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Rectangle 62">
                <a:extLst>
                  <a:ext uri="{FF2B5EF4-FFF2-40B4-BE49-F238E27FC236}">
                    <a16:creationId xmlns="" xmlns:a16="http://schemas.microsoft.com/office/drawing/2014/main" id="{F2D7ACCF-290D-486D-884A-92A1621F38D1}"/>
                  </a:ext>
                </a:extLst>
              </p:cNvPr>
              <p:cNvSpPr/>
              <p:nvPr/>
            </p:nvSpPr>
            <p:spPr>
              <a:xfrm>
                <a:off x="1995641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63" name="Rectangle 6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2D7ACCF-290D-486D-884A-92A1621F38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641" y="5448578"/>
                <a:ext cx="502920" cy="50292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Rectangle 63">
                <a:extLst>
                  <a:ext uri="{FF2B5EF4-FFF2-40B4-BE49-F238E27FC236}">
                    <a16:creationId xmlns="" xmlns:a16="http://schemas.microsoft.com/office/drawing/2014/main" id="{164D8FCA-EE51-4CA4-84A5-517F23FE0D4A}"/>
                  </a:ext>
                </a:extLst>
              </p:cNvPr>
              <p:cNvSpPr/>
              <p:nvPr/>
            </p:nvSpPr>
            <p:spPr>
              <a:xfrm>
                <a:off x="2698436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>
          <p:sp>
            <p:nvSpPr>
              <p:cNvPr id="64" name="Rectangle 6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64D8FCA-EE51-4CA4-84A5-517F23FE0D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436" y="5448578"/>
                <a:ext cx="502920" cy="50292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Rectangle 64">
                <a:extLst>
                  <a:ext uri="{FF2B5EF4-FFF2-40B4-BE49-F238E27FC236}">
                    <a16:creationId xmlns="" xmlns:a16="http://schemas.microsoft.com/office/drawing/2014/main" id="{07C5FD14-4C7B-40A0-9E21-2FCDF2E53188}"/>
                  </a:ext>
                </a:extLst>
              </p:cNvPr>
              <p:cNvSpPr/>
              <p:nvPr/>
            </p:nvSpPr>
            <p:spPr>
              <a:xfrm>
                <a:off x="3403325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>
          <p:sp>
            <p:nvSpPr>
              <p:cNvPr id="65" name="Rectangle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7C5FD14-4C7B-40A0-9E21-2FCDF2E53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325" y="5448578"/>
                <a:ext cx="502920" cy="50292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tangle 65">
                <a:extLst>
                  <a:ext uri="{FF2B5EF4-FFF2-40B4-BE49-F238E27FC236}">
                    <a16:creationId xmlns="" xmlns:a16="http://schemas.microsoft.com/office/drawing/2014/main" id="{29BF70D6-0DC3-4003-911D-5F8C64FEC328}"/>
                  </a:ext>
                </a:extLst>
              </p:cNvPr>
              <p:cNvSpPr/>
              <p:nvPr/>
            </p:nvSpPr>
            <p:spPr>
              <a:xfrm>
                <a:off x="4100792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>
          <p:sp>
            <p:nvSpPr>
              <p:cNvPr id="66" name="Rectangle 6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9BF70D6-0DC3-4003-911D-5F8C64FEC3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792" y="5448578"/>
                <a:ext cx="502920" cy="50292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Rectangle 66">
                <a:extLst>
                  <a:ext uri="{FF2B5EF4-FFF2-40B4-BE49-F238E27FC236}">
                    <a16:creationId xmlns="" xmlns:a16="http://schemas.microsoft.com/office/drawing/2014/main" id="{C0BC165D-B9E8-401F-8D66-ED05F2A4986B}"/>
                  </a:ext>
                </a:extLst>
              </p:cNvPr>
              <p:cNvSpPr/>
              <p:nvPr/>
            </p:nvSpPr>
            <p:spPr>
              <a:xfrm>
                <a:off x="4819297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67" name="Rectangle 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0BC165D-B9E8-401F-8D66-ED05F2A498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297" y="5448578"/>
                <a:ext cx="502920" cy="50292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Rectangle 67">
                <a:extLst>
                  <a:ext uri="{FF2B5EF4-FFF2-40B4-BE49-F238E27FC236}">
                    <a16:creationId xmlns="" xmlns:a16="http://schemas.microsoft.com/office/drawing/2014/main" id="{6371DA52-CC4C-4AB0-AB9B-8F058067D72C}"/>
                  </a:ext>
                </a:extLst>
              </p:cNvPr>
              <p:cNvSpPr/>
              <p:nvPr/>
            </p:nvSpPr>
            <p:spPr>
              <a:xfrm>
                <a:off x="5514827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>
          <p:sp>
            <p:nvSpPr>
              <p:cNvPr id="68" name="Rectangle 6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71DA52-CC4C-4AB0-AB9B-8F058067D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827" y="5448578"/>
                <a:ext cx="502920" cy="50292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>
                <a:extLst>
                  <a:ext uri="{FF2B5EF4-FFF2-40B4-BE49-F238E27FC236}">
                    <a16:creationId xmlns="" xmlns:a16="http://schemas.microsoft.com/office/drawing/2014/main" id="{D504A7A5-A51F-4312-96F6-03C6215C0141}"/>
                  </a:ext>
                </a:extLst>
              </p:cNvPr>
              <p:cNvSpPr/>
              <p:nvPr/>
            </p:nvSpPr>
            <p:spPr>
              <a:xfrm>
                <a:off x="6218184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>
          <p:sp>
            <p:nvSpPr>
              <p:cNvPr id="69" name="Rectangle 6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504A7A5-A51F-4312-96F6-03C6215C01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184" y="5448578"/>
                <a:ext cx="502920" cy="50292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>
                <a:extLst>
                  <a:ext uri="{FF2B5EF4-FFF2-40B4-BE49-F238E27FC236}">
                    <a16:creationId xmlns="" xmlns:a16="http://schemas.microsoft.com/office/drawing/2014/main" id="{3BE0D5A3-A1BC-40E6-938D-3DD22C05B173}"/>
                  </a:ext>
                </a:extLst>
              </p:cNvPr>
              <p:cNvSpPr/>
              <p:nvPr/>
            </p:nvSpPr>
            <p:spPr>
              <a:xfrm>
                <a:off x="6930345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>
          <p:sp>
            <p:nvSpPr>
              <p:cNvPr id="70" name="Rectangle 6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BE0D5A3-A1BC-40E6-938D-3DD22C05B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345" y="5448578"/>
                <a:ext cx="502920" cy="50292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Rectangle 70">
                <a:extLst>
                  <a:ext uri="{FF2B5EF4-FFF2-40B4-BE49-F238E27FC236}">
                    <a16:creationId xmlns="" xmlns:a16="http://schemas.microsoft.com/office/drawing/2014/main" id="{460B3DFB-9C9A-4941-8198-45393E67C37B}"/>
                  </a:ext>
                </a:extLst>
              </p:cNvPr>
              <p:cNvSpPr/>
              <p:nvPr/>
            </p:nvSpPr>
            <p:spPr>
              <a:xfrm>
                <a:off x="7639274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" sz="320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71" name="Rectangle 7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0B3DFB-9C9A-4941-8198-45393E67C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274" y="5448578"/>
                <a:ext cx="502920" cy="50292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1">
                <a:extLst>
                  <a:ext uri="{FF2B5EF4-FFF2-40B4-BE49-F238E27FC236}">
                    <a16:creationId xmlns="" xmlns:a16="http://schemas.microsoft.com/office/drawing/2014/main" id="{0162E497-8470-4B5C-A438-DEFC8A5A1448}"/>
                  </a:ext>
                </a:extLst>
              </p:cNvPr>
              <p:cNvSpPr/>
              <p:nvPr/>
            </p:nvSpPr>
            <p:spPr>
              <a:xfrm>
                <a:off x="8345007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72" name="Rectangle 7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162E497-8470-4B5C-A438-DEFC8A5A14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007" y="5448578"/>
                <a:ext cx="502920" cy="50292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Rectangle 72">
                <a:extLst>
                  <a:ext uri="{FF2B5EF4-FFF2-40B4-BE49-F238E27FC236}">
                    <a16:creationId xmlns="" xmlns:a16="http://schemas.microsoft.com/office/drawing/2014/main" id="{69E9875F-301C-444E-8310-66D5C467A4E5}"/>
                  </a:ext>
                </a:extLst>
              </p:cNvPr>
              <p:cNvSpPr/>
              <p:nvPr/>
            </p:nvSpPr>
            <p:spPr>
              <a:xfrm>
                <a:off x="9047802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73" name="Rectangle 7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9E9875F-301C-444E-8310-66D5C467A4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802" y="5448578"/>
                <a:ext cx="502920" cy="502920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104A89C0-FDAD-4692-B276-21D3BA884A75}"/>
              </a:ext>
            </a:extLst>
          </p:cNvPr>
          <p:cNvSpPr txBox="1"/>
          <p:nvPr/>
        </p:nvSpPr>
        <p:spPr>
          <a:xfrm>
            <a:off x="2766832" y="4172228"/>
            <a:ext cx="4573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Example of a Generated Sequence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="" xmlns:a16="http://schemas.microsoft.com/office/drawing/2014/main" id="{FEBEF75B-E62A-48EC-A484-1EB268930EC1}"/>
                  </a:ext>
                </a:extLst>
              </p:cNvPr>
              <p:cNvSpPr/>
              <p:nvPr/>
            </p:nvSpPr>
            <p:spPr>
              <a:xfrm>
                <a:off x="1954986" y="3168821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EBEF75B-E62A-48EC-A484-1EB268930E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986" y="3168821"/>
                <a:ext cx="500457" cy="33855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Arc 93">
            <a:extLst>
              <a:ext uri="{FF2B5EF4-FFF2-40B4-BE49-F238E27FC236}">
                <a16:creationId xmlns="" xmlns:a16="http://schemas.microsoft.com/office/drawing/2014/main" id="{C3A319D4-C96B-4901-94AC-587A902F3B21}"/>
              </a:ext>
            </a:extLst>
          </p:cNvPr>
          <p:cNvSpPr/>
          <p:nvPr/>
        </p:nvSpPr>
        <p:spPr>
          <a:xfrm rot="5400000">
            <a:off x="2999357" y="2480650"/>
            <a:ext cx="315684" cy="476733"/>
          </a:xfrm>
          <a:prstGeom prst="arc">
            <a:avLst>
              <a:gd name="adj1" fmla="val 8739865"/>
              <a:gd name="adj2" fmla="val 2234594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="" xmlns:a16="http://schemas.microsoft.com/office/drawing/2014/main" id="{0CD692F8-0930-43B0-88B5-3688C6F2BCC6}"/>
                  </a:ext>
                </a:extLst>
              </p:cNvPr>
              <p:cNvSpPr/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CD692F8-0930-43B0-88B5-3688C6F2BC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Arc 95">
            <a:extLst>
              <a:ext uri="{FF2B5EF4-FFF2-40B4-BE49-F238E27FC236}">
                <a16:creationId xmlns="" xmlns:a16="http://schemas.microsoft.com/office/drawing/2014/main" id="{BBBC85FC-BE40-4840-835A-DD46C043B8C5}"/>
              </a:ext>
            </a:extLst>
          </p:cNvPr>
          <p:cNvSpPr/>
          <p:nvPr/>
        </p:nvSpPr>
        <p:spPr>
          <a:xfrm rot="16200000">
            <a:off x="1001751" y="2466340"/>
            <a:ext cx="309639" cy="457200"/>
          </a:xfrm>
          <a:prstGeom prst="arc">
            <a:avLst>
              <a:gd name="adj1" fmla="val 8739865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="" xmlns:a16="http://schemas.microsoft.com/office/drawing/2014/main" id="{80672FCA-824E-4FD4-8883-1A73F42F650E}"/>
                  </a:ext>
                </a:extLst>
              </p:cNvPr>
              <p:cNvSpPr/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0672FCA-824E-4FD4-8883-1A73F42F6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="" xmlns:a16="http://schemas.microsoft.com/office/drawing/2014/main" id="{246D7486-3629-4E6F-B5CD-027CA681000B}"/>
              </a:ext>
            </a:extLst>
          </p:cNvPr>
          <p:cNvCxnSpPr/>
          <p:nvPr/>
        </p:nvCxnSpPr>
        <p:spPr>
          <a:xfrm>
            <a:off x="2895912" y="2957426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="" xmlns:a16="http://schemas.microsoft.com/office/drawing/2014/main" id="{F6B234F1-1383-4B8D-B6B3-3225D46E6D0C}"/>
              </a:ext>
            </a:extLst>
          </p:cNvPr>
          <p:cNvCxnSpPr/>
          <p:nvPr/>
        </p:nvCxnSpPr>
        <p:spPr>
          <a:xfrm>
            <a:off x="1141330" y="2216915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="" xmlns:a16="http://schemas.microsoft.com/office/drawing/2014/main" id="{BA767023-862B-494D-B5BD-BCF41422F60B}"/>
                  </a:ext>
                </a:extLst>
              </p:cNvPr>
              <p:cNvSpPr/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A767023-862B-494D-B5BD-BCF41422F6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="" xmlns:a16="http://schemas.microsoft.com/office/drawing/2014/main" id="{99C840B1-7230-4764-9AB1-CEC41EEAA607}"/>
              </a:ext>
            </a:extLst>
          </p:cNvPr>
          <p:cNvCxnSpPr/>
          <p:nvPr/>
        </p:nvCxnSpPr>
        <p:spPr>
          <a:xfrm flipH="1">
            <a:off x="2996051" y="2227438"/>
            <a:ext cx="225938" cy="22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="" xmlns:a16="http://schemas.microsoft.com/office/drawing/2014/main" id="{A17D639D-01D6-41C5-866C-5AB2379A4D59}"/>
                  </a:ext>
                </a:extLst>
              </p:cNvPr>
              <p:cNvSpPr/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A17D639D-01D6-41C5-866C-5AB2379A4D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="" xmlns:a16="http://schemas.microsoft.com/office/drawing/2014/main" id="{7D34BF6D-3C86-4728-8123-3F5846C6B400}"/>
              </a:ext>
            </a:extLst>
          </p:cNvPr>
          <p:cNvCxnSpPr/>
          <p:nvPr/>
        </p:nvCxnSpPr>
        <p:spPr>
          <a:xfrm>
            <a:off x="1412783" y="2946824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Rectangle 119">
                <a:extLst>
                  <a:ext uri="{FF2B5EF4-FFF2-40B4-BE49-F238E27FC236}">
                    <a16:creationId xmlns="" xmlns:a16="http://schemas.microsoft.com/office/drawing/2014/main" id="{39872B92-20BB-4522-B6AE-F545BC526CA4}"/>
                  </a:ext>
                </a:extLst>
              </p:cNvPr>
              <p:cNvSpPr/>
              <p:nvPr/>
            </p:nvSpPr>
            <p:spPr>
              <a:xfrm>
                <a:off x="6222364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0" name="Rectangle 1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9872B92-20BB-4522-B6AE-F545BC526C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364" y="4744348"/>
                <a:ext cx="502920" cy="502920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xmlns="" id="{133BE173-E5CA-43CD-9796-55710AF9A30E}"/>
                  </a:ext>
                </a:extLst>
              </p:cNvPr>
              <p:cNvSpPr/>
              <p:nvPr/>
            </p:nvSpPr>
            <p:spPr>
              <a:xfrm>
                <a:off x="1029710" y="318722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710" y="3187227"/>
                <a:ext cx="237744" cy="241773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xmlns="" id="{EE2CD84B-EA0A-4749-91C0-36E30B690396}"/>
                  </a:ext>
                </a:extLst>
              </p:cNvPr>
              <p:cNvSpPr/>
              <p:nvPr/>
            </p:nvSpPr>
            <p:spPr>
              <a:xfrm>
                <a:off x="1300582" y="318722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582" y="3187227"/>
                <a:ext cx="237744" cy="241773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xmlns="" id="{FC434BE2-A263-429F-92D6-97C81E6116A3}"/>
                  </a:ext>
                </a:extLst>
              </p:cNvPr>
              <p:cNvSpPr/>
              <p:nvPr/>
            </p:nvSpPr>
            <p:spPr>
              <a:xfrm>
                <a:off x="935787" y="335659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87" y="3356597"/>
                <a:ext cx="237744" cy="241773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xmlns="" id="{02DF2B30-8A0B-4C68-B006-4A4AD0696DA0}"/>
                  </a:ext>
                </a:extLst>
              </p:cNvPr>
              <p:cNvSpPr/>
              <p:nvPr/>
            </p:nvSpPr>
            <p:spPr>
              <a:xfrm>
                <a:off x="1217873" y="335659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873" y="3356597"/>
                <a:ext cx="237744" cy="241773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xmlns="" id="{133BE173-E5CA-43CD-9796-55710AF9A30E}"/>
                  </a:ext>
                </a:extLst>
              </p:cNvPr>
              <p:cNvSpPr/>
              <p:nvPr/>
            </p:nvSpPr>
            <p:spPr>
              <a:xfrm>
                <a:off x="2529088" y="319139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088" y="3191399"/>
                <a:ext cx="237744" cy="241773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xmlns="" id="{EE2CD84B-EA0A-4749-91C0-36E30B690396}"/>
                  </a:ext>
                </a:extLst>
              </p:cNvPr>
              <p:cNvSpPr/>
              <p:nvPr/>
            </p:nvSpPr>
            <p:spPr>
              <a:xfrm>
                <a:off x="2799960" y="319139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960" y="3191399"/>
                <a:ext cx="237744" cy="241773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xmlns="" id="{FC434BE2-A263-429F-92D6-97C81E6116A3}"/>
                  </a:ext>
                </a:extLst>
              </p:cNvPr>
              <p:cNvSpPr/>
              <p:nvPr/>
            </p:nvSpPr>
            <p:spPr>
              <a:xfrm>
                <a:off x="2435165" y="336076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165" y="3360769"/>
                <a:ext cx="237744" cy="241773"/>
              </a:xfrm>
              <a:prstGeom prst="rect">
                <a:avLst/>
              </a:prstGeom>
              <a:blipFill rotWithShape="0">
                <a:blip r:embed="rId4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xmlns="" id="{02DF2B30-8A0B-4C68-B006-4A4AD0696DA0}"/>
                  </a:ext>
                </a:extLst>
              </p:cNvPr>
              <p:cNvSpPr/>
              <p:nvPr/>
            </p:nvSpPr>
            <p:spPr>
              <a:xfrm>
                <a:off x="2717251" y="336076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7251" y="3360769"/>
                <a:ext cx="237744" cy="241773"/>
              </a:xfrm>
              <a:prstGeom prst="rect">
                <a:avLst/>
              </a:prstGeom>
              <a:blipFill rotWithShape="0">
                <a:blip r:embed="rId4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Rectangle 84"/>
          <p:cNvSpPr/>
          <p:nvPr/>
        </p:nvSpPr>
        <p:spPr>
          <a:xfrm>
            <a:off x="5426572" y="2839422"/>
            <a:ext cx="5393913" cy="34747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7108028" y="2839422"/>
            <a:ext cx="1957574" cy="3474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2" name="Rectangle 91"/>
          <p:cNvSpPr/>
          <p:nvPr/>
        </p:nvSpPr>
        <p:spPr>
          <a:xfrm>
            <a:off x="6744334" y="2337576"/>
            <a:ext cx="2684961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mbria Math" panose="02040503050406030204" pitchFamily="18" charset="0"/>
              </a:rPr>
              <a:t>Heart Enhancer</a:t>
            </a:r>
            <a:endParaRPr lang="en-US" sz="24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4415093" y="2769538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</p:spTree>
    <p:extLst>
      <p:ext uri="{BB962C8B-B14F-4D97-AF65-F5344CB8AC3E}">
        <p14:creationId xmlns:p14="http://schemas.microsoft.com/office/powerpoint/2010/main" val="11397829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/>
          <p:cNvSpPr/>
          <p:nvPr/>
        </p:nvSpPr>
        <p:spPr>
          <a:xfrm>
            <a:off x="1911127" y="3429000"/>
            <a:ext cx="5393913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4" name="Rectangle 143"/>
          <p:cNvSpPr/>
          <p:nvPr/>
        </p:nvSpPr>
        <p:spPr>
          <a:xfrm>
            <a:off x="2316987" y="3429000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5" name="Rectangle 144"/>
          <p:cNvSpPr/>
          <p:nvPr/>
        </p:nvSpPr>
        <p:spPr>
          <a:xfrm>
            <a:off x="2675783" y="3429000"/>
            <a:ext cx="191002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6" name="Rectangle 145"/>
          <p:cNvSpPr/>
          <p:nvPr/>
        </p:nvSpPr>
        <p:spPr>
          <a:xfrm>
            <a:off x="3230939" y="3429000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7" name="Rectangle 146"/>
          <p:cNvSpPr/>
          <p:nvPr/>
        </p:nvSpPr>
        <p:spPr>
          <a:xfrm>
            <a:off x="3717090" y="3429000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3" name="Rectangle 152"/>
          <p:cNvSpPr/>
          <p:nvPr/>
        </p:nvSpPr>
        <p:spPr>
          <a:xfrm>
            <a:off x="859686" y="3366416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1490547" y="4041289"/>
            <a:ext cx="725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416467" y="2981784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Sequence Annotation Markov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9583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980F84-2174-4EC0-89A0-0C314021B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24" y="82839"/>
            <a:ext cx="10515600" cy="1325563"/>
          </a:xfrm>
        </p:spPr>
        <p:txBody>
          <a:bodyPr/>
          <a:lstStyle/>
          <a:p>
            <a:r>
              <a:rPr lang="en-US" dirty="0"/>
              <a:t>Hidden Markov Model</a:t>
            </a:r>
            <a:endParaRPr lang="en-IL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23DBC4B-7829-4EA2-8305-DB459A08633B}"/>
              </a:ext>
            </a:extLst>
          </p:cNvPr>
          <p:cNvSpPr txBox="1"/>
          <p:nvPr/>
        </p:nvSpPr>
        <p:spPr>
          <a:xfrm>
            <a:off x="9715357" y="4765422"/>
            <a:ext cx="1938528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37F87E3D-0819-46C6-A7C1-527138C5ED7B}"/>
              </a:ext>
            </a:extLst>
          </p:cNvPr>
          <p:cNvSpPr txBox="1"/>
          <p:nvPr/>
        </p:nvSpPr>
        <p:spPr>
          <a:xfrm>
            <a:off x="9715357" y="5468445"/>
            <a:ext cx="1938528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Observed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="" xmlns:a16="http://schemas.microsoft.com/office/drawing/2014/main" id="{94981FD0-A290-4D4E-92FD-520935334AA3}"/>
                  </a:ext>
                </a:extLst>
              </p:cNvPr>
              <p:cNvSpPr/>
              <p:nvPr/>
            </p:nvSpPr>
            <p:spPr>
              <a:xfrm>
                <a:off x="580979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4981FD0-A290-4D4E-92FD-520935334A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79" y="5448578"/>
                <a:ext cx="502920" cy="5029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id="{3F78C504-B1EB-45BF-A316-9E0504F9A53A}"/>
                  </a:ext>
                </a:extLst>
              </p:cNvPr>
              <p:cNvSpPr/>
              <p:nvPr/>
            </p:nvSpPr>
            <p:spPr>
              <a:xfrm>
                <a:off x="1340782" y="2447714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F78C504-B1EB-45BF-A316-9E0504F9A5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0782" y="2447714"/>
                <a:ext cx="502920" cy="5029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="" xmlns:a16="http://schemas.microsoft.com/office/drawing/2014/main" id="{C00E0A44-3EFA-4520-BF83-A071D70723D3}"/>
                  </a:ext>
                </a:extLst>
              </p:cNvPr>
              <p:cNvSpPr/>
              <p:nvPr/>
            </p:nvSpPr>
            <p:spPr>
              <a:xfrm>
                <a:off x="2475677" y="2447714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00E0A44-3EFA-4520-BF83-A071D70723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677" y="2447714"/>
                <a:ext cx="502920" cy="5029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5B3F0CA-E348-4FD4-9BD3-C31376CE63B1}"/>
              </a:ext>
            </a:extLst>
          </p:cNvPr>
          <p:cNvSpPr txBox="1"/>
          <p:nvPr/>
        </p:nvSpPr>
        <p:spPr>
          <a:xfrm>
            <a:off x="564942" y="1619501"/>
            <a:ext cx="3159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 State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Arc 22">
                <a:extLst>
                  <a:ext uri="{FF2B5EF4-FFF2-40B4-BE49-F238E27FC236}">
                    <a16:creationId xmlns="" xmlns:a16="http://schemas.microsoft.com/office/drawing/2014/main" id="{2E0DD450-787F-4C10-8B57-949F39F0CF89}"/>
                  </a:ext>
                </a:extLst>
              </p:cNvPr>
              <p:cNvSpPr/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ln w="28575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2E0DD450-787F-4C10-8B57-949F39F0C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blipFill>
                <a:blip r:embed="rId5"/>
                <a:stretch>
                  <a:fillRect/>
                </a:stretch>
              </a:blipFill>
              <a:ln w="28575"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c 23">
            <a:extLst>
              <a:ext uri="{FF2B5EF4-FFF2-40B4-BE49-F238E27FC236}">
                <a16:creationId xmlns="" xmlns:a16="http://schemas.microsoft.com/office/drawing/2014/main" id="{D029955A-947B-4C9B-BBDA-881913FC7165}"/>
              </a:ext>
            </a:extLst>
          </p:cNvPr>
          <p:cNvSpPr/>
          <p:nvPr/>
        </p:nvSpPr>
        <p:spPr>
          <a:xfrm rot="10800000">
            <a:off x="1686567" y="2747990"/>
            <a:ext cx="1018247" cy="45720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A0E1E96C-F268-487B-BEF5-5CB87CEEFD14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1089854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="" xmlns:a16="http://schemas.microsoft.com/office/drawing/2014/main" id="{53B7FC0B-1A33-467D-BCCE-EACA18815EBB}"/>
                  </a:ext>
                </a:extLst>
              </p:cNvPr>
              <p:cNvSpPr/>
              <p:nvPr/>
            </p:nvSpPr>
            <p:spPr>
              <a:xfrm>
                <a:off x="586934" y="4744348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3B7FC0B-1A33-467D-BCCE-EACA18815E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34" y="4744348"/>
                <a:ext cx="502920" cy="5029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78D17431-3190-44DE-95AB-D79D90B7AA85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838394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="" xmlns:a16="http://schemas.microsoft.com/office/drawing/2014/main" id="{91253F55-554E-485F-B716-AF548982B09D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1790894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="" xmlns:a16="http://schemas.microsoft.com/office/drawing/2014/main" id="{3FD47C07-FBAA-4AAD-886B-22E8F20FC9A2}"/>
                  </a:ext>
                </a:extLst>
              </p:cNvPr>
              <p:cNvSpPr/>
              <p:nvPr/>
            </p:nvSpPr>
            <p:spPr>
              <a:xfrm>
                <a:off x="1287974" y="4744348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FD47C07-FBAA-4AAD-886B-22E8F20FC9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974" y="4744348"/>
                <a:ext cx="502920" cy="5029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="" xmlns:a16="http://schemas.microsoft.com/office/drawing/2014/main" id="{4E5C1949-4373-49B0-92D0-10A2A20747C3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539434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="" xmlns:a16="http://schemas.microsoft.com/office/drawing/2014/main" id="{BA647F95-74ED-4A65-BE78-136A2F02AD26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2500316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="" xmlns:a16="http://schemas.microsoft.com/office/drawing/2014/main" id="{D4960008-2871-4F47-9829-2DC751C37AF6}"/>
                  </a:ext>
                </a:extLst>
              </p:cNvPr>
              <p:cNvSpPr/>
              <p:nvPr/>
            </p:nvSpPr>
            <p:spPr>
              <a:xfrm>
                <a:off x="1997396" y="4744348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4960008-2871-4F47-9829-2DC751C37A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396" y="4744348"/>
                <a:ext cx="502920" cy="5029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="" xmlns:a16="http://schemas.microsoft.com/office/drawing/2014/main" id="{57C5638A-815C-47CD-BD49-93829BBDB3FF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2248856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="" xmlns:a16="http://schemas.microsoft.com/office/drawing/2014/main" id="{D09E1763-4CF9-4C00-A845-BEDDC0E53D71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3201356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="" xmlns:a16="http://schemas.microsoft.com/office/drawing/2014/main" id="{4C9443C0-048F-4E6D-A434-D012C0795AFE}"/>
                  </a:ext>
                </a:extLst>
              </p:cNvPr>
              <p:cNvSpPr/>
              <p:nvPr/>
            </p:nvSpPr>
            <p:spPr>
              <a:xfrm>
                <a:off x="2698436" y="4744348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C9443C0-048F-4E6D-A434-D012C0795A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436" y="4744348"/>
                <a:ext cx="502920" cy="5029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id="{16C4C143-8E9F-4108-B00E-B062672E8AA2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2949896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="" xmlns:a16="http://schemas.microsoft.com/office/drawing/2014/main" id="{D61591D7-64D9-47DB-9F3E-6AA11239267E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3905405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="" xmlns:a16="http://schemas.microsoft.com/office/drawing/2014/main" id="{91FCEDAA-5255-4B18-967A-C613ADDE024B}"/>
                  </a:ext>
                </a:extLst>
              </p:cNvPr>
              <p:cNvSpPr/>
              <p:nvPr/>
            </p:nvSpPr>
            <p:spPr>
              <a:xfrm>
                <a:off x="3402485" y="4744348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1FCEDAA-5255-4B18-967A-C613ADDE02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485" y="4744348"/>
                <a:ext cx="502920" cy="5029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="" xmlns:a16="http://schemas.microsoft.com/office/drawing/2014/main" id="{B45E719B-84DF-4852-A157-F99598FC5658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3653945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="" xmlns:a16="http://schemas.microsoft.com/office/drawing/2014/main" id="{ECAA9AD0-74F3-4844-9D46-01A37C0FA09C}"/>
              </a:ext>
            </a:extLst>
          </p:cNvPr>
          <p:cNvCxnSpPr>
            <a:cxnSpLocks/>
            <a:stCxn id="41" idx="3"/>
            <a:endCxn id="44" idx="1"/>
          </p:cNvCxnSpPr>
          <p:nvPr/>
        </p:nvCxnSpPr>
        <p:spPr>
          <a:xfrm>
            <a:off x="4609454" y="4995808"/>
            <a:ext cx="21052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="" xmlns:a16="http://schemas.microsoft.com/office/drawing/2014/main" id="{9DF4AE09-7E5C-4808-9739-655BDC5B4E33}"/>
                  </a:ext>
                </a:extLst>
              </p:cNvPr>
              <p:cNvSpPr/>
              <p:nvPr/>
            </p:nvSpPr>
            <p:spPr>
              <a:xfrm>
                <a:off x="4106534" y="4744348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DF4AE09-7E5C-4808-9739-655BDC5B4E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534" y="4744348"/>
                <a:ext cx="502920" cy="5029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="" xmlns:a16="http://schemas.microsoft.com/office/drawing/2014/main" id="{0382B8BC-27A5-439B-8248-9D625F90FEAF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4357994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="" xmlns:a16="http://schemas.microsoft.com/office/drawing/2014/main" id="{177D94E9-34B2-4E2C-A4F6-96C112ED6439}"/>
              </a:ext>
            </a:extLst>
          </p:cNvPr>
          <p:cNvCxnSpPr>
            <a:cxnSpLocks/>
            <a:stCxn id="44" idx="3"/>
            <a:endCxn id="47" idx="1"/>
          </p:cNvCxnSpPr>
          <p:nvPr/>
        </p:nvCxnSpPr>
        <p:spPr>
          <a:xfrm>
            <a:off x="5322901" y="4995808"/>
            <a:ext cx="1935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="" xmlns:a16="http://schemas.microsoft.com/office/drawing/2014/main" id="{9F3B9D9A-1B15-4F25-ACD1-32E8C93B8CE1}"/>
                  </a:ext>
                </a:extLst>
              </p:cNvPr>
              <p:cNvSpPr/>
              <p:nvPr/>
            </p:nvSpPr>
            <p:spPr>
              <a:xfrm>
                <a:off x="4819981" y="4744348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F3B9D9A-1B15-4F25-ACD1-32E8C93B8C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81" y="4744348"/>
                <a:ext cx="502920" cy="5029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="" xmlns:a16="http://schemas.microsoft.com/office/drawing/2014/main" id="{4D624FA4-8750-4E95-A16F-0DF31018497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5071441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="" xmlns:a16="http://schemas.microsoft.com/office/drawing/2014/main" id="{E9942E4C-45F3-4038-93B3-1FE11E2D8C99}"/>
              </a:ext>
            </a:extLst>
          </p:cNvPr>
          <p:cNvCxnSpPr>
            <a:cxnSpLocks/>
            <a:stCxn id="47" idx="3"/>
            <a:endCxn id="120" idx="1"/>
          </p:cNvCxnSpPr>
          <p:nvPr/>
        </p:nvCxnSpPr>
        <p:spPr>
          <a:xfrm>
            <a:off x="6019408" y="4995808"/>
            <a:ext cx="214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="" xmlns:a16="http://schemas.microsoft.com/office/drawing/2014/main" id="{C8DD5124-82F7-43B3-87D8-354C2EF12401}"/>
                  </a:ext>
                </a:extLst>
              </p:cNvPr>
              <p:cNvSpPr/>
              <p:nvPr/>
            </p:nvSpPr>
            <p:spPr>
              <a:xfrm>
                <a:off x="5516488" y="4744348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8DD5124-82F7-43B3-87D8-354C2EF12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488" y="4744348"/>
                <a:ext cx="502920" cy="5029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="" xmlns:a16="http://schemas.microsoft.com/office/drawing/2014/main" id="{EBDB4B79-3396-411B-8C37-4917735D22E6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5767948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F37942C7-08B6-4681-959F-C568F1388FF0}"/>
              </a:ext>
            </a:extLst>
          </p:cNvPr>
          <p:cNvCxnSpPr>
            <a:cxnSpLocks/>
            <a:stCxn id="120" idx="3"/>
            <a:endCxn id="52" idx="1"/>
          </p:cNvCxnSpPr>
          <p:nvPr/>
        </p:nvCxnSpPr>
        <p:spPr>
          <a:xfrm>
            <a:off x="6736859" y="4995808"/>
            <a:ext cx="1950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="" xmlns:a16="http://schemas.microsoft.com/office/drawing/2014/main" id="{3D79D9CC-E918-4199-8A3D-2A6C751346CC}"/>
              </a:ext>
            </a:extLst>
          </p:cNvPr>
          <p:cNvCxnSpPr/>
          <p:nvPr/>
        </p:nvCxnSpPr>
        <p:spPr>
          <a:xfrm>
            <a:off x="6481395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="" xmlns:a16="http://schemas.microsoft.com/office/drawing/2014/main" id="{214D202D-9EE0-4FEF-8005-C9E6044936E1}"/>
              </a:ext>
            </a:extLst>
          </p:cNvPr>
          <p:cNvCxnSpPr>
            <a:cxnSpLocks/>
            <a:stCxn id="52" idx="3"/>
            <a:endCxn id="55" idx="1"/>
          </p:cNvCxnSpPr>
          <p:nvPr/>
        </p:nvCxnSpPr>
        <p:spPr>
          <a:xfrm>
            <a:off x="7434856" y="4995808"/>
            <a:ext cx="20810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="" xmlns:a16="http://schemas.microsoft.com/office/drawing/2014/main" id="{EC408BD3-80A0-4580-9DF3-90236EB7A04F}"/>
                  </a:ext>
                </a:extLst>
              </p:cNvPr>
              <p:cNvSpPr/>
              <p:nvPr/>
            </p:nvSpPr>
            <p:spPr>
              <a:xfrm>
                <a:off x="6931936" y="4744348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C408BD3-80A0-4580-9DF3-90236EB7A0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936" y="4744348"/>
                <a:ext cx="502920" cy="5029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="" xmlns:a16="http://schemas.microsoft.com/office/drawing/2014/main" id="{A9AE5010-9B11-4FAF-806A-5166B55F61AE}"/>
              </a:ext>
            </a:extLst>
          </p:cNvPr>
          <p:cNvCxnSpPr>
            <a:cxnSpLocks/>
            <a:stCxn id="52" idx="2"/>
          </p:cNvCxnSpPr>
          <p:nvPr/>
        </p:nvCxnSpPr>
        <p:spPr>
          <a:xfrm>
            <a:off x="7183396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="" xmlns:a16="http://schemas.microsoft.com/office/drawing/2014/main" id="{62C584A9-AE48-4DED-94A0-0EF267E34D60}"/>
              </a:ext>
            </a:extLst>
          </p:cNvPr>
          <p:cNvCxnSpPr>
            <a:cxnSpLocks/>
            <a:stCxn id="55" idx="3"/>
            <a:endCxn id="58" idx="1"/>
          </p:cNvCxnSpPr>
          <p:nvPr/>
        </p:nvCxnSpPr>
        <p:spPr>
          <a:xfrm>
            <a:off x="8145880" y="4995808"/>
            <a:ext cx="20650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="" xmlns:a16="http://schemas.microsoft.com/office/drawing/2014/main" id="{3E07BEC1-3001-45C4-B5B0-CE2D507D95D2}"/>
                  </a:ext>
                </a:extLst>
              </p:cNvPr>
              <p:cNvSpPr/>
              <p:nvPr/>
            </p:nvSpPr>
            <p:spPr>
              <a:xfrm>
                <a:off x="7642960" y="4744348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E07BEC1-3001-45C4-B5B0-CE2D507D95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2960" y="4744348"/>
                <a:ext cx="502920" cy="5029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="" xmlns:a16="http://schemas.microsoft.com/office/drawing/2014/main" id="{0D1A508A-7AC7-4CC5-9D47-93C291C6576A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7894420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="" xmlns:a16="http://schemas.microsoft.com/office/drawing/2014/main" id="{50C54BAF-C3FE-4066-968F-7C670FA6E0B1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8855302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="" xmlns:a16="http://schemas.microsoft.com/office/drawing/2014/main" id="{C5538C6F-ACC1-4434-849A-8292B1D0E5EE}"/>
                  </a:ext>
                </a:extLst>
              </p:cNvPr>
              <p:cNvSpPr/>
              <p:nvPr/>
            </p:nvSpPr>
            <p:spPr>
              <a:xfrm>
                <a:off x="8352382" y="4744348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5538C6F-ACC1-4434-849A-8292B1D0E5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382" y="4744348"/>
                <a:ext cx="502920" cy="5029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="" xmlns:a16="http://schemas.microsoft.com/office/drawing/2014/main" id="{A9FDDDE6-3484-4831-83AA-8A49CEBEB741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8603842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="" xmlns:a16="http://schemas.microsoft.com/office/drawing/2014/main" id="{A822A849-87B2-41C7-A090-0BA2D2992752}"/>
                  </a:ext>
                </a:extLst>
              </p:cNvPr>
              <p:cNvSpPr/>
              <p:nvPr/>
            </p:nvSpPr>
            <p:spPr>
              <a:xfrm>
                <a:off x="9053422" y="4744348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822A849-87B2-41C7-A090-0BA2D29927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3422" y="4744348"/>
                <a:ext cx="502920" cy="5029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="" xmlns:a16="http://schemas.microsoft.com/office/drawing/2014/main" id="{88B3D80B-6B49-4095-89BD-F9F5DA869C22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9304882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="" xmlns:a16="http://schemas.microsoft.com/office/drawing/2014/main" id="{336A72F4-A597-4BE8-8554-AC320DD61812}"/>
                  </a:ext>
                </a:extLst>
              </p:cNvPr>
              <p:cNvSpPr/>
              <p:nvPr/>
            </p:nvSpPr>
            <p:spPr>
              <a:xfrm>
                <a:off x="1289908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36A72F4-A597-4BE8-8554-AC320DD618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908" y="5448578"/>
                <a:ext cx="502920" cy="5029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="" xmlns:a16="http://schemas.microsoft.com/office/drawing/2014/main" id="{F2D7ACCF-290D-486D-884A-92A1621F38D1}"/>
                  </a:ext>
                </a:extLst>
              </p:cNvPr>
              <p:cNvSpPr/>
              <p:nvPr/>
            </p:nvSpPr>
            <p:spPr>
              <a:xfrm>
                <a:off x="1995641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2D7ACCF-290D-486D-884A-92A1621F38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641" y="5448578"/>
                <a:ext cx="502920" cy="5029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="" xmlns:a16="http://schemas.microsoft.com/office/drawing/2014/main" id="{164D8FCA-EE51-4CA4-84A5-517F23FE0D4A}"/>
                  </a:ext>
                </a:extLst>
              </p:cNvPr>
              <p:cNvSpPr/>
              <p:nvPr/>
            </p:nvSpPr>
            <p:spPr>
              <a:xfrm>
                <a:off x="2698436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164D8FCA-EE51-4CA4-84A5-517F23FE0D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436" y="5448578"/>
                <a:ext cx="502920" cy="5029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="" xmlns:a16="http://schemas.microsoft.com/office/drawing/2014/main" id="{07C5FD14-4C7B-40A0-9E21-2FCDF2E53188}"/>
                  </a:ext>
                </a:extLst>
              </p:cNvPr>
              <p:cNvSpPr/>
              <p:nvPr/>
            </p:nvSpPr>
            <p:spPr>
              <a:xfrm>
                <a:off x="3403325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7C5FD14-4C7B-40A0-9E21-2FCDF2E53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325" y="5448578"/>
                <a:ext cx="502920" cy="5029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="" xmlns:a16="http://schemas.microsoft.com/office/drawing/2014/main" id="{29BF70D6-0DC3-4003-911D-5F8C64FEC328}"/>
                  </a:ext>
                </a:extLst>
              </p:cNvPr>
              <p:cNvSpPr/>
              <p:nvPr/>
            </p:nvSpPr>
            <p:spPr>
              <a:xfrm>
                <a:off x="4100792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9BF70D6-0DC3-4003-911D-5F8C64FEC3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792" y="5448578"/>
                <a:ext cx="502920" cy="5029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="" xmlns:a16="http://schemas.microsoft.com/office/drawing/2014/main" id="{C0BC165D-B9E8-401F-8D66-ED05F2A4986B}"/>
                  </a:ext>
                </a:extLst>
              </p:cNvPr>
              <p:cNvSpPr/>
              <p:nvPr/>
            </p:nvSpPr>
            <p:spPr>
              <a:xfrm>
                <a:off x="4819297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C0BC165D-B9E8-401F-8D66-ED05F2A498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297" y="5448578"/>
                <a:ext cx="502920" cy="5029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="" xmlns:a16="http://schemas.microsoft.com/office/drawing/2014/main" id="{6371DA52-CC4C-4AB0-AB9B-8F058067D72C}"/>
                  </a:ext>
                </a:extLst>
              </p:cNvPr>
              <p:cNvSpPr/>
              <p:nvPr/>
            </p:nvSpPr>
            <p:spPr>
              <a:xfrm>
                <a:off x="5514827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6371DA52-CC4C-4AB0-AB9B-8F058067D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827" y="5448578"/>
                <a:ext cx="502920" cy="5029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="" xmlns:a16="http://schemas.microsoft.com/office/drawing/2014/main" id="{D504A7A5-A51F-4312-96F6-03C6215C0141}"/>
                  </a:ext>
                </a:extLst>
              </p:cNvPr>
              <p:cNvSpPr/>
              <p:nvPr/>
            </p:nvSpPr>
            <p:spPr>
              <a:xfrm>
                <a:off x="6229759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504A7A5-A51F-4312-96F6-03C6215C01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759" y="5448578"/>
                <a:ext cx="502920" cy="5029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="" xmlns:a16="http://schemas.microsoft.com/office/drawing/2014/main" id="{3BE0D5A3-A1BC-40E6-938D-3DD22C05B173}"/>
                  </a:ext>
                </a:extLst>
              </p:cNvPr>
              <p:cNvSpPr/>
              <p:nvPr/>
            </p:nvSpPr>
            <p:spPr>
              <a:xfrm>
                <a:off x="6941920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BE0D5A3-A1BC-40E6-938D-3DD22C05B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920" y="5448578"/>
                <a:ext cx="502920" cy="5029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="" xmlns:a16="http://schemas.microsoft.com/office/drawing/2014/main" id="{460B3DFB-9C9A-4941-8198-45393E67C37B}"/>
                  </a:ext>
                </a:extLst>
              </p:cNvPr>
              <p:cNvSpPr/>
              <p:nvPr/>
            </p:nvSpPr>
            <p:spPr>
              <a:xfrm>
                <a:off x="7650849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460B3DFB-9C9A-4941-8198-45393E67C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849" y="5448578"/>
                <a:ext cx="502920" cy="5029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="" xmlns:a16="http://schemas.microsoft.com/office/drawing/2014/main" id="{0162E497-8470-4B5C-A438-DEFC8A5A1448}"/>
                  </a:ext>
                </a:extLst>
              </p:cNvPr>
              <p:cNvSpPr/>
              <p:nvPr/>
            </p:nvSpPr>
            <p:spPr>
              <a:xfrm>
                <a:off x="8356582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162E497-8470-4B5C-A438-DEFC8A5A14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582" y="5448578"/>
                <a:ext cx="502920" cy="5029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="" xmlns:a16="http://schemas.microsoft.com/office/drawing/2014/main" id="{69E9875F-301C-444E-8310-66D5C467A4E5}"/>
                  </a:ext>
                </a:extLst>
              </p:cNvPr>
              <p:cNvSpPr/>
              <p:nvPr/>
            </p:nvSpPr>
            <p:spPr>
              <a:xfrm>
                <a:off x="9059377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69E9875F-301C-444E-8310-66D5C467A4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377" y="5448578"/>
                <a:ext cx="502920" cy="5029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104A89C0-FDAD-4692-B276-21D3BA884A75}"/>
              </a:ext>
            </a:extLst>
          </p:cNvPr>
          <p:cNvSpPr txBox="1"/>
          <p:nvPr/>
        </p:nvSpPr>
        <p:spPr>
          <a:xfrm>
            <a:off x="2762373" y="4182976"/>
            <a:ext cx="4573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Example of a Generated Sequence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="" xmlns:a16="http://schemas.microsoft.com/office/drawing/2014/main" id="{FF1F1BCB-7756-48E8-B0F2-5FFF10F31386}"/>
                  </a:ext>
                </a:extLst>
              </p:cNvPr>
              <p:cNvSpPr/>
              <p:nvPr/>
            </p:nvSpPr>
            <p:spPr>
              <a:xfrm>
                <a:off x="4282328" y="2660044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F1F1BCB-7756-48E8-B0F2-5FFF10F313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328" y="2660044"/>
                <a:ext cx="502920" cy="5029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="" xmlns:a16="http://schemas.microsoft.com/office/drawing/2014/main" id="{33BE56C2-FE62-4E91-A754-C07CE97B3669}"/>
                  </a:ext>
                </a:extLst>
              </p:cNvPr>
              <p:cNvSpPr/>
              <p:nvPr/>
            </p:nvSpPr>
            <p:spPr>
              <a:xfrm>
                <a:off x="4282328" y="3162396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3BE56C2-FE62-4E91-A754-C07CE97B36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328" y="3162396"/>
                <a:ext cx="502920" cy="5029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="" xmlns:a16="http://schemas.microsoft.com/office/drawing/2014/main" id="{7B62B70C-7260-4D27-8FAE-6377400FC1EA}"/>
                  </a:ext>
                </a:extLst>
              </p:cNvPr>
              <p:cNvSpPr txBox="1"/>
              <p:nvPr/>
            </p:nvSpPr>
            <p:spPr>
              <a:xfrm>
                <a:off x="3733733" y="1248415"/>
                <a:ext cx="285004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Emission Probability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B62B70C-7260-4D27-8FAE-6377400FC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733" y="1248415"/>
                <a:ext cx="2850046" cy="830997"/>
              </a:xfrm>
              <a:prstGeom prst="rect">
                <a:avLst/>
              </a:prstGeom>
              <a:blipFill>
                <a:blip r:embed="rId29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="" xmlns:a16="http://schemas.microsoft.com/office/drawing/2014/main" id="{FA24D3D7-E45A-44A8-8D2D-B6842BB5E74B}"/>
                  </a:ext>
                </a:extLst>
              </p:cNvPr>
              <p:cNvSpPr/>
              <p:nvPr/>
            </p:nvSpPr>
            <p:spPr>
              <a:xfrm>
                <a:off x="4785248" y="2660044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FA24D3D7-E45A-44A8-8D2D-B6842BB5E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248" y="2660044"/>
                <a:ext cx="502920" cy="5029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="" xmlns:a16="http://schemas.microsoft.com/office/drawing/2014/main" id="{B3513CB8-E97F-474D-8BDA-DDF07D8E1148}"/>
                  </a:ext>
                </a:extLst>
              </p:cNvPr>
              <p:cNvSpPr/>
              <p:nvPr/>
            </p:nvSpPr>
            <p:spPr>
              <a:xfrm>
                <a:off x="4785248" y="3162396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B3513CB8-E97F-474D-8BDA-DDF07D8E1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248" y="3162396"/>
                <a:ext cx="502920" cy="5029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="" xmlns:a16="http://schemas.microsoft.com/office/drawing/2014/main" id="{24712910-799A-4EE5-B33B-8A4335AD192C}"/>
                  </a:ext>
                </a:extLst>
              </p:cNvPr>
              <p:cNvSpPr/>
              <p:nvPr/>
            </p:nvSpPr>
            <p:spPr>
              <a:xfrm>
                <a:off x="5288426" y="2660044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24712910-799A-4EE5-B33B-8A4335AD19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426" y="2660044"/>
                <a:ext cx="502920" cy="5029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="" xmlns:a16="http://schemas.microsoft.com/office/drawing/2014/main" id="{6A9CB388-2FA3-48CA-A421-D0A17FC3D628}"/>
                  </a:ext>
                </a:extLst>
              </p:cNvPr>
              <p:cNvSpPr/>
              <p:nvPr/>
            </p:nvSpPr>
            <p:spPr>
              <a:xfrm>
                <a:off x="5288426" y="3162396"/>
                <a:ext cx="502920" cy="50292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6A9CB388-2FA3-48CA-A421-D0A17FC3D6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426" y="3162396"/>
                <a:ext cx="502920" cy="5029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="" xmlns:a16="http://schemas.microsoft.com/office/drawing/2014/main" id="{0C69D03E-CB2B-4462-866F-F56C76E44893}"/>
                  </a:ext>
                </a:extLst>
              </p:cNvPr>
              <p:cNvSpPr/>
              <p:nvPr/>
            </p:nvSpPr>
            <p:spPr>
              <a:xfrm>
                <a:off x="4785248" y="2157711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C69D03E-CB2B-4462-866F-F56C76E44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248" y="2157711"/>
                <a:ext cx="502920" cy="5029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="" xmlns:a16="http://schemas.microsoft.com/office/drawing/2014/main" id="{E23161C6-F0AF-4B3A-BCB9-64B59722F230}"/>
                  </a:ext>
                </a:extLst>
              </p:cNvPr>
              <p:cNvSpPr/>
              <p:nvPr/>
            </p:nvSpPr>
            <p:spPr>
              <a:xfrm>
                <a:off x="5288426" y="2157711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23161C6-F0AF-4B3A-BCB9-64B59722F2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426" y="2157711"/>
                <a:ext cx="502920" cy="5029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="" xmlns:a16="http://schemas.microsoft.com/office/drawing/2014/main" id="{B0D12149-3D34-4A9A-A775-F81A126C1D1D}"/>
                  </a:ext>
                </a:extLst>
              </p:cNvPr>
              <p:cNvSpPr/>
              <p:nvPr/>
            </p:nvSpPr>
            <p:spPr>
              <a:xfrm>
                <a:off x="6938599" y="2664281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B0D12149-3D34-4A9A-A775-F81A126C1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599" y="2664281"/>
                <a:ext cx="502920" cy="5029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="" xmlns:a16="http://schemas.microsoft.com/office/drawing/2014/main" id="{112EA57C-ABAA-4160-882F-B6868D7023A7}"/>
                  </a:ext>
                </a:extLst>
              </p:cNvPr>
              <p:cNvSpPr/>
              <p:nvPr/>
            </p:nvSpPr>
            <p:spPr>
              <a:xfrm>
                <a:off x="6938599" y="3163439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112EA57C-ABAA-4160-882F-B6868D7023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599" y="3163439"/>
                <a:ext cx="502920" cy="5029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="" xmlns:a16="http://schemas.microsoft.com/office/drawing/2014/main" id="{563F059C-C219-401A-A014-E982A57F810C}"/>
                  </a:ext>
                </a:extLst>
              </p:cNvPr>
              <p:cNvSpPr/>
              <p:nvPr/>
            </p:nvSpPr>
            <p:spPr>
              <a:xfrm>
                <a:off x="7441519" y="2664281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63F059C-C219-401A-A014-E982A57F81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519" y="2664281"/>
                <a:ext cx="502920" cy="50292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="" xmlns:a16="http://schemas.microsoft.com/office/drawing/2014/main" id="{B91F14C4-3E3C-4CF1-B66D-84D93FC1A4FF}"/>
                  </a:ext>
                </a:extLst>
              </p:cNvPr>
              <p:cNvSpPr/>
              <p:nvPr/>
            </p:nvSpPr>
            <p:spPr>
              <a:xfrm>
                <a:off x="7441519" y="3163439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B91F14C4-3E3C-4CF1-B66D-84D93FC1A4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519" y="3163439"/>
                <a:ext cx="502920" cy="50292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="" xmlns:a16="http://schemas.microsoft.com/office/drawing/2014/main" id="{AAE7182A-D33F-4CF9-9B8E-3EF5630A663E}"/>
                  </a:ext>
                </a:extLst>
              </p:cNvPr>
              <p:cNvSpPr/>
              <p:nvPr/>
            </p:nvSpPr>
            <p:spPr>
              <a:xfrm>
                <a:off x="7942792" y="2664281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AAE7182A-D33F-4CF9-9B8E-3EF5630A66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92" y="2664281"/>
                <a:ext cx="502920" cy="50292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="" xmlns:a16="http://schemas.microsoft.com/office/drawing/2014/main" id="{D63391A8-EAED-4EF2-8EDB-178E692B5AB9}"/>
                  </a:ext>
                </a:extLst>
              </p:cNvPr>
              <p:cNvSpPr/>
              <p:nvPr/>
            </p:nvSpPr>
            <p:spPr>
              <a:xfrm>
                <a:off x="7942792" y="3163439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D63391A8-EAED-4EF2-8EDB-178E692B5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92" y="3163439"/>
                <a:ext cx="502920" cy="50292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="" xmlns:a16="http://schemas.microsoft.com/office/drawing/2014/main" id="{DD817D8F-82C9-4D37-9625-9A2326D98086}"/>
                  </a:ext>
                </a:extLst>
              </p:cNvPr>
              <p:cNvSpPr/>
              <p:nvPr/>
            </p:nvSpPr>
            <p:spPr>
              <a:xfrm>
                <a:off x="7441519" y="2162583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D817D8F-82C9-4D37-9625-9A2326D98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519" y="2162583"/>
                <a:ext cx="502920" cy="50292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="" xmlns:a16="http://schemas.microsoft.com/office/drawing/2014/main" id="{86FC4FA2-0E25-46B1-8C05-3793E11A4B60}"/>
                  </a:ext>
                </a:extLst>
              </p:cNvPr>
              <p:cNvSpPr/>
              <p:nvPr/>
            </p:nvSpPr>
            <p:spPr>
              <a:xfrm>
                <a:off x="7942792" y="2162737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86FC4FA2-0E25-46B1-8C05-3793E11A4B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92" y="2162737"/>
                <a:ext cx="502920" cy="50292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="" xmlns:a16="http://schemas.microsoft.com/office/drawing/2014/main" id="{A1AD2094-7AA6-45ED-86AB-E449D8AF2771}"/>
                  </a:ext>
                </a:extLst>
              </p:cNvPr>
              <p:cNvSpPr txBox="1"/>
              <p:nvPr/>
            </p:nvSpPr>
            <p:spPr>
              <a:xfrm>
                <a:off x="6290160" y="1246859"/>
                <a:ext cx="299889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Transition Probability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A1AD2094-7AA6-45ED-86AB-E449D8AF2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160" y="1246859"/>
                <a:ext cx="2998894" cy="830997"/>
              </a:xfrm>
              <a:prstGeom prst="rect">
                <a:avLst/>
              </a:prstGeom>
              <a:blipFill>
                <a:blip r:embed="rId44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="" xmlns:a16="http://schemas.microsoft.com/office/drawing/2014/main" id="{FEBEF75B-E62A-48EC-A484-1EB268930EC1}"/>
                  </a:ext>
                </a:extLst>
              </p:cNvPr>
              <p:cNvSpPr/>
              <p:nvPr/>
            </p:nvSpPr>
            <p:spPr>
              <a:xfrm>
                <a:off x="1954986" y="3168821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EBEF75B-E62A-48EC-A484-1EB268930E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986" y="3168821"/>
                <a:ext cx="500457" cy="338554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Arc 93">
            <a:extLst>
              <a:ext uri="{FF2B5EF4-FFF2-40B4-BE49-F238E27FC236}">
                <a16:creationId xmlns="" xmlns:a16="http://schemas.microsoft.com/office/drawing/2014/main" id="{C3A319D4-C96B-4901-94AC-587A902F3B21}"/>
              </a:ext>
            </a:extLst>
          </p:cNvPr>
          <p:cNvSpPr/>
          <p:nvPr/>
        </p:nvSpPr>
        <p:spPr>
          <a:xfrm rot="5400000">
            <a:off x="2999357" y="2480650"/>
            <a:ext cx="315684" cy="476733"/>
          </a:xfrm>
          <a:prstGeom prst="arc">
            <a:avLst>
              <a:gd name="adj1" fmla="val 8739865"/>
              <a:gd name="adj2" fmla="val 2234594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="" xmlns:a16="http://schemas.microsoft.com/office/drawing/2014/main" id="{0CD692F8-0930-43B0-88B5-3688C6F2BCC6}"/>
                  </a:ext>
                </a:extLst>
              </p:cNvPr>
              <p:cNvSpPr/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CD692F8-0930-43B0-88B5-3688C6F2BC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Arc 95">
            <a:extLst>
              <a:ext uri="{FF2B5EF4-FFF2-40B4-BE49-F238E27FC236}">
                <a16:creationId xmlns="" xmlns:a16="http://schemas.microsoft.com/office/drawing/2014/main" id="{BBBC85FC-BE40-4840-835A-DD46C043B8C5}"/>
              </a:ext>
            </a:extLst>
          </p:cNvPr>
          <p:cNvSpPr/>
          <p:nvPr/>
        </p:nvSpPr>
        <p:spPr>
          <a:xfrm rot="16200000">
            <a:off x="1001751" y="2466340"/>
            <a:ext cx="309639" cy="457200"/>
          </a:xfrm>
          <a:prstGeom prst="arc">
            <a:avLst>
              <a:gd name="adj1" fmla="val 8739865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="" xmlns:a16="http://schemas.microsoft.com/office/drawing/2014/main" id="{80672FCA-824E-4FD4-8883-1A73F42F650E}"/>
                  </a:ext>
                </a:extLst>
              </p:cNvPr>
              <p:cNvSpPr/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0672FCA-824E-4FD4-8883-1A73F42F6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="" xmlns:a16="http://schemas.microsoft.com/office/drawing/2014/main" id="{E3066924-EA54-420D-A76F-954309BAA48E}"/>
                  </a:ext>
                </a:extLst>
              </p:cNvPr>
              <p:cNvSpPr/>
              <p:nvPr/>
            </p:nvSpPr>
            <p:spPr>
              <a:xfrm>
                <a:off x="1219499" y="3140876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E3066924-EA54-420D-A76F-954309BAA4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499" y="3140876"/>
                <a:ext cx="237744" cy="241773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="" xmlns:a16="http://schemas.microsoft.com/office/drawing/2014/main" id="{246D7486-3629-4E6F-B5CD-027CA681000B}"/>
              </a:ext>
            </a:extLst>
          </p:cNvPr>
          <p:cNvCxnSpPr/>
          <p:nvPr/>
        </p:nvCxnSpPr>
        <p:spPr>
          <a:xfrm>
            <a:off x="2895912" y="2957426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>
                <a:extLst>
                  <a:ext uri="{FF2B5EF4-FFF2-40B4-BE49-F238E27FC236}">
                    <a16:creationId xmlns="" xmlns:a16="http://schemas.microsoft.com/office/drawing/2014/main" id="{C4DBEDCD-C0B9-4C8B-AE13-B2F7737FFC73}"/>
                  </a:ext>
                </a:extLst>
              </p:cNvPr>
              <p:cNvSpPr/>
              <p:nvPr/>
            </p:nvSpPr>
            <p:spPr>
              <a:xfrm>
                <a:off x="9715357" y="2653369"/>
                <a:ext cx="502920" cy="5029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C4DBEDCD-C0B9-4C8B-AE13-B2F7737FFC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357" y="2653369"/>
                <a:ext cx="502920" cy="502920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ctangle 100">
                <a:extLst>
                  <a:ext uri="{FF2B5EF4-FFF2-40B4-BE49-F238E27FC236}">
                    <a16:creationId xmlns="" xmlns:a16="http://schemas.microsoft.com/office/drawing/2014/main" id="{3C788ACB-E2CB-45AD-A77D-9F0244B0634E}"/>
                  </a:ext>
                </a:extLst>
              </p:cNvPr>
              <p:cNvSpPr/>
              <p:nvPr/>
            </p:nvSpPr>
            <p:spPr>
              <a:xfrm>
                <a:off x="10216630" y="2653369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3C788ACB-E2CB-45AD-A77D-9F0244B063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6630" y="2653369"/>
                <a:ext cx="502920" cy="502920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="" xmlns:a16="http://schemas.microsoft.com/office/drawing/2014/main" id="{DADAC9A4-6CF3-40D8-BF49-6C07891A9260}"/>
                  </a:ext>
                </a:extLst>
              </p:cNvPr>
              <p:cNvSpPr/>
              <p:nvPr/>
            </p:nvSpPr>
            <p:spPr>
              <a:xfrm>
                <a:off x="9715357" y="2149131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ADAC9A4-6CF3-40D8-BF49-6C07891A92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357" y="2149131"/>
                <a:ext cx="502920" cy="502920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="" xmlns:a16="http://schemas.microsoft.com/office/drawing/2014/main" id="{B049165B-22C6-4AE7-820D-59FFB38D06E1}"/>
                  </a:ext>
                </a:extLst>
              </p:cNvPr>
              <p:cNvSpPr/>
              <p:nvPr/>
            </p:nvSpPr>
            <p:spPr>
              <a:xfrm>
                <a:off x="10216630" y="2149285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B049165B-22C6-4AE7-820D-59FFB38D0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6630" y="2149285"/>
                <a:ext cx="502920" cy="502920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="" xmlns:a16="http://schemas.microsoft.com/office/drawing/2014/main" id="{CC81A251-9352-4FEB-9199-305B2F552153}"/>
                  </a:ext>
                </a:extLst>
              </p:cNvPr>
              <p:cNvSpPr txBox="1"/>
              <p:nvPr/>
            </p:nvSpPr>
            <p:spPr>
              <a:xfrm>
                <a:off x="8755845" y="1253302"/>
                <a:ext cx="287121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Start </a:t>
                </a:r>
                <a:endParaRPr lang="he-IL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Probability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C81A251-9352-4FEB-9199-305B2F552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5845" y="1253302"/>
                <a:ext cx="2871213" cy="830997"/>
              </a:xfrm>
              <a:prstGeom prst="rect">
                <a:avLst/>
              </a:prstGeom>
              <a:blipFill>
                <a:blip r:embed="rId53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Straight Arrow Connector 104">
            <a:extLst>
              <a:ext uri="{FF2B5EF4-FFF2-40B4-BE49-F238E27FC236}">
                <a16:creationId xmlns="" xmlns:a16="http://schemas.microsoft.com/office/drawing/2014/main" id="{F6B234F1-1383-4B8D-B6B3-3225D46E6D0C}"/>
              </a:ext>
            </a:extLst>
          </p:cNvPr>
          <p:cNvCxnSpPr/>
          <p:nvPr/>
        </p:nvCxnSpPr>
        <p:spPr>
          <a:xfrm>
            <a:off x="1141330" y="2216915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="" xmlns:a16="http://schemas.microsoft.com/office/drawing/2014/main" id="{BA767023-862B-494D-B5BD-BCF41422F60B}"/>
                  </a:ext>
                </a:extLst>
              </p:cNvPr>
              <p:cNvSpPr/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A767023-862B-494D-B5BD-BCF41422F6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="" xmlns:a16="http://schemas.microsoft.com/office/drawing/2014/main" id="{99C840B1-7230-4764-9AB1-CEC41EEAA607}"/>
              </a:ext>
            </a:extLst>
          </p:cNvPr>
          <p:cNvCxnSpPr/>
          <p:nvPr/>
        </p:nvCxnSpPr>
        <p:spPr>
          <a:xfrm flipH="1">
            <a:off x="2996051" y="2227438"/>
            <a:ext cx="225938" cy="22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="" xmlns:a16="http://schemas.microsoft.com/office/drawing/2014/main" id="{A17D639D-01D6-41C5-866C-5AB2379A4D59}"/>
                  </a:ext>
                </a:extLst>
              </p:cNvPr>
              <p:cNvSpPr/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A17D639D-01D6-41C5-866C-5AB2379A4D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  <a:blipFill>
                <a:blip r:embed="rId5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="" xmlns:a16="http://schemas.microsoft.com/office/drawing/2014/main" id="{4951EEEC-3598-4BFA-98F3-4F710633D692}"/>
                  </a:ext>
                </a:extLst>
              </p:cNvPr>
              <p:cNvSpPr/>
              <p:nvPr/>
            </p:nvSpPr>
            <p:spPr>
              <a:xfrm>
                <a:off x="1373809" y="325517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4951EEEC-3598-4BFA-98F3-4F710633D6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809" y="3255177"/>
                <a:ext cx="237744" cy="241773"/>
              </a:xfrm>
              <a:prstGeom prst="rect">
                <a:avLst/>
              </a:prstGeom>
              <a:blipFill>
                <a:blip r:embed="rId5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>
                <a:extLst>
                  <a:ext uri="{FF2B5EF4-FFF2-40B4-BE49-F238E27FC236}">
                    <a16:creationId xmlns="" xmlns:a16="http://schemas.microsoft.com/office/drawing/2014/main" id="{31BEF761-E234-4DC2-8520-85300E7A76A1}"/>
                  </a:ext>
                </a:extLst>
              </p:cNvPr>
              <p:cNvSpPr/>
              <p:nvPr/>
            </p:nvSpPr>
            <p:spPr>
              <a:xfrm>
                <a:off x="2691129" y="3149211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31BEF761-E234-4DC2-8520-85300E7A76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1129" y="3149211"/>
                <a:ext cx="237744" cy="241773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Rectangle 115">
                <a:extLst>
                  <a:ext uri="{FF2B5EF4-FFF2-40B4-BE49-F238E27FC236}">
                    <a16:creationId xmlns="" xmlns:a16="http://schemas.microsoft.com/office/drawing/2014/main" id="{7D86BF2F-E4A6-4811-B0A3-E3A1CEB230B8}"/>
                  </a:ext>
                </a:extLst>
              </p:cNvPr>
              <p:cNvSpPr/>
              <p:nvPr/>
            </p:nvSpPr>
            <p:spPr>
              <a:xfrm>
                <a:off x="2845439" y="3263512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7D86BF2F-E4A6-4811-B0A3-E3A1CEB230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439" y="3263512"/>
                <a:ext cx="237744" cy="241773"/>
              </a:xfrm>
              <a:prstGeom prst="rect">
                <a:avLst/>
              </a:prstGeom>
              <a:blipFill>
                <a:blip r:embed="rId5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="" xmlns:a16="http://schemas.microsoft.com/office/drawing/2014/main" id="{7D34BF6D-3C86-4728-8123-3F5846C6B400}"/>
              </a:ext>
            </a:extLst>
          </p:cNvPr>
          <p:cNvCxnSpPr/>
          <p:nvPr/>
        </p:nvCxnSpPr>
        <p:spPr>
          <a:xfrm>
            <a:off x="1412783" y="2946824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ctangle 119">
                <a:extLst>
                  <a:ext uri="{FF2B5EF4-FFF2-40B4-BE49-F238E27FC236}">
                    <a16:creationId xmlns="" xmlns:a16="http://schemas.microsoft.com/office/drawing/2014/main" id="{39872B92-20BB-4522-B6AE-F545BC526CA4}"/>
                  </a:ext>
                </a:extLst>
              </p:cNvPr>
              <p:cNvSpPr/>
              <p:nvPr/>
            </p:nvSpPr>
            <p:spPr>
              <a:xfrm>
                <a:off x="6233939" y="4744348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39872B92-20BB-4522-B6AE-F545BC526C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39" y="4744348"/>
                <a:ext cx="502920" cy="502920"/>
              </a:xfrm>
              <a:prstGeom prst="rect">
                <a:avLst/>
              </a:prstGeom>
              <a:blipFill>
                <a:blip r:embed="rId5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id="{435685C9-B639-409E-AC28-1068ACC3D08B}"/>
                  </a:ext>
                </a:extLst>
              </p:cNvPr>
              <p:cNvSpPr/>
              <p:nvPr/>
            </p:nvSpPr>
            <p:spPr>
              <a:xfrm>
                <a:off x="6938186" y="2161725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35685C9-B639-409E-AC28-1068ACC3D0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186" y="2161725"/>
                <a:ext cx="502920" cy="502920"/>
              </a:xfrm>
              <a:prstGeom prst="rect">
                <a:avLst/>
              </a:prstGeom>
              <a:blipFill>
                <a:blip r:embed="rId6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id="{D5A4EC03-CC6D-4FB1-8B21-F96D84A70FAB}"/>
                  </a:ext>
                </a:extLst>
              </p:cNvPr>
              <p:cNvSpPr/>
              <p:nvPr/>
            </p:nvSpPr>
            <p:spPr>
              <a:xfrm>
                <a:off x="6887455" y="2311825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from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5A4EC03-CC6D-4FB1-8B21-F96D84A70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455" y="2311825"/>
                <a:ext cx="502920" cy="502920"/>
              </a:xfrm>
              <a:prstGeom prst="rect">
                <a:avLst/>
              </a:prstGeom>
              <a:blipFill>
                <a:blip r:embed="rId6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="" xmlns:a16="http://schemas.microsoft.com/office/drawing/2014/main" id="{A59C392E-8298-4D4F-95D3-0A1CE4092F10}"/>
                  </a:ext>
                </a:extLst>
              </p:cNvPr>
              <p:cNvSpPr/>
              <p:nvPr/>
            </p:nvSpPr>
            <p:spPr>
              <a:xfrm>
                <a:off x="7059086" y="2050889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59C392E-8298-4D4F-95D3-0A1CE4092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086" y="2050889"/>
                <a:ext cx="502920" cy="502920"/>
              </a:xfrm>
              <a:prstGeom prst="rect">
                <a:avLst/>
              </a:prstGeom>
              <a:blipFill>
                <a:blip r:embed="rId6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8DC24E56-5BBD-4339-93A4-107527CA0A0A}"/>
              </a:ext>
            </a:extLst>
          </p:cNvPr>
          <p:cNvCxnSpPr/>
          <p:nvPr/>
        </p:nvCxnSpPr>
        <p:spPr>
          <a:xfrm>
            <a:off x="6933860" y="2157304"/>
            <a:ext cx="509409" cy="508919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59E9769C-EBB1-4F5F-ADDE-4C56B3F279BD}"/>
                  </a:ext>
                </a:extLst>
              </p:cNvPr>
              <p:cNvSpPr/>
              <p:nvPr/>
            </p:nvSpPr>
            <p:spPr>
              <a:xfrm>
                <a:off x="4283046" y="2155836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9E9769C-EBB1-4F5F-ADDE-4C56B3F279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046" y="2155836"/>
                <a:ext cx="502920" cy="502920"/>
              </a:xfrm>
              <a:prstGeom prst="rect">
                <a:avLst/>
              </a:prstGeom>
              <a:blipFill>
                <a:blip r:embed="rId6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="" xmlns:a16="http://schemas.microsoft.com/office/drawing/2014/main" id="{66F0E764-E862-4FFC-A438-661C3139D6AE}"/>
                  </a:ext>
                </a:extLst>
              </p:cNvPr>
              <p:cNvSpPr/>
              <p:nvPr/>
            </p:nvSpPr>
            <p:spPr>
              <a:xfrm rot="2640031">
                <a:off x="4231250" y="2358722"/>
                <a:ext cx="502920" cy="2436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𝑖𝑑𝑑𝑒𝑛</m:t>
                      </m:r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6F0E764-E862-4FFC-A438-661C3139D6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40031">
                <a:off x="4231250" y="2358722"/>
                <a:ext cx="502920" cy="243663"/>
              </a:xfrm>
              <a:prstGeom prst="rect">
                <a:avLst/>
              </a:prstGeom>
              <a:blipFill>
                <a:blip r:embed="rId6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="" xmlns:a16="http://schemas.microsoft.com/office/drawing/2014/main" id="{4237B9A5-D846-4F15-AE2E-8297D720D3B6}"/>
                  </a:ext>
                </a:extLst>
              </p:cNvPr>
              <p:cNvSpPr/>
              <p:nvPr/>
            </p:nvSpPr>
            <p:spPr>
              <a:xfrm rot="2709129">
                <a:off x="4334191" y="2267544"/>
                <a:ext cx="502920" cy="1857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𝑜𝑏𝑠𝑒𝑟𝑣𝑒𝑑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237B9A5-D846-4F15-AE2E-8297D720D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709129">
                <a:off x="4334191" y="2267544"/>
                <a:ext cx="502920" cy="185708"/>
              </a:xfrm>
              <a:prstGeom prst="rect">
                <a:avLst/>
              </a:prstGeom>
              <a:blipFill>
                <a:blip r:embed="rId65"/>
                <a:stretch>
                  <a:fillRect l="-9877" t="-7407" r="-1235" b="-37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24365613-C4A8-4716-820A-32AE561102E8}"/>
              </a:ext>
            </a:extLst>
          </p:cNvPr>
          <p:cNvCxnSpPr/>
          <p:nvPr/>
        </p:nvCxnSpPr>
        <p:spPr>
          <a:xfrm>
            <a:off x="4278720" y="2151415"/>
            <a:ext cx="509409" cy="508919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eft Brace 2">
            <a:extLst>
              <a:ext uri="{FF2B5EF4-FFF2-40B4-BE49-F238E27FC236}">
                <a16:creationId xmlns="" xmlns:a16="http://schemas.microsoft.com/office/drawing/2014/main" id="{A6194C97-2BD4-482E-AAD4-AB1D17A721C0}"/>
              </a:ext>
            </a:extLst>
          </p:cNvPr>
          <p:cNvSpPr/>
          <p:nvPr/>
        </p:nvSpPr>
        <p:spPr>
          <a:xfrm rot="5400000">
            <a:off x="7222756" y="-2185422"/>
            <a:ext cx="381812" cy="6574737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="" xmlns:a16="http://schemas.microsoft.com/office/drawing/2014/main" id="{7E6D7490-938D-4B94-AF47-9BDB2F812A71}"/>
                  </a:ext>
                </a:extLst>
              </p:cNvPr>
              <p:cNvSpPr/>
              <p:nvPr/>
            </p:nvSpPr>
            <p:spPr>
              <a:xfrm>
                <a:off x="6402727" y="485602"/>
                <a:ext cx="2201115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Parameters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E6D7490-938D-4B94-AF47-9BDB2F812A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727" y="485602"/>
                <a:ext cx="2201115" cy="461665"/>
              </a:xfrm>
              <a:prstGeom prst="rect">
                <a:avLst/>
              </a:prstGeom>
              <a:blipFill>
                <a:blip r:embed="rId66"/>
                <a:stretch>
                  <a:fillRect l="-3878" t="-10667" r="-3878" b="-30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6259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980F84-2174-4EC0-89A0-0C314021B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24" y="82839"/>
            <a:ext cx="10515600" cy="1325563"/>
          </a:xfrm>
        </p:spPr>
        <p:txBody>
          <a:bodyPr/>
          <a:lstStyle/>
          <a:p>
            <a:r>
              <a:rPr lang="en-US" dirty="0"/>
              <a:t>Hidden Markov Model</a:t>
            </a:r>
            <a:endParaRPr lang="en-IL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23DBC4B-7829-4EA2-8305-DB459A08633B}"/>
              </a:ext>
            </a:extLst>
          </p:cNvPr>
          <p:cNvSpPr txBox="1"/>
          <p:nvPr/>
        </p:nvSpPr>
        <p:spPr>
          <a:xfrm>
            <a:off x="9715357" y="4765422"/>
            <a:ext cx="1938528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37F87E3D-0819-46C6-A7C1-527138C5ED7B}"/>
              </a:ext>
            </a:extLst>
          </p:cNvPr>
          <p:cNvSpPr txBox="1"/>
          <p:nvPr/>
        </p:nvSpPr>
        <p:spPr>
          <a:xfrm>
            <a:off x="9715357" y="5468445"/>
            <a:ext cx="1938528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Observed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="" xmlns:a16="http://schemas.microsoft.com/office/drawing/2014/main" id="{94981FD0-A290-4D4E-92FD-520935334AA3}"/>
                  </a:ext>
                </a:extLst>
              </p:cNvPr>
              <p:cNvSpPr/>
              <p:nvPr/>
            </p:nvSpPr>
            <p:spPr>
              <a:xfrm>
                <a:off x="580979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4981FD0-A290-4D4E-92FD-520935334A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79" y="5448578"/>
                <a:ext cx="502920" cy="5029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id="{3F78C504-B1EB-45BF-A316-9E0504F9A53A}"/>
                  </a:ext>
                </a:extLst>
              </p:cNvPr>
              <p:cNvSpPr/>
              <p:nvPr/>
            </p:nvSpPr>
            <p:spPr>
              <a:xfrm>
                <a:off x="1340782" y="2447714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F78C504-B1EB-45BF-A316-9E0504F9A5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0782" y="2447714"/>
                <a:ext cx="502920" cy="5029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="" xmlns:a16="http://schemas.microsoft.com/office/drawing/2014/main" id="{C00E0A44-3EFA-4520-BF83-A071D70723D3}"/>
                  </a:ext>
                </a:extLst>
              </p:cNvPr>
              <p:cNvSpPr/>
              <p:nvPr/>
            </p:nvSpPr>
            <p:spPr>
              <a:xfrm>
                <a:off x="2475677" y="2447714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00E0A44-3EFA-4520-BF83-A071D70723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677" y="2447714"/>
                <a:ext cx="502920" cy="5029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5B3F0CA-E348-4FD4-9BD3-C31376CE63B1}"/>
              </a:ext>
            </a:extLst>
          </p:cNvPr>
          <p:cNvSpPr txBox="1"/>
          <p:nvPr/>
        </p:nvSpPr>
        <p:spPr>
          <a:xfrm>
            <a:off x="564942" y="1619501"/>
            <a:ext cx="3159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 State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Arc 22">
                <a:extLst>
                  <a:ext uri="{FF2B5EF4-FFF2-40B4-BE49-F238E27FC236}">
                    <a16:creationId xmlns="" xmlns:a16="http://schemas.microsoft.com/office/drawing/2014/main" id="{2E0DD450-787F-4C10-8B57-949F39F0CF89}"/>
                  </a:ext>
                </a:extLst>
              </p:cNvPr>
              <p:cNvSpPr/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ln w="28575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2E0DD450-787F-4C10-8B57-949F39F0C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blipFill>
                <a:blip r:embed="rId5"/>
                <a:stretch>
                  <a:fillRect/>
                </a:stretch>
              </a:blipFill>
              <a:ln w="28575"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c 23">
            <a:extLst>
              <a:ext uri="{FF2B5EF4-FFF2-40B4-BE49-F238E27FC236}">
                <a16:creationId xmlns="" xmlns:a16="http://schemas.microsoft.com/office/drawing/2014/main" id="{D029955A-947B-4C9B-BBDA-881913FC7165}"/>
              </a:ext>
            </a:extLst>
          </p:cNvPr>
          <p:cNvSpPr/>
          <p:nvPr/>
        </p:nvSpPr>
        <p:spPr>
          <a:xfrm rot="10800000">
            <a:off x="1686567" y="2747990"/>
            <a:ext cx="1018247" cy="45720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A0E1E96C-F268-487B-BEF5-5CB87CEEFD14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1089854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="" xmlns:a16="http://schemas.microsoft.com/office/drawing/2014/main" id="{53B7FC0B-1A33-467D-BCCE-EACA18815EBB}"/>
                  </a:ext>
                </a:extLst>
              </p:cNvPr>
              <p:cNvSpPr/>
              <p:nvPr/>
            </p:nvSpPr>
            <p:spPr>
              <a:xfrm>
                <a:off x="586934" y="4744348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3B7FC0B-1A33-467D-BCCE-EACA18815E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34" y="4744348"/>
                <a:ext cx="502920" cy="5029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78D17431-3190-44DE-95AB-D79D90B7AA85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838394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="" xmlns:a16="http://schemas.microsoft.com/office/drawing/2014/main" id="{91253F55-554E-485F-B716-AF548982B09D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1790894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="" xmlns:a16="http://schemas.microsoft.com/office/drawing/2014/main" id="{3FD47C07-FBAA-4AAD-886B-22E8F20FC9A2}"/>
                  </a:ext>
                </a:extLst>
              </p:cNvPr>
              <p:cNvSpPr/>
              <p:nvPr/>
            </p:nvSpPr>
            <p:spPr>
              <a:xfrm>
                <a:off x="1287974" y="4744348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FD47C07-FBAA-4AAD-886B-22E8F20FC9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974" y="4744348"/>
                <a:ext cx="502920" cy="5029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="" xmlns:a16="http://schemas.microsoft.com/office/drawing/2014/main" id="{4E5C1949-4373-49B0-92D0-10A2A20747C3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539434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="" xmlns:a16="http://schemas.microsoft.com/office/drawing/2014/main" id="{BA647F95-74ED-4A65-BE78-136A2F02AD26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2500316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="" xmlns:a16="http://schemas.microsoft.com/office/drawing/2014/main" id="{D4960008-2871-4F47-9829-2DC751C37AF6}"/>
                  </a:ext>
                </a:extLst>
              </p:cNvPr>
              <p:cNvSpPr/>
              <p:nvPr/>
            </p:nvSpPr>
            <p:spPr>
              <a:xfrm>
                <a:off x="1997396" y="4744348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4960008-2871-4F47-9829-2DC751C37A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396" y="4744348"/>
                <a:ext cx="502920" cy="5029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="" xmlns:a16="http://schemas.microsoft.com/office/drawing/2014/main" id="{57C5638A-815C-47CD-BD49-93829BBDB3FF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2248856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="" xmlns:a16="http://schemas.microsoft.com/office/drawing/2014/main" id="{D09E1763-4CF9-4C00-A845-BEDDC0E53D71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3201356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="" xmlns:a16="http://schemas.microsoft.com/office/drawing/2014/main" id="{4C9443C0-048F-4E6D-A434-D012C0795AFE}"/>
                  </a:ext>
                </a:extLst>
              </p:cNvPr>
              <p:cNvSpPr/>
              <p:nvPr/>
            </p:nvSpPr>
            <p:spPr>
              <a:xfrm>
                <a:off x="2698436" y="4744348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C9443C0-048F-4E6D-A434-D012C0795A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436" y="4744348"/>
                <a:ext cx="502920" cy="5029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id="{16C4C143-8E9F-4108-B00E-B062672E8AA2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2949896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="" xmlns:a16="http://schemas.microsoft.com/office/drawing/2014/main" id="{D61591D7-64D9-47DB-9F3E-6AA11239267E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3905405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="" xmlns:a16="http://schemas.microsoft.com/office/drawing/2014/main" id="{91FCEDAA-5255-4B18-967A-C613ADDE024B}"/>
                  </a:ext>
                </a:extLst>
              </p:cNvPr>
              <p:cNvSpPr/>
              <p:nvPr/>
            </p:nvSpPr>
            <p:spPr>
              <a:xfrm>
                <a:off x="3402485" y="4744348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1FCEDAA-5255-4B18-967A-C613ADDE02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485" y="4744348"/>
                <a:ext cx="502920" cy="5029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="" xmlns:a16="http://schemas.microsoft.com/office/drawing/2014/main" id="{B45E719B-84DF-4852-A157-F99598FC5658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3653945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="" xmlns:a16="http://schemas.microsoft.com/office/drawing/2014/main" id="{ECAA9AD0-74F3-4844-9D46-01A37C0FA09C}"/>
              </a:ext>
            </a:extLst>
          </p:cNvPr>
          <p:cNvCxnSpPr>
            <a:cxnSpLocks/>
            <a:stCxn id="41" idx="3"/>
            <a:endCxn id="44" idx="1"/>
          </p:cNvCxnSpPr>
          <p:nvPr/>
        </p:nvCxnSpPr>
        <p:spPr>
          <a:xfrm>
            <a:off x="4609454" y="4995808"/>
            <a:ext cx="21052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="" xmlns:a16="http://schemas.microsoft.com/office/drawing/2014/main" id="{9DF4AE09-7E5C-4808-9739-655BDC5B4E33}"/>
                  </a:ext>
                </a:extLst>
              </p:cNvPr>
              <p:cNvSpPr/>
              <p:nvPr/>
            </p:nvSpPr>
            <p:spPr>
              <a:xfrm>
                <a:off x="4106534" y="4744348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DF4AE09-7E5C-4808-9739-655BDC5B4E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534" y="4744348"/>
                <a:ext cx="502920" cy="5029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="" xmlns:a16="http://schemas.microsoft.com/office/drawing/2014/main" id="{0382B8BC-27A5-439B-8248-9D625F90FEAF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4357994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="" xmlns:a16="http://schemas.microsoft.com/office/drawing/2014/main" id="{177D94E9-34B2-4E2C-A4F6-96C112ED6439}"/>
              </a:ext>
            </a:extLst>
          </p:cNvPr>
          <p:cNvCxnSpPr>
            <a:cxnSpLocks/>
            <a:stCxn id="44" idx="3"/>
            <a:endCxn id="47" idx="1"/>
          </p:cNvCxnSpPr>
          <p:nvPr/>
        </p:nvCxnSpPr>
        <p:spPr>
          <a:xfrm>
            <a:off x="5322901" y="4995808"/>
            <a:ext cx="1935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="" xmlns:a16="http://schemas.microsoft.com/office/drawing/2014/main" id="{9F3B9D9A-1B15-4F25-ACD1-32E8C93B8CE1}"/>
                  </a:ext>
                </a:extLst>
              </p:cNvPr>
              <p:cNvSpPr/>
              <p:nvPr/>
            </p:nvSpPr>
            <p:spPr>
              <a:xfrm>
                <a:off x="4819981" y="4744348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F3B9D9A-1B15-4F25-ACD1-32E8C93B8C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81" y="4744348"/>
                <a:ext cx="502920" cy="5029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="" xmlns:a16="http://schemas.microsoft.com/office/drawing/2014/main" id="{4D624FA4-8750-4E95-A16F-0DF31018497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5071441" y="5247268"/>
            <a:ext cx="3009" cy="1885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="" xmlns:a16="http://schemas.microsoft.com/office/drawing/2014/main" id="{E9942E4C-45F3-4038-93B3-1FE11E2D8C99}"/>
              </a:ext>
            </a:extLst>
          </p:cNvPr>
          <p:cNvCxnSpPr>
            <a:cxnSpLocks/>
            <a:stCxn id="47" idx="3"/>
            <a:endCxn id="120" idx="1"/>
          </p:cNvCxnSpPr>
          <p:nvPr/>
        </p:nvCxnSpPr>
        <p:spPr>
          <a:xfrm>
            <a:off x="6019408" y="4995808"/>
            <a:ext cx="214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="" xmlns:a16="http://schemas.microsoft.com/office/drawing/2014/main" id="{C8DD5124-82F7-43B3-87D8-354C2EF12401}"/>
                  </a:ext>
                </a:extLst>
              </p:cNvPr>
              <p:cNvSpPr/>
              <p:nvPr/>
            </p:nvSpPr>
            <p:spPr>
              <a:xfrm>
                <a:off x="5516488" y="4744348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8DD5124-82F7-43B3-87D8-354C2EF12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488" y="4744348"/>
                <a:ext cx="502920" cy="5029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="" xmlns:a16="http://schemas.microsoft.com/office/drawing/2014/main" id="{EBDB4B79-3396-411B-8C37-4917735D22E6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5767948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F37942C7-08B6-4681-959F-C568F1388FF0}"/>
              </a:ext>
            </a:extLst>
          </p:cNvPr>
          <p:cNvCxnSpPr>
            <a:cxnSpLocks/>
            <a:stCxn id="120" idx="3"/>
            <a:endCxn id="52" idx="1"/>
          </p:cNvCxnSpPr>
          <p:nvPr/>
        </p:nvCxnSpPr>
        <p:spPr>
          <a:xfrm>
            <a:off x="6736859" y="4995808"/>
            <a:ext cx="1950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="" xmlns:a16="http://schemas.microsoft.com/office/drawing/2014/main" id="{3D79D9CC-E918-4199-8A3D-2A6C751346CC}"/>
              </a:ext>
            </a:extLst>
          </p:cNvPr>
          <p:cNvCxnSpPr/>
          <p:nvPr/>
        </p:nvCxnSpPr>
        <p:spPr>
          <a:xfrm>
            <a:off x="6481395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="" xmlns:a16="http://schemas.microsoft.com/office/drawing/2014/main" id="{214D202D-9EE0-4FEF-8005-C9E6044936E1}"/>
              </a:ext>
            </a:extLst>
          </p:cNvPr>
          <p:cNvCxnSpPr>
            <a:cxnSpLocks/>
            <a:stCxn id="52" idx="3"/>
            <a:endCxn id="55" idx="1"/>
          </p:cNvCxnSpPr>
          <p:nvPr/>
        </p:nvCxnSpPr>
        <p:spPr>
          <a:xfrm>
            <a:off x="7434856" y="4995808"/>
            <a:ext cx="20810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="" xmlns:a16="http://schemas.microsoft.com/office/drawing/2014/main" id="{EC408BD3-80A0-4580-9DF3-90236EB7A04F}"/>
                  </a:ext>
                </a:extLst>
              </p:cNvPr>
              <p:cNvSpPr/>
              <p:nvPr/>
            </p:nvSpPr>
            <p:spPr>
              <a:xfrm>
                <a:off x="6931936" y="4744348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C408BD3-80A0-4580-9DF3-90236EB7A0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936" y="4744348"/>
                <a:ext cx="502920" cy="5029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="" xmlns:a16="http://schemas.microsoft.com/office/drawing/2014/main" id="{A9AE5010-9B11-4FAF-806A-5166B55F61AE}"/>
              </a:ext>
            </a:extLst>
          </p:cNvPr>
          <p:cNvCxnSpPr>
            <a:cxnSpLocks/>
            <a:stCxn id="52" idx="2"/>
          </p:cNvCxnSpPr>
          <p:nvPr/>
        </p:nvCxnSpPr>
        <p:spPr>
          <a:xfrm>
            <a:off x="7183396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="" xmlns:a16="http://schemas.microsoft.com/office/drawing/2014/main" id="{62C584A9-AE48-4DED-94A0-0EF267E34D60}"/>
              </a:ext>
            </a:extLst>
          </p:cNvPr>
          <p:cNvCxnSpPr>
            <a:cxnSpLocks/>
            <a:stCxn id="55" idx="3"/>
            <a:endCxn id="58" idx="1"/>
          </p:cNvCxnSpPr>
          <p:nvPr/>
        </p:nvCxnSpPr>
        <p:spPr>
          <a:xfrm>
            <a:off x="8145880" y="4995808"/>
            <a:ext cx="20650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="" xmlns:a16="http://schemas.microsoft.com/office/drawing/2014/main" id="{3E07BEC1-3001-45C4-B5B0-CE2D507D95D2}"/>
                  </a:ext>
                </a:extLst>
              </p:cNvPr>
              <p:cNvSpPr/>
              <p:nvPr/>
            </p:nvSpPr>
            <p:spPr>
              <a:xfrm>
                <a:off x="7642960" y="4744348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E07BEC1-3001-45C4-B5B0-CE2D507D95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2960" y="4744348"/>
                <a:ext cx="502920" cy="5029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="" xmlns:a16="http://schemas.microsoft.com/office/drawing/2014/main" id="{0D1A508A-7AC7-4CC5-9D47-93C291C6576A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7894420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="" xmlns:a16="http://schemas.microsoft.com/office/drawing/2014/main" id="{50C54BAF-C3FE-4066-968F-7C670FA6E0B1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8855302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="" xmlns:a16="http://schemas.microsoft.com/office/drawing/2014/main" id="{C5538C6F-ACC1-4434-849A-8292B1D0E5EE}"/>
                  </a:ext>
                </a:extLst>
              </p:cNvPr>
              <p:cNvSpPr/>
              <p:nvPr/>
            </p:nvSpPr>
            <p:spPr>
              <a:xfrm>
                <a:off x="8352382" y="4744348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5538C6F-ACC1-4434-849A-8292B1D0E5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382" y="4744348"/>
                <a:ext cx="502920" cy="5029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="" xmlns:a16="http://schemas.microsoft.com/office/drawing/2014/main" id="{A9FDDDE6-3484-4831-83AA-8A49CEBEB741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8603842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="" xmlns:a16="http://schemas.microsoft.com/office/drawing/2014/main" id="{A822A849-87B2-41C7-A090-0BA2D2992752}"/>
                  </a:ext>
                </a:extLst>
              </p:cNvPr>
              <p:cNvSpPr/>
              <p:nvPr/>
            </p:nvSpPr>
            <p:spPr>
              <a:xfrm>
                <a:off x="9053422" y="4744348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822A849-87B2-41C7-A090-0BA2D29927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3422" y="4744348"/>
                <a:ext cx="502920" cy="5029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="" xmlns:a16="http://schemas.microsoft.com/office/drawing/2014/main" id="{88B3D80B-6B49-4095-89BD-F9F5DA869C22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9304882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="" xmlns:a16="http://schemas.microsoft.com/office/drawing/2014/main" id="{336A72F4-A597-4BE8-8554-AC320DD61812}"/>
                  </a:ext>
                </a:extLst>
              </p:cNvPr>
              <p:cNvSpPr/>
              <p:nvPr/>
            </p:nvSpPr>
            <p:spPr>
              <a:xfrm>
                <a:off x="1289908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36A72F4-A597-4BE8-8554-AC320DD618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908" y="5448578"/>
                <a:ext cx="502920" cy="5029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="" xmlns:a16="http://schemas.microsoft.com/office/drawing/2014/main" id="{F2D7ACCF-290D-486D-884A-92A1621F38D1}"/>
                  </a:ext>
                </a:extLst>
              </p:cNvPr>
              <p:cNvSpPr/>
              <p:nvPr/>
            </p:nvSpPr>
            <p:spPr>
              <a:xfrm>
                <a:off x="1995641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2D7ACCF-290D-486D-884A-92A1621F38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641" y="5448578"/>
                <a:ext cx="502920" cy="5029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="" xmlns:a16="http://schemas.microsoft.com/office/drawing/2014/main" id="{164D8FCA-EE51-4CA4-84A5-517F23FE0D4A}"/>
                  </a:ext>
                </a:extLst>
              </p:cNvPr>
              <p:cNvSpPr/>
              <p:nvPr/>
            </p:nvSpPr>
            <p:spPr>
              <a:xfrm>
                <a:off x="2698436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164D8FCA-EE51-4CA4-84A5-517F23FE0D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436" y="5448578"/>
                <a:ext cx="502920" cy="5029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="" xmlns:a16="http://schemas.microsoft.com/office/drawing/2014/main" id="{07C5FD14-4C7B-40A0-9E21-2FCDF2E53188}"/>
                  </a:ext>
                </a:extLst>
              </p:cNvPr>
              <p:cNvSpPr/>
              <p:nvPr/>
            </p:nvSpPr>
            <p:spPr>
              <a:xfrm>
                <a:off x="3403325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7C5FD14-4C7B-40A0-9E21-2FCDF2E53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325" y="5448578"/>
                <a:ext cx="502920" cy="5029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="" xmlns:a16="http://schemas.microsoft.com/office/drawing/2014/main" id="{29BF70D6-0DC3-4003-911D-5F8C64FEC328}"/>
                  </a:ext>
                </a:extLst>
              </p:cNvPr>
              <p:cNvSpPr/>
              <p:nvPr/>
            </p:nvSpPr>
            <p:spPr>
              <a:xfrm>
                <a:off x="4100792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9BF70D6-0DC3-4003-911D-5F8C64FEC3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792" y="5448578"/>
                <a:ext cx="502920" cy="5029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="" xmlns:a16="http://schemas.microsoft.com/office/drawing/2014/main" id="{C0BC165D-B9E8-401F-8D66-ED05F2A4986B}"/>
                  </a:ext>
                </a:extLst>
              </p:cNvPr>
              <p:cNvSpPr/>
              <p:nvPr/>
            </p:nvSpPr>
            <p:spPr>
              <a:xfrm>
                <a:off x="4819297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C0BC165D-B9E8-401F-8D66-ED05F2A498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297" y="5448578"/>
                <a:ext cx="502920" cy="5029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="" xmlns:a16="http://schemas.microsoft.com/office/drawing/2014/main" id="{6371DA52-CC4C-4AB0-AB9B-8F058067D72C}"/>
                  </a:ext>
                </a:extLst>
              </p:cNvPr>
              <p:cNvSpPr/>
              <p:nvPr/>
            </p:nvSpPr>
            <p:spPr>
              <a:xfrm>
                <a:off x="5514827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6371DA52-CC4C-4AB0-AB9B-8F058067D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827" y="5448578"/>
                <a:ext cx="502920" cy="5029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="" xmlns:a16="http://schemas.microsoft.com/office/drawing/2014/main" id="{D504A7A5-A51F-4312-96F6-03C6215C0141}"/>
                  </a:ext>
                </a:extLst>
              </p:cNvPr>
              <p:cNvSpPr/>
              <p:nvPr/>
            </p:nvSpPr>
            <p:spPr>
              <a:xfrm>
                <a:off x="6229759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504A7A5-A51F-4312-96F6-03C6215C01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759" y="5448578"/>
                <a:ext cx="502920" cy="5029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="" xmlns:a16="http://schemas.microsoft.com/office/drawing/2014/main" id="{3BE0D5A3-A1BC-40E6-938D-3DD22C05B173}"/>
                  </a:ext>
                </a:extLst>
              </p:cNvPr>
              <p:cNvSpPr/>
              <p:nvPr/>
            </p:nvSpPr>
            <p:spPr>
              <a:xfrm>
                <a:off x="6941920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BE0D5A3-A1BC-40E6-938D-3DD22C05B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920" y="5448578"/>
                <a:ext cx="502920" cy="5029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="" xmlns:a16="http://schemas.microsoft.com/office/drawing/2014/main" id="{460B3DFB-9C9A-4941-8198-45393E67C37B}"/>
                  </a:ext>
                </a:extLst>
              </p:cNvPr>
              <p:cNvSpPr/>
              <p:nvPr/>
            </p:nvSpPr>
            <p:spPr>
              <a:xfrm>
                <a:off x="7650849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460B3DFB-9C9A-4941-8198-45393E67C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849" y="5448578"/>
                <a:ext cx="502920" cy="5029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="" xmlns:a16="http://schemas.microsoft.com/office/drawing/2014/main" id="{0162E497-8470-4B5C-A438-DEFC8A5A1448}"/>
                  </a:ext>
                </a:extLst>
              </p:cNvPr>
              <p:cNvSpPr/>
              <p:nvPr/>
            </p:nvSpPr>
            <p:spPr>
              <a:xfrm>
                <a:off x="8356582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162E497-8470-4B5C-A438-DEFC8A5A14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582" y="5448578"/>
                <a:ext cx="502920" cy="5029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="" xmlns:a16="http://schemas.microsoft.com/office/drawing/2014/main" id="{69E9875F-301C-444E-8310-66D5C467A4E5}"/>
                  </a:ext>
                </a:extLst>
              </p:cNvPr>
              <p:cNvSpPr/>
              <p:nvPr/>
            </p:nvSpPr>
            <p:spPr>
              <a:xfrm>
                <a:off x="9059377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69E9875F-301C-444E-8310-66D5C467A4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377" y="5448578"/>
                <a:ext cx="502920" cy="5029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104A89C0-FDAD-4692-B276-21D3BA884A75}"/>
              </a:ext>
            </a:extLst>
          </p:cNvPr>
          <p:cNvSpPr txBox="1"/>
          <p:nvPr/>
        </p:nvSpPr>
        <p:spPr>
          <a:xfrm>
            <a:off x="2762373" y="4182976"/>
            <a:ext cx="4573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Example of a Generated Sequence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="" xmlns:a16="http://schemas.microsoft.com/office/drawing/2014/main" id="{FF1F1BCB-7756-48E8-B0F2-5FFF10F31386}"/>
                  </a:ext>
                </a:extLst>
              </p:cNvPr>
              <p:cNvSpPr/>
              <p:nvPr/>
            </p:nvSpPr>
            <p:spPr>
              <a:xfrm>
                <a:off x="4282328" y="2660044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F1F1BCB-7756-48E8-B0F2-5FFF10F313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328" y="2660044"/>
                <a:ext cx="502920" cy="5029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="" xmlns:a16="http://schemas.microsoft.com/office/drawing/2014/main" id="{33BE56C2-FE62-4E91-A754-C07CE97B3669}"/>
                  </a:ext>
                </a:extLst>
              </p:cNvPr>
              <p:cNvSpPr/>
              <p:nvPr/>
            </p:nvSpPr>
            <p:spPr>
              <a:xfrm>
                <a:off x="4282328" y="3162396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3BE56C2-FE62-4E91-A754-C07CE97B36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328" y="3162396"/>
                <a:ext cx="502920" cy="5029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="" xmlns:a16="http://schemas.microsoft.com/office/drawing/2014/main" id="{7B62B70C-7260-4D27-8FAE-6377400FC1EA}"/>
                  </a:ext>
                </a:extLst>
              </p:cNvPr>
              <p:cNvSpPr txBox="1"/>
              <p:nvPr/>
            </p:nvSpPr>
            <p:spPr>
              <a:xfrm>
                <a:off x="3733733" y="1248415"/>
                <a:ext cx="285004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Emission Probability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B62B70C-7260-4D27-8FAE-6377400FC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733" y="1248415"/>
                <a:ext cx="2850046" cy="830997"/>
              </a:xfrm>
              <a:prstGeom prst="rect">
                <a:avLst/>
              </a:prstGeom>
              <a:blipFill>
                <a:blip r:embed="rId29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="" xmlns:a16="http://schemas.microsoft.com/office/drawing/2014/main" id="{FA24D3D7-E45A-44A8-8D2D-B6842BB5E74B}"/>
                  </a:ext>
                </a:extLst>
              </p:cNvPr>
              <p:cNvSpPr/>
              <p:nvPr/>
            </p:nvSpPr>
            <p:spPr>
              <a:xfrm>
                <a:off x="4785248" y="2660044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FA24D3D7-E45A-44A8-8D2D-B6842BB5E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248" y="2660044"/>
                <a:ext cx="502920" cy="5029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="" xmlns:a16="http://schemas.microsoft.com/office/drawing/2014/main" id="{24712910-799A-4EE5-B33B-8A4335AD192C}"/>
                  </a:ext>
                </a:extLst>
              </p:cNvPr>
              <p:cNvSpPr/>
              <p:nvPr/>
            </p:nvSpPr>
            <p:spPr>
              <a:xfrm>
                <a:off x="5288426" y="2660044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24712910-799A-4EE5-B33B-8A4335AD19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426" y="2660044"/>
                <a:ext cx="502920" cy="5029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="" xmlns:a16="http://schemas.microsoft.com/office/drawing/2014/main" id="{6A9CB388-2FA3-48CA-A421-D0A17FC3D628}"/>
                  </a:ext>
                </a:extLst>
              </p:cNvPr>
              <p:cNvSpPr/>
              <p:nvPr/>
            </p:nvSpPr>
            <p:spPr>
              <a:xfrm>
                <a:off x="5288426" y="3162396"/>
                <a:ext cx="502920" cy="50292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6A9CB388-2FA3-48CA-A421-D0A17FC3D6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426" y="3162396"/>
                <a:ext cx="502920" cy="5029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="" xmlns:a16="http://schemas.microsoft.com/office/drawing/2014/main" id="{0C69D03E-CB2B-4462-866F-F56C76E44893}"/>
                  </a:ext>
                </a:extLst>
              </p:cNvPr>
              <p:cNvSpPr/>
              <p:nvPr/>
            </p:nvSpPr>
            <p:spPr>
              <a:xfrm>
                <a:off x="4785248" y="2157711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C69D03E-CB2B-4462-866F-F56C76E44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248" y="2157711"/>
                <a:ext cx="502920" cy="5029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="" xmlns:a16="http://schemas.microsoft.com/office/drawing/2014/main" id="{E23161C6-F0AF-4B3A-BCB9-64B59722F230}"/>
                  </a:ext>
                </a:extLst>
              </p:cNvPr>
              <p:cNvSpPr/>
              <p:nvPr/>
            </p:nvSpPr>
            <p:spPr>
              <a:xfrm>
                <a:off x="5288426" y="2157711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23161C6-F0AF-4B3A-BCB9-64B59722F2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426" y="2157711"/>
                <a:ext cx="502920" cy="5029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="" xmlns:a16="http://schemas.microsoft.com/office/drawing/2014/main" id="{B0D12149-3D34-4A9A-A775-F81A126C1D1D}"/>
                  </a:ext>
                </a:extLst>
              </p:cNvPr>
              <p:cNvSpPr/>
              <p:nvPr/>
            </p:nvSpPr>
            <p:spPr>
              <a:xfrm>
                <a:off x="6938599" y="2664281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B0D12149-3D34-4A9A-A775-F81A126C1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599" y="2664281"/>
                <a:ext cx="502920" cy="5029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="" xmlns:a16="http://schemas.microsoft.com/office/drawing/2014/main" id="{112EA57C-ABAA-4160-882F-B6868D7023A7}"/>
                  </a:ext>
                </a:extLst>
              </p:cNvPr>
              <p:cNvSpPr/>
              <p:nvPr/>
            </p:nvSpPr>
            <p:spPr>
              <a:xfrm>
                <a:off x="6938599" y="3163439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112EA57C-ABAA-4160-882F-B6868D7023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599" y="3163439"/>
                <a:ext cx="502920" cy="5029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="" xmlns:a16="http://schemas.microsoft.com/office/drawing/2014/main" id="{563F059C-C219-401A-A014-E982A57F810C}"/>
                  </a:ext>
                </a:extLst>
              </p:cNvPr>
              <p:cNvSpPr/>
              <p:nvPr/>
            </p:nvSpPr>
            <p:spPr>
              <a:xfrm>
                <a:off x="7441519" y="2664281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63F059C-C219-401A-A014-E982A57F81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519" y="2664281"/>
                <a:ext cx="502920" cy="5029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="" xmlns:a16="http://schemas.microsoft.com/office/drawing/2014/main" id="{B91F14C4-3E3C-4CF1-B66D-84D93FC1A4FF}"/>
                  </a:ext>
                </a:extLst>
              </p:cNvPr>
              <p:cNvSpPr/>
              <p:nvPr/>
            </p:nvSpPr>
            <p:spPr>
              <a:xfrm>
                <a:off x="7441519" y="3163439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B91F14C4-3E3C-4CF1-B66D-84D93FC1A4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519" y="3163439"/>
                <a:ext cx="502920" cy="50292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="" xmlns:a16="http://schemas.microsoft.com/office/drawing/2014/main" id="{AAE7182A-D33F-4CF9-9B8E-3EF5630A663E}"/>
                  </a:ext>
                </a:extLst>
              </p:cNvPr>
              <p:cNvSpPr/>
              <p:nvPr/>
            </p:nvSpPr>
            <p:spPr>
              <a:xfrm>
                <a:off x="7942792" y="2664281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AAE7182A-D33F-4CF9-9B8E-3EF5630A66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92" y="2664281"/>
                <a:ext cx="502920" cy="50292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="" xmlns:a16="http://schemas.microsoft.com/office/drawing/2014/main" id="{D63391A8-EAED-4EF2-8EDB-178E692B5AB9}"/>
                  </a:ext>
                </a:extLst>
              </p:cNvPr>
              <p:cNvSpPr/>
              <p:nvPr/>
            </p:nvSpPr>
            <p:spPr>
              <a:xfrm>
                <a:off x="7942792" y="3163439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D63391A8-EAED-4EF2-8EDB-178E692B5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92" y="3163439"/>
                <a:ext cx="502920" cy="50292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="" xmlns:a16="http://schemas.microsoft.com/office/drawing/2014/main" id="{DD817D8F-82C9-4D37-9625-9A2326D98086}"/>
                  </a:ext>
                </a:extLst>
              </p:cNvPr>
              <p:cNvSpPr/>
              <p:nvPr/>
            </p:nvSpPr>
            <p:spPr>
              <a:xfrm>
                <a:off x="7441519" y="2162583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D817D8F-82C9-4D37-9625-9A2326D98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519" y="2162583"/>
                <a:ext cx="502920" cy="50292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="" xmlns:a16="http://schemas.microsoft.com/office/drawing/2014/main" id="{86FC4FA2-0E25-46B1-8C05-3793E11A4B60}"/>
                  </a:ext>
                </a:extLst>
              </p:cNvPr>
              <p:cNvSpPr/>
              <p:nvPr/>
            </p:nvSpPr>
            <p:spPr>
              <a:xfrm>
                <a:off x="7942792" y="2162737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86FC4FA2-0E25-46B1-8C05-3793E11A4B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92" y="2162737"/>
                <a:ext cx="502920" cy="50292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="" xmlns:a16="http://schemas.microsoft.com/office/drawing/2014/main" id="{A1AD2094-7AA6-45ED-86AB-E449D8AF2771}"/>
                  </a:ext>
                </a:extLst>
              </p:cNvPr>
              <p:cNvSpPr txBox="1"/>
              <p:nvPr/>
            </p:nvSpPr>
            <p:spPr>
              <a:xfrm>
                <a:off x="6290160" y="1246859"/>
                <a:ext cx="299889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Transition Probability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A1AD2094-7AA6-45ED-86AB-E449D8AF2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160" y="1246859"/>
                <a:ext cx="2998894" cy="830997"/>
              </a:xfrm>
              <a:prstGeom prst="rect">
                <a:avLst/>
              </a:prstGeom>
              <a:blipFill>
                <a:blip r:embed="rId43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="" xmlns:a16="http://schemas.microsoft.com/office/drawing/2014/main" id="{FEBEF75B-E62A-48EC-A484-1EB268930EC1}"/>
                  </a:ext>
                </a:extLst>
              </p:cNvPr>
              <p:cNvSpPr/>
              <p:nvPr/>
            </p:nvSpPr>
            <p:spPr>
              <a:xfrm>
                <a:off x="1954986" y="3168821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EBEF75B-E62A-48EC-A484-1EB268930E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986" y="3168821"/>
                <a:ext cx="500457" cy="338554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Arc 93">
            <a:extLst>
              <a:ext uri="{FF2B5EF4-FFF2-40B4-BE49-F238E27FC236}">
                <a16:creationId xmlns="" xmlns:a16="http://schemas.microsoft.com/office/drawing/2014/main" id="{C3A319D4-C96B-4901-94AC-587A902F3B21}"/>
              </a:ext>
            </a:extLst>
          </p:cNvPr>
          <p:cNvSpPr/>
          <p:nvPr/>
        </p:nvSpPr>
        <p:spPr>
          <a:xfrm rot="5400000">
            <a:off x="2999357" y="2480650"/>
            <a:ext cx="315684" cy="476733"/>
          </a:xfrm>
          <a:prstGeom prst="arc">
            <a:avLst>
              <a:gd name="adj1" fmla="val 8739865"/>
              <a:gd name="adj2" fmla="val 2234594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="" xmlns:a16="http://schemas.microsoft.com/office/drawing/2014/main" id="{0CD692F8-0930-43B0-88B5-3688C6F2BCC6}"/>
                  </a:ext>
                </a:extLst>
              </p:cNvPr>
              <p:cNvSpPr/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CD692F8-0930-43B0-88B5-3688C6F2BC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Arc 95">
            <a:extLst>
              <a:ext uri="{FF2B5EF4-FFF2-40B4-BE49-F238E27FC236}">
                <a16:creationId xmlns="" xmlns:a16="http://schemas.microsoft.com/office/drawing/2014/main" id="{BBBC85FC-BE40-4840-835A-DD46C043B8C5}"/>
              </a:ext>
            </a:extLst>
          </p:cNvPr>
          <p:cNvSpPr/>
          <p:nvPr/>
        </p:nvSpPr>
        <p:spPr>
          <a:xfrm rot="16200000">
            <a:off x="1001751" y="2466340"/>
            <a:ext cx="309639" cy="457200"/>
          </a:xfrm>
          <a:prstGeom prst="arc">
            <a:avLst>
              <a:gd name="adj1" fmla="val 8739865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="" xmlns:a16="http://schemas.microsoft.com/office/drawing/2014/main" id="{80672FCA-824E-4FD4-8883-1A73F42F650E}"/>
                  </a:ext>
                </a:extLst>
              </p:cNvPr>
              <p:cNvSpPr/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0672FCA-824E-4FD4-8883-1A73F42F6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="" xmlns:a16="http://schemas.microsoft.com/office/drawing/2014/main" id="{E3066924-EA54-420D-A76F-954309BAA48E}"/>
                  </a:ext>
                </a:extLst>
              </p:cNvPr>
              <p:cNvSpPr/>
              <p:nvPr/>
            </p:nvSpPr>
            <p:spPr>
              <a:xfrm>
                <a:off x="1219499" y="3140876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E3066924-EA54-420D-A76F-954309BAA4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499" y="3140876"/>
                <a:ext cx="237744" cy="241773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="" xmlns:a16="http://schemas.microsoft.com/office/drawing/2014/main" id="{246D7486-3629-4E6F-B5CD-027CA681000B}"/>
              </a:ext>
            </a:extLst>
          </p:cNvPr>
          <p:cNvCxnSpPr/>
          <p:nvPr/>
        </p:nvCxnSpPr>
        <p:spPr>
          <a:xfrm>
            <a:off x="2895912" y="2957426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>
                <a:extLst>
                  <a:ext uri="{FF2B5EF4-FFF2-40B4-BE49-F238E27FC236}">
                    <a16:creationId xmlns="" xmlns:a16="http://schemas.microsoft.com/office/drawing/2014/main" id="{C4DBEDCD-C0B9-4C8B-AE13-B2F7737FFC73}"/>
                  </a:ext>
                </a:extLst>
              </p:cNvPr>
              <p:cNvSpPr/>
              <p:nvPr/>
            </p:nvSpPr>
            <p:spPr>
              <a:xfrm>
                <a:off x="9715357" y="2653369"/>
                <a:ext cx="502920" cy="5029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C4DBEDCD-C0B9-4C8B-AE13-B2F7737FFC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357" y="2653369"/>
                <a:ext cx="502920" cy="50292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ctangle 100">
                <a:extLst>
                  <a:ext uri="{FF2B5EF4-FFF2-40B4-BE49-F238E27FC236}">
                    <a16:creationId xmlns="" xmlns:a16="http://schemas.microsoft.com/office/drawing/2014/main" id="{3C788ACB-E2CB-45AD-A77D-9F0244B0634E}"/>
                  </a:ext>
                </a:extLst>
              </p:cNvPr>
              <p:cNvSpPr/>
              <p:nvPr/>
            </p:nvSpPr>
            <p:spPr>
              <a:xfrm>
                <a:off x="10216630" y="2653369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3C788ACB-E2CB-45AD-A77D-9F0244B063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6630" y="2653369"/>
                <a:ext cx="502920" cy="502920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="" xmlns:a16="http://schemas.microsoft.com/office/drawing/2014/main" id="{DADAC9A4-6CF3-40D8-BF49-6C07891A9260}"/>
                  </a:ext>
                </a:extLst>
              </p:cNvPr>
              <p:cNvSpPr/>
              <p:nvPr/>
            </p:nvSpPr>
            <p:spPr>
              <a:xfrm>
                <a:off x="9715357" y="2149131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ADAC9A4-6CF3-40D8-BF49-6C07891A92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357" y="2149131"/>
                <a:ext cx="502920" cy="502920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="" xmlns:a16="http://schemas.microsoft.com/office/drawing/2014/main" id="{B049165B-22C6-4AE7-820D-59FFB38D06E1}"/>
                  </a:ext>
                </a:extLst>
              </p:cNvPr>
              <p:cNvSpPr/>
              <p:nvPr/>
            </p:nvSpPr>
            <p:spPr>
              <a:xfrm>
                <a:off x="10216630" y="2149285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B049165B-22C6-4AE7-820D-59FFB38D0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6630" y="2149285"/>
                <a:ext cx="502920" cy="502920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="" xmlns:a16="http://schemas.microsoft.com/office/drawing/2014/main" id="{CC81A251-9352-4FEB-9199-305B2F552153}"/>
                  </a:ext>
                </a:extLst>
              </p:cNvPr>
              <p:cNvSpPr txBox="1"/>
              <p:nvPr/>
            </p:nvSpPr>
            <p:spPr>
              <a:xfrm>
                <a:off x="8755845" y="1253302"/>
                <a:ext cx="287121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Start </a:t>
                </a:r>
                <a:endParaRPr lang="he-IL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Probability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C81A251-9352-4FEB-9199-305B2F552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5845" y="1253302"/>
                <a:ext cx="2871213" cy="830997"/>
              </a:xfrm>
              <a:prstGeom prst="rect">
                <a:avLst/>
              </a:prstGeom>
              <a:blipFill>
                <a:blip r:embed="rId52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Straight Arrow Connector 104">
            <a:extLst>
              <a:ext uri="{FF2B5EF4-FFF2-40B4-BE49-F238E27FC236}">
                <a16:creationId xmlns="" xmlns:a16="http://schemas.microsoft.com/office/drawing/2014/main" id="{F6B234F1-1383-4B8D-B6B3-3225D46E6D0C}"/>
              </a:ext>
            </a:extLst>
          </p:cNvPr>
          <p:cNvCxnSpPr/>
          <p:nvPr/>
        </p:nvCxnSpPr>
        <p:spPr>
          <a:xfrm>
            <a:off x="1141330" y="2216915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="" xmlns:a16="http://schemas.microsoft.com/office/drawing/2014/main" id="{BA767023-862B-494D-B5BD-BCF41422F60B}"/>
                  </a:ext>
                </a:extLst>
              </p:cNvPr>
              <p:cNvSpPr/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A767023-862B-494D-B5BD-BCF41422F6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="" xmlns:a16="http://schemas.microsoft.com/office/drawing/2014/main" id="{99C840B1-7230-4764-9AB1-CEC41EEAA607}"/>
              </a:ext>
            </a:extLst>
          </p:cNvPr>
          <p:cNvCxnSpPr/>
          <p:nvPr/>
        </p:nvCxnSpPr>
        <p:spPr>
          <a:xfrm flipH="1">
            <a:off x="2996051" y="2227438"/>
            <a:ext cx="225938" cy="22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="" xmlns:a16="http://schemas.microsoft.com/office/drawing/2014/main" id="{A17D639D-01D6-41C5-866C-5AB2379A4D59}"/>
                  </a:ext>
                </a:extLst>
              </p:cNvPr>
              <p:cNvSpPr/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A17D639D-01D6-41C5-866C-5AB2379A4D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="" xmlns:a16="http://schemas.microsoft.com/office/drawing/2014/main" id="{4951EEEC-3598-4BFA-98F3-4F710633D692}"/>
                  </a:ext>
                </a:extLst>
              </p:cNvPr>
              <p:cNvSpPr/>
              <p:nvPr/>
            </p:nvSpPr>
            <p:spPr>
              <a:xfrm>
                <a:off x="1373809" y="325517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4951EEEC-3598-4BFA-98F3-4F710633D6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809" y="3255177"/>
                <a:ext cx="237744" cy="241773"/>
              </a:xfrm>
              <a:prstGeom prst="rect">
                <a:avLst/>
              </a:prstGeom>
              <a:blipFill>
                <a:blip r:embed="rId5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>
                <a:extLst>
                  <a:ext uri="{FF2B5EF4-FFF2-40B4-BE49-F238E27FC236}">
                    <a16:creationId xmlns="" xmlns:a16="http://schemas.microsoft.com/office/drawing/2014/main" id="{31BEF761-E234-4DC2-8520-85300E7A76A1}"/>
                  </a:ext>
                </a:extLst>
              </p:cNvPr>
              <p:cNvSpPr/>
              <p:nvPr/>
            </p:nvSpPr>
            <p:spPr>
              <a:xfrm>
                <a:off x="2691129" y="3149211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31BEF761-E234-4DC2-8520-85300E7A76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1129" y="3149211"/>
                <a:ext cx="237744" cy="241773"/>
              </a:xfrm>
              <a:prstGeom prst="rect">
                <a:avLst/>
              </a:prstGeom>
              <a:blipFill>
                <a:blip r:embed="rId56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Rectangle 115">
                <a:extLst>
                  <a:ext uri="{FF2B5EF4-FFF2-40B4-BE49-F238E27FC236}">
                    <a16:creationId xmlns="" xmlns:a16="http://schemas.microsoft.com/office/drawing/2014/main" id="{7D86BF2F-E4A6-4811-B0A3-E3A1CEB230B8}"/>
                  </a:ext>
                </a:extLst>
              </p:cNvPr>
              <p:cNvSpPr/>
              <p:nvPr/>
            </p:nvSpPr>
            <p:spPr>
              <a:xfrm>
                <a:off x="2845439" y="3263512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7D86BF2F-E4A6-4811-B0A3-E3A1CEB230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439" y="3263512"/>
                <a:ext cx="237744" cy="241773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="" xmlns:a16="http://schemas.microsoft.com/office/drawing/2014/main" id="{7D34BF6D-3C86-4728-8123-3F5846C6B400}"/>
              </a:ext>
            </a:extLst>
          </p:cNvPr>
          <p:cNvCxnSpPr/>
          <p:nvPr/>
        </p:nvCxnSpPr>
        <p:spPr>
          <a:xfrm>
            <a:off x="1412783" y="2946824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="" xmlns:a16="http://schemas.microsoft.com/office/drawing/2014/main" id="{28C8E573-BAD4-48FA-9051-4AB098BDF1A0}"/>
                  </a:ext>
                </a:extLst>
              </p:cNvPr>
              <p:cNvSpPr txBox="1"/>
              <p:nvPr/>
            </p:nvSpPr>
            <p:spPr>
              <a:xfrm>
                <a:off x="5216887" y="3656002"/>
                <a:ext cx="39770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sSub>
                            <m:sSubPr>
                              <m:ctrlP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4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28C8E573-BAD4-48FA-9051-4AB098BDF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887" y="3656002"/>
                <a:ext cx="3977020" cy="461665"/>
              </a:xfrm>
              <a:prstGeom prst="rect">
                <a:avLst/>
              </a:prstGeom>
              <a:blipFill>
                <a:blip r:embed="rId58"/>
                <a:stretch>
                  <a:fillRect l="-460" b="-1333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ctangle 119">
                <a:extLst>
                  <a:ext uri="{FF2B5EF4-FFF2-40B4-BE49-F238E27FC236}">
                    <a16:creationId xmlns="" xmlns:a16="http://schemas.microsoft.com/office/drawing/2014/main" id="{39872B92-20BB-4522-B6AE-F545BC526CA4}"/>
                  </a:ext>
                </a:extLst>
              </p:cNvPr>
              <p:cNvSpPr/>
              <p:nvPr/>
            </p:nvSpPr>
            <p:spPr>
              <a:xfrm>
                <a:off x="6233939" y="4744348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39872B92-20BB-4522-B6AE-F545BC526C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39" y="4744348"/>
                <a:ext cx="502920" cy="502920"/>
              </a:xfrm>
              <a:prstGeom prst="rect">
                <a:avLst/>
              </a:prstGeom>
              <a:blipFill>
                <a:blip r:embed="rId5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id="{435685C9-B639-409E-AC28-1068ACC3D08B}"/>
                  </a:ext>
                </a:extLst>
              </p:cNvPr>
              <p:cNvSpPr/>
              <p:nvPr/>
            </p:nvSpPr>
            <p:spPr>
              <a:xfrm>
                <a:off x="6938186" y="2161725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35685C9-B639-409E-AC28-1068ACC3D0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186" y="2161725"/>
                <a:ext cx="502920" cy="502920"/>
              </a:xfrm>
              <a:prstGeom prst="rect">
                <a:avLst/>
              </a:prstGeom>
              <a:blipFill>
                <a:blip r:embed="rId6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id="{D5A4EC03-CC6D-4FB1-8B21-F96D84A70FAB}"/>
                  </a:ext>
                </a:extLst>
              </p:cNvPr>
              <p:cNvSpPr/>
              <p:nvPr/>
            </p:nvSpPr>
            <p:spPr>
              <a:xfrm>
                <a:off x="6887455" y="2311825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from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5A4EC03-CC6D-4FB1-8B21-F96D84A70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455" y="2311825"/>
                <a:ext cx="502920" cy="502920"/>
              </a:xfrm>
              <a:prstGeom prst="rect">
                <a:avLst/>
              </a:prstGeom>
              <a:blipFill>
                <a:blip r:embed="rId6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="" xmlns:a16="http://schemas.microsoft.com/office/drawing/2014/main" id="{A59C392E-8298-4D4F-95D3-0A1CE4092F10}"/>
                  </a:ext>
                </a:extLst>
              </p:cNvPr>
              <p:cNvSpPr/>
              <p:nvPr/>
            </p:nvSpPr>
            <p:spPr>
              <a:xfrm>
                <a:off x="7059086" y="2050889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59C392E-8298-4D4F-95D3-0A1CE4092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086" y="2050889"/>
                <a:ext cx="502920" cy="502920"/>
              </a:xfrm>
              <a:prstGeom prst="rect">
                <a:avLst/>
              </a:prstGeom>
              <a:blipFill>
                <a:blip r:embed="rId6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8DC24E56-5BBD-4339-93A4-107527CA0A0A}"/>
              </a:ext>
            </a:extLst>
          </p:cNvPr>
          <p:cNvCxnSpPr/>
          <p:nvPr/>
        </p:nvCxnSpPr>
        <p:spPr>
          <a:xfrm>
            <a:off x="6933860" y="2157304"/>
            <a:ext cx="509409" cy="508919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59E9769C-EBB1-4F5F-ADDE-4C56B3F279BD}"/>
                  </a:ext>
                </a:extLst>
              </p:cNvPr>
              <p:cNvSpPr/>
              <p:nvPr/>
            </p:nvSpPr>
            <p:spPr>
              <a:xfrm>
                <a:off x="4283046" y="2155836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9E9769C-EBB1-4F5F-ADDE-4C56B3F279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046" y="2155836"/>
                <a:ext cx="502920" cy="502920"/>
              </a:xfrm>
              <a:prstGeom prst="rect">
                <a:avLst/>
              </a:prstGeom>
              <a:blipFill>
                <a:blip r:embed="rId6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="" xmlns:a16="http://schemas.microsoft.com/office/drawing/2014/main" id="{66F0E764-E862-4FFC-A438-661C3139D6AE}"/>
                  </a:ext>
                </a:extLst>
              </p:cNvPr>
              <p:cNvSpPr/>
              <p:nvPr/>
            </p:nvSpPr>
            <p:spPr>
              <a:xfrm rot="2640031">
                <a:off x="4231250" y="2358722"/>
                <a:ext cx="502920" cy="2436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𝑖𝑑𝑑𝑒𝑛</m:t>
                      </m:r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6F0E764-E862-4FFC-A438-661C3139D6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40031">
                <a:off x="4231250" y="2358722"/>
                <a:ext cx="502920" cy="243663"/>
              </a:xfrm>
              <a:prstGeom prst="rect">
                <a:avLst/>
              </a:prstGeom>
              <a:blipFill>
                <a:blip r:embed="rId6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="" xmlns:a16="http://schemas.microsoft.com/office/drawing/2014/main" id="{4237B9A5-D846-4F15-AE2E-8297D720D3B6}"/>
                  </a:ext>
                </a:extLst>
              </p:cNvPr>
              <p:cNvSpPr/>
              <p:nvPr/>
            </p:nvSpPr>
            <p:spPr>
              <a:xfrm rot="2709129">
                <a:off x="4334191" y="2267544"/>
                <a:ext cx="502920" cy="1857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𝑜𝑏𝑠𝑒𝑟𝑣𝑒𝑑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237B9A5-D846-4F15-AE2E-8297D720D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709129">
                <a:off x="4334191" y="2267544"/>
                <a:ext cx="502920" cy="185708"/>
              </a:xfrm>
              <a:prstGeom prst="rect">
                <a:avLst/>
              </a:prstGeom>
              <a:blipFill>
                <a:blip r:embed="rId65"/>
                <a:stretch>
                  <a:fillRect l="-9877" t="-7407" r="-1235" b="-37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24365613-C4A8-4716-820A-32AE561102E8}"/>
              </a:ext>
            </a:extLst>
          </p:cNvPr>
          <p:cNvCxnSpPr/>
          <p:nvPr/>
        </p:nvCxnSpPr>
        <p:spPr>
          <a:xfrm>
            <a:off x="4278720" y="2151415"/>
            <a:ext cx="509409" cy="508919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="" xmlns:a16="http://schemas.microsoft.com/office/drawing/2014/main" id="{A41A836C-9A23-4FEA-9BC0-0750A02D92E4}"/>
              </a:ext>
            </a:extLst>
          </p:cNvPr>
          <p:cNvCxnSpPr>
            <a:cxnSpLocks/>
          </p:cNvCxnSpPr>
          <p:nvPr/>
        </p:nvCxnSpPr>
        <p:spPr>
          <a:xfrm flipV="1">
            <a:off x="5049076" y="6064649"/>
            <a:ext cx="0" cy="31952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="" xmlns:a16="http://schemas.microsoft.com/office/drawing/2014/main" id="{B7138C2E-3C23-4F3D-BAB0-14861705E99E}"/>
              </a:ext>
            </a:extLst>
          </p:cNvPr>
          <p:cNvCxnSpPr>
            <a:cxnSpLocks/>
          </p:cNvCxnSpPr>
          <p:nvPr/>
        </p:nvCxnSpPr>
        <p:spPr>
          <a:xfrm flipV="1">
            <a:off x="2436700" y="3371021"/>
            <a:ext cx="228576" cy="28266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="" xmlns:a16="http://schemas.microsoft.com/office/drawing/2014/main" id="{B3513CB8-E97F-474D-8BDA-DDF07D8E1148}"/>
                  </a:ext>
                </a:extLst>
              </p:cNvPr>
              <p:cNvSpPr/>
              <p:nvPr/>
            </p:nvSpPr>
            <p:spPr>
              <a:xfrm>
                <a:off x="4785248" y="3162396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1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1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700" b="1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1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700" b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B3513CB8-E97F-474D-8BDA-DDF07D8E1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248" y="3162396"/>
                <a:ext cx="502920" cy="502920"/>
              </a:xfrm>
              <a:prstGeom prst="rect">
                <a:avLst/>
              </a:prstGeom>
              <a:blipFill>
                <a:blip r:embed="rId66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Straight Arrow Connector 130">
            <a:extLst>
              <a:ext uri="{FF2B5EF4-FFF2-40B4-BE49-F238E27FC236}">
                <a16:creationId xmlns="" xmlns:a16="http://schemas.microsoft.com/office/drawing/2014/main" id="{664ED25B-B20E-4AEF-8AD6-F1169695B463}"/>
              </a:ext>
            </a:extLst>
          </p:cNvPr>
          <p:cNvCxnSpPr>
            <a:cxnSpLocks/>
          </p:cNvCxnSpPr>
          <p:nvPr/>
        </p:nvCxnSpPr>
        <p:spPr>
          <a:xfrm>
            <a:off x="5123386" y="3855615"/>
            <a:ext cx="103599" cy="3077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="" xmlns:a16="http://schemas.microsoft.com/office/drawing/2014/main" id="{71704CE4-AAA0-44D9-84E4-6961DBD5110B}"/>
              </a:ext>
            </a:extLst>
          </p:cNvPr>
          <p:cNvCxnSpPr>
            <a:cxnSpLocks/>
          </p:cNvCxnSpPr>
          <p:nvPr/>
        </p:nvCxnSpPr>
        <p:spPr>
          <a:xfrm>
            <a:off x="5123386" y="3730752"/>
            <a:ext cx="7491" cy="12486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Left Brace 132">
            <a:extLst>
              <a:ext uri="{FF2B5EF4-FFF2-40B4-BE49-F238E27FC236}">
                <a16:creationId xmlns="" xmlns:a16="http://schemas.microsoft.com/office/drawing/2014/main" id="{3EB82E5B-6A44-4E84-8040-DB619589A901}"/>
              </a:ext>
            </a:extLst>
          </p:cNvPr>
          <p:cNvSpPr/>
          <p:nvPr/>
        </p:nvSpPr>
        <p:spPr>
          <a:xfrm rot="5400000">
            <a:off x="7222756" y="-2185422"/>
            <a:ext cx="381812" cy="6574737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>
                <a:extLst>
                  <a:ext uri="{FF2B5EF4-FFF2-40B4-BE49-F238E27FC236}">
                    <a16:creationId xmlns="" xmlns:a16="http://schemas.microsoft.com/office/drawing/2014/main" id="{CBA96FDD-7C9F-417C-A9D2-9A878437C467}"/>
                  </a:ext>
                </a:extLst>
              </p:cNvPr>
              <p:cNvSpPr/>
              <p:nvPr/>
            </p:nvSpPr>
            <p:spPr>
              <a:xfrm>
                <a:off x="6402727" y="485602"/>
                <a:ext cx="2201115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Parameters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CBA96FDD-7C9F-417C-A9D2-9A878437C4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727" y="485602"/>
                <a:ext cx="2201115" cy="461665"/>
              </a:xfrm>
              <a:prstGeom prst="rect">
                <a:avLst/>
              </a:prstGeom>
              <a:blipFill>
                <a:blip r:embed="rId67"/>
                <a:stretch>
                  <a:fillRect l="-3878" t="-10667" r="-3878" b="-30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0168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980F84-2174-4EC0-89A0-0C314021B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24" y="82839"/>
            <a:ext cx="10515600" cy="1325563"/>
          </a:xfrm>
        </p:spPr>
        <p:txBody>
          <a:bodyPr/>
          <a:lstStyle/>
          <a:p>
            <a:r>
              <a:rPr lang="en-US" dirty="0"/>
              <a:t>Hidden Markov Model</a:t>
            </a:r>
            <a:endParaRPr lang="en-IL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23DBC4B-7829-4EA2-8305-DB459A08633B}"/>
              </a:ext>
            </a:extLst>
          </p:cNvPr>
          <p:cNvSpPr txBox="1"/>
          <p:nvPr/>
        </p:nvSpPr>
        <p:spPr>
          <a:xfrm>
            <a:off x="9715357" y="4765422"/>
            <a:ext cx="1938528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37F87E3D-0819-46C6-A7C1-527138C5ED7B}"/>
              </a:ext>
            </a:extLst>
          </p:cNvPr>
          <p:cNvSpPr txBox="1"/>
          <p:nvPr/>
        </p:nvSpPr>
        <p:spPr>
          <a:xfrm>
            <a:off x="9715357" y="5468445"/>
            <a:ext cx="1938528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Observed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="" xmlns:a16="http://schemas.microsoft.com/office/drawing/2014/main" id="{94981FD0-A290-4D4E-92FD-520935334AA3}"/>
                  </a:ext>
                </a:extLst>
              </p:cNvPr>
              <p:cNvSpPr/>
              <p:nvPr/>
            </p:nvSpPr>
            <p:spPr>
              <a:xfrm>
                <a:off x="580979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4981FD0-A290-4D4E-92FD-520935334A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79" y="5448578"/>
                <a:ext cx="502920" cy="5029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id="{3F78C504-B1EB-45BF-A316-9E0504F9A53A}"/>
                  </a:ext>
                </a:extLst>
              </p:cNvPr>
              <p:cNvSpPr/>
              <p:nvPr/>
            </p:nvSpPr>
            <p:spPr>
              <a:xfrm>
                <a:off x="1340782" y="2447714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F78C504-B1EB-45BF-A316-9E0504F9A5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0782" y="2447714"/>
                <a:ext cx="502920" cy="5029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="" xmlns:a16="http://schemas.microsoft.com/office/drawing/2014/main" id="{C00E0A44-3EFA-4520-BF83-A071D70723D3}"/>
                  </a:ext>
                </a:extLst>
              </p:cNvPr>
              <p:cNvSpPr/>
              <p:nvPr/>
            </p:nvSpPr>
            <p:spPr>
              <a:xfrm>
                <a:off x="2475677" y="2447714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00E0A44-3EFA-4520-BF83-A071D70723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677" y="2447714"/>
                <a:ext cx="502920" cy="5029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5B3F0CA-E348-4FD4-9BD3-C31376CE63B1}"/>
              </a:ext>
            </a:extLst>
          </p:cNvPr>
          <p:cNvSpPr txBox="1"/>
          <p:nvPr/>
        </p:nvSpPr>
        <p:spPr>
          <a:xfrm>
            <a:off x="564942" y="1619501"/>
            <a:ext cx="3159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 State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Arc 22">
                <a:extLst>
                  <a:ext uri="{FF2B5EF4-FFF2-40B4-BE49-F238E27FC236}">
                    <a16:creationId xmlns="" xmlns:a16="http://schemas.microsoft.com/office/drawing/2014/main" id="{2E0DD450-787F-4C10-8B57-949F39F0CF89}"/>
                  </a:ext>
                </a:extLst>
              </p:cNvPr>
              <p:cNvSpPr/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ln w="28575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2E0DD450-787F-4C10-8B57-949F39F0C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blipFill>
                <a:blip r:embed="rId5"/>
                <a:stretch>
                  <a:fillRect/>
                </a:stretch>
              </a:blipFill>
              <a:ln w="28575"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c 23">
            <a:extLst>
              <a:ext uri="{FF2B5EF4-FFF2-40B4-BE49-F238E27FC236}">
                <a16:creationId xmlns="" xmlns:a16="http://schemas.microsoft.com/office/drawing/2014/main" id="{D029955A-947B-4C9B-BBDA-881913FC7165}"/>
              </a:ext>
            </a:extLst>
          </p:cNvPr>
          <p:cNvSpPr/>
          <p:nvPr/>
        </p:nvSpPr>
        <p:spPr>
          <a:xfrm rot="10800000">
            <a:off x="1686567" y="2747990"/>
            <a:ext cx="1018247" cy="45720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A0E1E96C-F268-487B-BEF5-5CB87CEEFD14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1089854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="" xmlns:a16="http://schemas.microsoft.com/office/drawing/2014/main" id="{53B7FC0B-1A33-467D-BCCE-EACA18815EBB}"/>
                  </a:ext>
                </a:extLst>
              </p:cNvPr>
              <p:cNvSpPr/>
              <p:nvPr/>
            </p:nvSpPr>
            <p:spPr>
              <a:xfrm>
                <a:off x="586934" y="4744348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3B7FC0B-1A33-467D-BCCE-EACA18815E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34" y="4744348"/>
                <a:ext cx="502920" cy="5029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78D17431-3190-44DE-95AB-D79D90B7AA85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838394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="" xmlns:a16="http://schemas.microsoft.com/office/drawing/2014/main" id="{91253F55-554E-485F-B716-AF548982B09D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1790894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="" xmlns:a16="http://schemas.microsoft.com/office/drawing/2014/main" id="{3FD47C07-FBAA-4AAD-886B-22E8F20FC9A2}"/>
                  </a:ext>
                </a:extLst>
              </p:cNvPr>
              <p:cNvSpPr/>
              <p:nvPr/>
            </p:nvSpPr>
            <p:spPr>
              <a:xfrm>
                <a:off x="1287974" y="4744348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FD47C07-FBAA-4AAD-886B-22E8F20FC9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974" y="4744348"/>
                <a:ext cx="502920" cy="5029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="" xmlns:a16="http://schemas.microsoft.com/office/drawing/2014/main" id="{4E5C1949-4373-49B0-92D0-10A2A20747C3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539434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="" xmlns:a16="http://schemas.microsoft.com/office/drawing/2014/main" id="{BA647F95-74ED-4A65-BE78-136A2F02AD26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2500316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="" xmlns:a16="http://schemas.microsoft.com/office/drawing/2014/main" id="{D4960008-2871-4F47-9829-2DC751C37AF6}"/>
                  </a:ext>
                </a:extLst>
              </p:cNvPr>
              <p:cNvSpPr/>
              <p:nvPr/>
            </p:nvSpPr>
            <p:spPr>
              <a:xfrm>
                <a:off x="1997396" y="4744348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4960008-2871-4F47-9829-2DC751C37A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396" y="4744348"/>
                <a:ext cx="502920" cy="5029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="" xmlns:a16="http://schemas.microsoft.com/office/drawing/2014/main" id="{57C5638A-815C-47CD-BD49-93829BBDB3FF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2248856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="" xmlns:a16="http://schemas.microsoft.com/office/drawing/2014/main" id="{D09E1763-4CF9-4C00-A845-BEDDC0E53D71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3201356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="" xmlns:a16="http://schemas.microsoft.com/office/drawing/2014/main" id="{4C9443C0-048F-4E6D-A434-D012C0795AFE}"/>
                  </a:ext>
                </a:extLst>
              </p:cNvPr>
              <p:cNvSpPr/>
              <p:nvPr/>
            </p:nvSpPr>
            <p:spPr>
              <a:xfrm>
                <a:off x="2698436" y="4744348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C9443C0-048F-4E6D-A434-D012C0795A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436" y="4744348"/>
                <a:ext cx="502920" cy="5029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id="{16C4C143-8E9F-4108-B00E-B062672E8AA2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2949896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="" xmlns:a16="http://schemas.microsoft.com/office/drawing/2014/main" id="{D61591D7-64D9-47DB-9F3E-6AA11239267E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3905405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="" xmlns:a16="http://schemas.microsoft.com/office/drawing/2014/main" id="{91FCEDAA-5255-4B18-967A-C613ADDE024B}"/>
                  </a:ext>
                </a:extLst>
              </p:cNvPr>
              <p:cNvSpPr/>
              <p:nvPr/>
            </p:nvSpPr>
            <p:spPr>
              <a:xfrm>
                <a:off x="3402485" y="4744348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1FCEDAA-5255-4B18-967A-C613ADDE02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485" y="4744348"/>
                <a:ext cx="502920" cy="5029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="" xmlns:a16="http://schemas.microsoft.com/office/drawing/2014/main" id="{B45E719B-84DF-4852-A157-F99598FC5658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3653945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="" xmlns:a16="http://schemas.microsoft.com/office/drawing/2014/main" id="{ECAA9AD0-74F3-4844-9D46-01A37C0FA09C}"/>
              </a:ext>
            </a:extLst>
          </p:cNvPr>
          <p:cNvCxnSpPr>
            <a:cxnSpLocks/>
            <a:stCxn id="41" idx="3"/>
            <a:endCxn id="44" idx="1"/>
          </p:cNvCxnSpPr>
          <p:nvPr/>
        </p:nvCxnSpPr>
        <p:spPr>
          <a:xfrm>
            <a:off x="4609454" y="4995808"/>
            <a:ext cx="21052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="" xmlns:a16="http://schemas.microsoft.com/office/drawing/2014/main" id="{9DF4AE09-7E5C-4808-9739-655BDC5B4E33}"/>
                  </a:ext>
                </a:extLst>
              </p:cNvPr>
              <p:cNvSpPr/>
              <p:nvPr/>
            </p:nvSpPr>
            <p:spPr>
              <a:xfrm>
                <a:off x="4106534" y="4744348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DF4AE09-7E5C-4808-9739-655BDC5B4E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534" y="4744348"/>
                <a:ext cx="502920" cy="5029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="" xmlns:a16="http://schemas.microsoft.com/office/drawing/2014/main" id="{0382B8BC-27A5-439B-8248-9D625F90FEAF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4357994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="" xmlns:a16="http://schemas.microsoft.com/office/drawing/2014/main" id="{177D94E9-34B2-4E2C-A4F6-96C112ED6439}"/>
              </a:ext>
            </a:extLst>
          </p:cNvPr>
          <p:cNvCxnSpPr>
            <a:cxnSpLocks/>
            <a:stCxn id="44" idx="3"/>
            <a:endCxn id="47" idx="1"/>
          </p:cNvCxnSpPr>
          <p:nvPr/>
        </p:nvCxnSpPr>
        <p:spPr>
          <a:xfrm>
            <a:off x="5322901" y="4995808"/>
            <a:ext cx="1935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="" xmlns:a16="http://schemas.microsoft.com/office/drawing/2014/main" id="{9F3B9D9A-1B15-4F25-ACD1-32E8C93B8CE1}"/>
                  </a:ext>
                </a:extLst>
              </p:cNvPr>
              <p:cNvSpPr/>
              <p:nvPr/>
            </p:nvSpPr>
            <p:spPr>
              <a:xfrm>
                <a:off x="4819981" y="4744348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F3B9D9A-1B15-4F25-ACD1-32E8C93B8C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81" y="4744348"/>
                <a:ext cx="502920" cy="5029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="" xmlns:a16="http://schemas.microsoft.com/office/drawing/2014/main" id="{4D624FA4-8750-4E95-A16F-0DF31018497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5071441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="" xmlns:a16="http://schemas.microsoft.com/office/drawing/2014/main" id="{E9942E4C-45F3-4038-93B3-1FE11E2D8C99}"/>
              </a:ext>
            </a:extLst>
          </p:cNvPr>
          <p:cNvCxnSpPr>
            <a:cxnSpLocks/>
            <a:stCxn id="47" idx="3"/>
            <a:endCxn id="120" idx="1"/>
          </p:cNvCxnSpPr>
          <p:nvPr/>
        </p:nvCxnSpPr>
        <p:spPr>
          <a:xfrm>
            <a:off x="6019408" y="4995808"/>
            <a:ext cx="2145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="" xmlns:a16="http://schemas.microsoft.com/office/drawing/2014/main" id="{C8DD5124-82F7-43B3-87D8-354C2EF12401}"/>
                  </a:ext>
                </a:extLst>
              </p:cNvPr>
              <p:cNvSpPr/>
              <p:nvPr/>
            </p:nvSpPr>
            <p:spPr>
              <a:xfrm>
                <a:off x="5516488" y="4744348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8DD5124-82F7-43B3-87D8-354C2EF12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488" y="4744348"/>
                <a:ext cx="502920" cy="5029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="" xmlns:a16="http://schemas.microsoft.com/office/drawing/2014/main" id="{EBDB4B79-3396-411B-8C37-4917735D22E6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5767948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F37942C7-08B6-4681-959F-C568F1388FF0}"/>
              </a:ext>
            </a:extLst>
          </p:cNvPr>
          <p:cNvCxnSpPr>
            <a:cxnSpLocks/>
            <a:stCxn id="120" idx="3"/>
            <a:endCxn id="52" idx="1"/>
          </p:cNvCxnSpPr>
          <p:nvPr/>
        </p:nvCxnSpPr>
        <p:spPr>
          <a:xfrm>
            <a:off x="6736859" y="4995808"/>
            <a:ext cx="1950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="" xmlns:a16="http://schemas.microsoft.com/office/drawing/2014/main" id="{3D79D9CC-E918-4199-8A3D-2A6C751346CC}"/>
              </a:ext>
            </a:extLst>
          </p:cNvPr>
          <p:cNvCxnSpPr/>
          <p:nvPr/>
        </p:nvCxnSpPr>
        <p:spPr>
          <a:xfrm>
            <a:off x="6481395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="" xmlns:a16="http://schemas.microsoft.com/office/drawing/2014/main" id="{214D202D-9EE0-4FEF-8005-C9E6044936E1}"/>
              </a:ext>
            </a:extLst>
          </p:cNvPr>
          <p:cNvCxnSpPr>
            <a:cxnSpLocks/>
            <a:stCxn id="52" idx="3"/>
            <a:endCxn id="55" idx="1"/>
          </p:cNvCxnSpPr>
          <p:nvPr/>
        </p:nvCxnSpPr>
        <p:spPr>
          <a:xfrm>
            <a:off x="7434856" y="4995808"/>
            <a:ext cx="20810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="" xmlns:a16="http://schemas.microsoft.com/office/drawing/2014/main" id="{EC408BD3-80A0-4580-9DF3-90236EB7A04F}"/>
                  </a:ext>
                </a:extLst>
              </p:cNvPr>
              <p:cNvSpPr/>
              <p:nvPr/>
            </p:nvSpPr>
            <p:spPr>
              <a:xfrm>
                <a:off x="6931936" y="4744348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C408BD3-80A0-4580-9DF3-90236EB7A0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936" y="4744348"/>
                <a:ext cx="502920" cy="5029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="" xmlns:a16="http://schemas.microsoft.com/office/drawing/2014/main" id="{A9AE5010-9B11-4FAF-806A-5166B55F61AE}"/>
              </a:ext>
            </a:extLst>
          </p:cNvPr>
          <p:cNvCxnSpPr>
            <a:cxnSpLocks/>
            <a:stCxn id="52" idx="2"/>
          </p:cNvCxnSpPr>
          <p:nvPr/>
        </p:nvCxnSpPr>
        <p:spPr>
          <a:xfrm>
            <a:off x="7183396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="" xmlns:a16="http://schemas.microsoft.com/office/drawing/2014/main" id="{62C584A9-AE48-4DED-94A0-0EF267E34D60}"/>
              </a:ext>
            </a:extLst>
          </p:cNvPr>
          <p:cNvCxnSpPr>
            <a:cxnSpLocks/>
            <a:stCxn id="55" idx="3"/>
            <a:endCxn id="58" idx="1"/>
          </p:cNvCxnSpPr>
          <p:nvPr/>
        </p:nvCxnSpPr>
        <p:spPr>
          <a:xfrm>
            <a:off x="8145880" y="4995808"/>
            <a:ext cx="20650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="" xmlns:a16="http://schemas.microsoft.com/office/drawing/2014/main" id="{3E07BEC1-3001-45C4-B5B0-CE2D507D95D2}"/>
                  </a:ext>
                </a:extLst>
              </p:cNvPr>
              <p:cNvSpPr/>
              <p:nvPr/>
            </p:nvSpPr>
            <p:spPr>
              <a:xfrm>
                <a:off x="7642960" y="4744348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E07BEC1-3001-45C4-B5B0-CE2D507D95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2960" y="4744348"/>
                <a:ext cx="502920" cy="5029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="" xmlns:a16="http://schemas.microsoft.com/office/drawing/2014/main" id="{0D1A508A-7AC7-4CC5-9D47-93C291C6576A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7894420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="" xmlns:a16="http://schemas.microsoft.com/office/drawing/2014/main" id="{50C54BAF-C3FE-4066-968F-7C670FA6E0B1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8855302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="" xmlns:a16="http://schemas.microsoft.com/office/drawing/2014/main" id="{C5538C6F-ACC1-4434-849A-8292B1D0E5EE}"/>
                  </a:ext>
                </a:extLst>
              </p:cNvPr>
              <p:cNvSpPr/>
              <p:nvPr/>
            </p:nvSpPr>
            <p:spPr>
              <a:xfrm>
                <a:off x="8352382" y="4744348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5538C6F-ACC1-4434-849A-8292B1D0E5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382" y="4744348"/>
                <a:ext cx="502920" cy="5029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="" xmlns:a16="http://schemas.microsoft.com/office/drawing/2014/main" id="{A9FDDDE6-3484-4831-83AA-8A49CEBEB741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8603842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="" xmlns:a16="http://schemas.microsoft.com/office/drawing/2014/main" id="{A822A849-87B2-41C7-A090-0BA2D2992752}"/>
                  </a:ext>
                </a:extLst>
              </p:cNvPr>
              <p:cNvSpPr/>
              <p:nvPr/>
            </p:nvSpPr>
            <p:spPr>
              <a:xfrm>
                <a:off x="9053422" y="4744348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822A849-87B2-41C7-A090-0BA2D29927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3422" y="4744348"/>
                <a:ext cx="502920" cy="5029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="" xmlns:a16="http://schemas.microsoft.com/office/drawing/2014/main" id="{88B3D80B-6B49-4095-89BD-F9F5DA869C22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9304882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="" xmlns:a16="http://schemas.microsoft.com/office/drawing/2014/main" id="{336A72F4-A597-4BE8-8554-AC320DD61812}"/>
                  </a:ext>
                </a:extLst>
              </p:cNvPr>
              <p:cNvSpPr/>
              <p:nvPr/>
            </p:nvSpPr>
            <p:spPr>
              <a:xfrm>
                <a:off x="1289908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36A72F4-A597-4BE8-8554-AC320DD618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908" y="5448578"/>
                <a:ext cx="502920" cy="5029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="" xmlns:a16="http://schemas.microsoft.com/office/drawing/2014/main" id="{F2D7ACCF-290D-486D-884A-92A1621F38D1}"/>
                  </a:ext>
                </a:extLst>
              </p:cNvPr>
              <p:cNvSpPr/>
              <p:nvPr/>
            </p:nvSpPr>
            <p:spPr>
              <a:xfrm>
                <a:off x="1995641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2D7ACCF-290D-486D-884A-92A1621F38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641" y="5448578"/>
                <a:ext cx="502920" cy="5029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="" xmlns:a16="http://schemas.microsoft.com/office/drawing/2014/main" id="{164D8FCA-EE51-4CA4-84A5-517F23FE0D4A}"/>
                  </a:ext>
                </a:extLst>
              </p:cNvPr>
              <p:cNvSpPr/>
              <p:nvPr/>
            </p:nvSpPr>
            <p:spPr>
              <a:xfrm>
                <a:off x="2698436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164D8FCA-EE51-4CA4-84A5-517F23FE0D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436" y="5448578"/>
                <a:ext cx="502920" cy="5029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="" xmlns:a16="http://schemas.microsoft.com/office/drawing/2014/main" id="{07C5FD14-4C7B-40A0-9E21-2FCDF2E53188}"/>
                  </a:ext>
                </a:extLst>
              </p:cNvPr>
              <p:cNvSpPr/>
              <p:nvPr/>
            </p:nvSpPr>
            <p:spPr>
              <a:xfrm>
                <a:off x="3403325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7C5FD14-4C7B-40A0-9E21-2FCDF2E53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325" y="5448578"/>
                <a:ext cx="502920" cy="5029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="" xmlns:a16="http://schemas.microsoft.com/office/drawing/2014/main" id="{29BF70D6-0DC3-4003-911D-5F8C64FEC328}"/>
                  </a:ext>
                </a:extLst>
              </p:cNvPr>
              <p:cNvSpPr/>
              <p:nvPr/>
            </p:nvSpPr>
            <p:spPr>
              <a:xfrm>
                <a:off x="4100792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9BF70D6-0DC3-4003-911D-5F8C64FEC3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792" y="5448578"/>
                <a:ext cx="502920" cy="5029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="" xmlns:a16="http://schemas.microsoft.com/office/drawing/2014/main" id="{C0BC165D-B9E8-401F-8D66-ED05F2A4986B}"/>
                  </a:ext>
                </a:extLst>
              </p:cNvPr>
              <p:cNvSpPr/>
              <p:nvPr/>
            </p:nvSpPr>
            <p:spPr>
              <a:xfrm>
                <a:off x="4819297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C0BC165D-B9E8-401F-8D66-ED05F2A498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297" y="5448578"/>
                <a:ext cx="502920" cy="5029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="" xmlns:a16="http://schemas.microsoft.com/office/drawing/2014/main" id="{6371DA52-CC4C-4AB0-AB9B-8F058067D72C}"/>
                  </a:ext>
                </a:extLst>
              </p:cNvPr>
              <p:cNvSpPr/>
              <p:nvPr/>
            </p:nvSpPr>
            <p:spPr>
              <a:xfrm>
                <a:off x="5514827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6371DA52-CC4C-4AB0-AB9B-8F058067D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827" y="5448578"/>
                <a:ext cx="502920" cy="5029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="" xmlns:a16="http://schemas.microsoft.com/office/drawing/2014/main" id="{D504A7A5-A51F-4312-96F6-03C6215C0141}"/>
                  </a:ext>
                </a:extLst>
              </p:cNvPr>
              <p:cNvSpPr/>
              <p:nvPr/>
            </p:nvSpPr>
            <p:spPr>
              <a:xfrm>
                <a:off x="6229759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504A7A5-A51F-4312-96F6-03C6215C01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759" y="5448578"/>
                <a:ext cx="502920" cy="5029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="" xmlns:a16="http://schemas.microsoft.com/office/drawing/2014/main" id="{3BE0D5A3-A1BC-40E6-938D-3DD22C05B173}"/>
                  </a:ext>
                </a:extLst>
              </p:cNvPr>
              <p:cNvSpPr/>
              <p:nvPr/>
            </p:nvSpPr>
            <p:spPr>
              <a:xfrm>
                <a:off x="6941920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BE0D5A3-A1BC-40E6-938D-3DD22C05B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920" y="5448578"/>
                <a:ext cx="502920" cy="5029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="" xmlns:a16="http://schemas.microsoft.com/office/drawing/2014/main" id="{460B3DFB-9C9A-4941-8198-45393E67C37B}"/>
                  </a:ext>
                </a:extLst>
              </p:cNvPr>
              <p:cNvSpPr/>
              <p:nvPr/>
            </p:nvSpPr>
            <p:spPr>
              <a:xfrm>
                <a:off x="7650849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460B3DFB-9C9A-4941-8198-45393E67C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849" y="5448578"/>
                <a:ext cx="502920" cy="5029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="" xmlns:a16="http://schemas.microsoft.com/office/drawing/2014/main" id="{0162E497-8470-4B5C-A438-DEFC8A5A1448}"/>
                  </a:ext>
                </a:extLst>
              </p:cNvPr>
              <p:cNvSpPr/>
              <p:nvPr/>
            </p:nvSpPr>
            <p:spPr>
              <a:xfrm>
                <a:off x="8356582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162E497-8470-4B5C-A438-DEFC8A5A14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582" y="5448578"/>
                <a:ext cx="502920" cy="5029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="" xmlns:a16="http://schemas.microsoft.com/office/drawing/2014/main" id="{69E9875F-301C-444E-8310-66D5C467A4E5}"/>
                  </a:ext>
                </a:extLst>
              </p:cNvPr>
              <p:cNvSpPr/>
              <p:nvPr/>
            </p:nvSpPr>
            <p:spPr>
              <a:xfrm>
                <a:off x="9059377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69E9875F-301C-444E-8310-66D5C467A4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377" y="5448578"/>
                <a:ext cx="502920" cy="5029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104A89C0-FDAD-4692-B276-21D3BA884A75}"/>
              </a:ext>
            </a:extLst>
          </p:cNvPr>
          <p:cNvSpPr txBox="1"/>
          <p:nvPr/>
        </p:nvSpPr>
        <p:spPr>
          <a:xfrm>
            <a:off x="2762373" y="4182976"/>
            <a:ext cx="4573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Example of a Generated Sequence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="" xmlns:a16="http://schemas.microsoft.com/office/drawing/2014/main" id="{FF1F1BCB-7756-48E8-B0F2-5FFF10F31386}"/>
                  </a:ext>
                </a:extLst>
              </p:cNvPr>
              <p:cNvSpPr/>
              <p:nvPr/>
            </p:nvSpPr>
            <p:spPr>
              <a:xfrm>
                <a:off x="4282328" y="2660044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F1F1BCB-7756-48E8-B0F2-5FFF10F313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328" y="2660044"/>
                <a:ext cx="502920" cy="5029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="" xmlns:a16="http://schemas.microsoft.com/office/drawing/2014/main" id="{33BE56C2-FE62-4E91-A754-C07CE97B3669}"/>
                  </a:ext>
                </a:extLst>
              </p:cNvPr>
              <p:cNvSpPr/>
              <p:nvPr/>
            </p:nvSpPr>
            <p:spPr>
              <a:xfrm>
                <a:off x="4282328" y="3162396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3BE56C2-FE62-4E91-A754-C07CE97B36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328" y="3162396"/>
                <a:ext cx="502920" cy="5029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="" xmlns:a16="http://schemas.microsoft.com/office/drawing/2014/main" id="{7B62B70C-7260-4D27-8FAE-6377400FC1EA}"/>
                  </a:ext>
                </a:extLst>
              </p:cNvPr>
              <p:cNvSpPr txBox="1"/>
              <p:nvPr/>
            </p:nvSpPr>
            <p:spPr>
              <a:xfrm>
                <a:off x="3733733" y="1248415"/>
                <a:ext cx="285004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Emission Probability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B62B70C-7260-4D27-8FAE-6377400FC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733" y="1248415"/>
                <a:ext cx="2850046" cy="830997"/>
              </a:xfrm>
              <a:prstGeom prst="rect">
                <a:avLst/>
              </a:prstGeom>
              <a:blipFill>
                <a:blip r:embed="rId29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="" xmlns:a16="http://schemas.microsoft.com/office/drawing/2014/main" id="{FA24D3D7-E45A-44A8-8D2D-B6842BB5E74B}"/>
                  </a:ext>
                </a:extLst>
              </p:cNvPr>
              <p:cNvSpPr/>
              <p:nvPr/>
            </p:nvSpPr>
            <p:spPr>
              <a:xfrm>
                <a:off x="4785248" y="2660044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FA24D3D7-E45A-44A8-8D2D-B6842BB5E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248" y="2660044"/>
                <a:ext cx="502920" cy="5029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="" xmlns:a16="http://schemas.microsoft.com/office/drawing/2014/main" id="{B3513CB8-E97F-474D-8BDA-DDF07D8E1148}"/>
                  </a:ext>
                </a:extLst>
              </p:cNvPr>
              <p:cNvSpPr/>
              <p:nvPr/>
            </p:nvSpPr>
            <p:spPr>
              <a:xfrm>
                <a:off x="4785248" y="3162396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B3513CB8-E97F-474D-8BDA-DDF07D8E1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248" y="3162396"/>
                <a:ext cx="502920" cy="5029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="" xmlns:a16="http://schemas.microsoft.com/office/drawing/2014/main" id="{24712910-799A-4EE5-B33B-8A4335AD192C}"/>
                  </a:ext>
                </a:extLst>
              </p:cNvPr>
              <p:cNvSpPr/>
              <p:nvPr/>
            </p:nvSpPr>
            <p:spPr>
              <a:xfrm>
                <a:off x="5288426" y="2660044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24712910-799A-4EE5-B33B-8A4335AD19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426" y="2660044"/>
                <a:ext cx="502920" cy="5029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="" xmlns:a16="http://schemas.microsoft.com/office/drawing/2014/main" id="{6A9CB388-2FA3-48CA-A421-D0A17FC3D628}"/>
                  </a:ext>
                </a:extLst>
              </p:cNvPr>
              <p:cNvSpPr/>
              <p:nvPr/>
            </p:nvSpPr>
            <p:spPr>
              <a:xfrm>
                <a:off x="5288426" y="3162396"/>
                <a:ext cx="502920" cy="50292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6A9CB388-2FA3-48CA-A421-D0A17FC3D6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426" y="3162396"/>
                <a:ext cx="502920" cy="5029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="" xmlns:a16="http://schemas.microsoft.com/office/drawing/2014/main" id="{0C69D03E-CB2B-4462-866F-F56C76E44893}"/>
                  </a:ext>
                </a:extLst>
              </p:cNvPr>
              <p:cNvSpPr/>
              <p:nvPr/>
            </p:nvSpPr>
            <p:spPr>
              <a:xfrm>
                <a:off x="4785248" y="2157711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C69D03E-CB2B-4462-866F-F56C76E44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248" y="2157711"/>
                <a:ext cx="502920" cy="5029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="" xmlns:a16="http://schemas.microsoft.com/office/drawing/2014/main" id="{E23161C6-F0AF-4B3A-BCB9-64B59722F230}"/>
                  </a:ext>
                </a:extLst>
              </p:cNvPr>
              <p:cNvSpPr/>
              <p:nvPr/>
            </p:nvSpPr>
            <p:spPr>
              <a:xfrm>
                <a:off x="5288426" y="2157711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23161C6-F0AF-4B3A-BCB9-64B59722F2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426" y="2157711"/>
                <a:ext cx="502920" cy="5029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="" xmlns:a16="http://schemas.microsoft.com/office/drawing/2014/main" id="{B0D12149-3D34-4A9A-A775-F81A126C1D1D}"/>
                  </a:ext>
                </a:extLst>
              </p:cNvPr>
              <p:cNvSpPr/>
              <p:nvPr/>
            </p:nvSpPr>
            <p:spPr>
              <a:xfrm>
                <a:off x="6938599" y="2664281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B0D12149-3D34-4A9A-A775-F81A126C1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599" y="2664281"/>
                <a:ext cx="502920" cy="5029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="" xmlns:a16="http://schemas.microsoft.com/office/drawing/2014/main" id="{112EA57C-ABAA-4160-882F-B6868D7023A7}"/>
                  </a:ext>
                </a:extLst>
              </p:cNvPr>
              <p:cNvSpPr/>
              <p:nvPr/>
            </p:nvSpPr>
            <p:spPr>
              <a:xfrm>
                <a:off x="6938599" y="3163439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112EA57C-ABAA-4160-882F-B6868D7023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599" y="3163439"/>
                <a:ext cx="502920" cy="5029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="" xmlns:a16="http://schemas.microsoft.com/office/drawing/2014/main" id="{563F059C-C219-401A-A014-E982A57F810C}"/>
                  </a:ext>
                </a:extLst>
              </p:cNvPr>
              <p:cNvSpPr/>
              <p:nvPr/>
            </p:nvSpPr>
            <p:spPr>
              <a:xfrm>
                <a:off x="7441519" y="2664281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63F059C-C219-401A-A014-E982A57F81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519" y="2664281"/>
                <a:ext cx="502920" cy="50292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="" xmlns:a16="http://schemas.microsoft.com/office/drawing/2014/main" id="{AAE7182A-D33F-4CF9-9B8E-3EF5630A663E}"/>
                  </a:ext>
                </a:extLst>
              </p:cNvPr>
              <p:cNvSpPr/>
              <p:nvPr/>
            </p:nvSpPr>
            <p:spPr>
              <a:xfrm>
                <a:off x="7942792" y="2664281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AAE7182A-D33F-4CF9-9B8E-3EF5630A66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92" y="2664281"/>
                <a:ext cx="502920" cy="50292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="" xmlns:a16="http://schemas.microsoft.com/office/drawing/2014/main" id="{D63391A8-EAED-4EF2-8EDB-178E692B5AB9}"/>
                  </a:ext>
                </a:extLst>
              </p:cNvPr>
              <p:cNvSpPr/>
              <p:nvPr/>
            </p:nvSpPr>
            <p:spPr>
              <a:xfrm>
                <a:off x="7942792" y="3163439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D63391A8-EAED-4EF2-8EDB-178E692B5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92" y="3163439"/>
                <a:ext cx="502920" cy="50292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="" xmlns:a16="http://schemas.microsoft.com/office/drawing/2014/main" id="{DD817D8F-82C9-4D37-9625-9A2326D98086}"/>
                  </a:ext>
                </a:extLst>
              </p:cNvPr>
              <p:cNvSpPr/>
              <p:nvPr/>
            </p:nvSpPr>
            <p:spPr>
              <a:xfrm>
                <a:off x="7441519" y="2162583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D817D8F-82C9-4D37-9625-9A2326D98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519" y="2162583"/>
                <a:ext cx="502920" cy="50292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="" xmlns:a16="http://schemas.microsoft.com/office/drawing/2014/main" id="{86FC4FA2-0E25-46B1-8C05-3793E11A4B60}"/>
                  </a:ext>
                </a:extLst>
              </p:cNvPr>
              <p:cNvSpPr/>
              <p:nvPr/>
            </p:nvSpPr>
            <p:spPr>
              <a:xfrm>
                <a:off x="7942792" y="2162737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86FC4FA2-0E25-46B1-8C05-3793E11A4B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92" y="2162737"/>
                <a:ext cx="502920" cy="50292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="" xmlns:a16="http://schemas.microsoft.com/office/drawing/2014/main" id="{A1AD2094-7AA6-45ED-86AB-E449D8AF2771}"/>
                  </a:ext>
                </a:extLst>
              </p:cNvPr>
              <p:cNvSpPr txBox="1"/>
              <p:nvPr/>
            </p:nvSpPr>
            <p:spPr>
              <a:xfrm>
                <a:off x="6290160" y="1246859"/>
                <a:ext cx="299889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Transition Probability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A1AD2094-7AA6-45ED-86AB-E449D8AF2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160" y="1246859"/>
                <a:ext cx="2998894" cy="830997"/>
              </a:xfrm>
              <a:prstGeom prst="rect">
                <a:avLst/>
              </a:prstGeom>
              <a:blipFill>
                <a:blip r:embed="rId43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="" xmlns:a16="http://schemas.microsoft.com/office/drawing/2014/main" id="{FEBEF75B-E62A-48EC-A484-1EB268930EC1}"/>
                  </a:ext>
                </a:extLst>
              </p:cNvPr>
              <p:cNvSpPr/>
              <p:nvPr/>
            </p:nvSpPr>
            <p:spPr>
              <a:xfrm>
                <a:off x="1928280" y="3168821"/>
                <a:ext cx="55387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EBEF75B-E62A-48EC-A484-1EB268930E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280" y="3168821"/>
                <a:ext cx="553870" cy="338554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Arc 93">
            <a:extLst>
              <a:ext uri="{FF2B5EF4-FFF2-40B4-BE49-F238E27FC236}">
                <a16:creationId xmlns="" xmlns:a16="http://schemas.microsoft.com/office/drawing/2014/main" id="{C3A319D4-C96B-4901-94AC-587A902F3B21}"/>
              </a:ext>
            </a:extLst>
          </p:cNvPr>
          <p:cNvSpPr/>
          <p:nvPr/>
        </p:nvSpPr>
        <p:spPr>
          <a:xfrm rot="5400000">
            <a:off x="2999357" y="2480650"/>
            <a:ext cx="315684" cy="476733"/>
          </a:xfrm>
          <a:prstGeom prst="arc">
            <a:avLst>
              <a:gd name="adj1" fmla="val 8739865"/>
              <a:gd name="adj2" fmla="val 2234594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="" xmlns:a16="http://schemas.microsoft.com/office/drawing/2014/main" id="{0CD692F8-0930-43B0-88B5-3688C6F2BCC6}"/>
                  </a:ext>
                </a:extLst>
              </p:cNvPr>
              <p:cNvSpPr/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CD692F8-0930-43B0-88B5-3688C6F2BC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Arc 95">
            <a:extLst>
              <a:ext uri="{FF2B5EF4-FFF2-40B4-BE49-F238E27FC236}">
                <a16:creationId xmlns="" xmlns:a16="http://schemas.microsoft.com/office/drawing/2014/main" id="{BBBC85FC-BE40-4840-835A-DD46C043B8C5}"/>
              </a:ext>
            </a:extLst>
          </p:cNvPr>
          <p:cNvSpPr/>
          <p:nvPr/>
        </p:nvSpPr>
        <p:spPr>
          <a:xfrm rot="16200000">
            <a:off x="1001751" y="2466340"/>
            <a:ext cx="309639" cy="457200"/>
          </a:xfrm>
          <a:prstGeom prst="arc">
            <a:avLst>
              <a:gd name="adj1" fmla="val 8739865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="" xmlns:a16="http://schemas.microsoft.com/office/drawing/2014/main" id="{80672FCA-824E-4FD4-8883-1A73F42F650E}"/>
                  </a:ext>
                </a:extLst>
              </p:cNvPr>
              <p:cNvSpPr/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0672FCA-824E-4FD4-8883-1A73F42F6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="" xmlns:a16="http://schemas.microsoft.com/office/drawing/2014/main" id="{E3066924-EA54-420D-A76F-954309BAA48E}"/>
                  </a:ext>
                </a:extLst>
              </p:cNvPr>
              <p:cNvSpPr/>
              <p:nvPr/>
            </p:nvSpPr>
            <p:spPr>
              <a:xfrm>
                <a:off x="1219499" y="3140876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E3066924-EA54-420D-A76F-954309BAA4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499" y="3140876"/>
                <a:ext cx="237744" cy="241773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="" xmlns:a16="http://schemas.microsoft.com/office/drawing/2014/main" id="{246D7486-3629-4E6F-B5CD-027CA681000B}"/>
              </a:ext>
            </a:extLst>
          </p:cNvPr>
          <p:cNvCxnSpPr/>
          <p:nvPr/>
        </p:nvCxnSpPr>
        <p:spPr>
          <a:xfrm>
            <a:off x="2895912" y="2957426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>
                <a:extLst>
                  <a:ext uri="{FF2B5EF4-FFF2-40B4-BE49-F238E27FC236}">
                    <a16:creationId xmlns="" xmlns:a16="http://schemas.microsoft.com/office/drawing/2014/main" id="{C4DBEDCD-C0B9-4C8B-AE13-B2F7737FFC73}"/>
                  </a:ext>
                </a:extLst>
              </p:cNvPr>
              <p:cNvSpPr/>
              <p:nvPr/>
            </p:nvSpPr>
            <p:spPr>
              <a:xfrm>
                <a:off x="9715357" y="2653369"/>
                <a:ext cx="502920" cy="5029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C4DBEDCD-C0B9-4C8B-AE13-B2F7737FFC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357" y="2653369"/>
                <a:ext cx="502920" cy="50292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ctangle 100">
                <a:extLst>
                  <a:ext uri="{FF2B5EF4-FFF2-40B4-BE49-F238E27FC236}">
                    <a16:creationId xmlns="" xmlns:a16="http://schemas.microsoft.com/office/drawing/2014/main" id="{3C788ACB-E2CB-45AD-A77D-9F0244B0634E}"/>
                  </a:ext>
                </a:extLst>
              </p:cNvPr>
              <p:cNvSpPr/>
              <p:nvPr/>
            </p:nvSpPr>
            <p:spPr>
              <a:xfrm>
                <a:off x="10216630" y="2653369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3C788ACB-E2CB-45AD-A77D-9F0244B063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6630" y="2653369"/>
                <a:ext cx="502920" cy="502920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="" xmlns:a16="http://schemas.microsoft.com/office/drawing/2014/main" id="{DADAC9A4-6CF3-40D8-BF49-6C07891A9260}"/>
                  </a:ext>
                </a:extLst>
              </p:cNvPr>
              <p:cNvSpPr/>
              <p:nvPr/>
            </p:nvSpPr>
            <p:spPr>
              <a:xfrm>
                <a:off x="9715357" y="2149131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ADAC9A4-6CF3-40D8-BF49-6C07891A92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357" y="2149131"/>
                <a:ext cx="502920" cy="502920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="" xmlns:a16="http://schemas.microsoft.com/office/drawing/2014/main" id="{B049165B-22C6-4AE7-820D-59FFB38D06E1}"/>
                  </a:ext>
                </a:extLst>
              </p:cNvPr>
              <p:cNvSpPr/>
              <p:nvPr/>
            </p:nvSpPr>
            <p:spPr>
              <a:xfrm>
                <a:off x="10216630" y="2149285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B049165B-22C6-4AE7-820D-59FFB38D0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6630" y="2149285"/>
                <a:ext cx="502920" cy="502920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="" xmlns:a16="http://schemas.microsoft.com/office/drawing/2014/main" id="{CC81A251-9352-4FEB-9199-305B2F552153}"/>
                  </a:ext>
                </a:extLst>
              </p:cNvPr>
              <p:cNvSpPr txBox="1"/>
              <p:nvPr/>
            </p:nvSpPr>
            <p:spPr>
              <a:xfrm>
                <a:off x="8755845" y="1253302"/>
                <a:ext cx="287121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Start </a:t>
                </a:r>
                <a:endParaRPr lang="he-IL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Probability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C81A251-9352-4FEB-9199-305B2F552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5845" y="1253302"/>
                <a:ext cx="2871213" cy="830997"/>
              </a:xfrm>
              <a:prstGeom prst="rect">
                <a:avLst/>
              </a:prstGeom>
              <a:blipFill>
                <a:blip r:embed="rId52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Straight Arrow Connector 104">
            <a:extLst>
              <a:ext uri="{FF2B5EF4-FFF2-40B4-BE49-F238E27FC236}">
                <a16:creationId xmlns="" xmlns:a16="http://schemas.microsoft.com/office/drawing/2014/main" id="{F6B234F1-1383-4B8D-B6B3-3225D46E6D0C}"/>
              </a:ext>
            </a:extLst>
          </p:cNvPr>
          <p:cNvCxnSpPr/>
          <p:nvPr/>
        </p:nvCxnSpPr>
        <p:spPr>
          <a:xfrm>
            <a:off x="1141330" y="2216915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="" xmlns:a16="http://schemas.microsoft.com/office/drawing/2014/main" id="{BA767023-862B-494D-B5BD-BCF41422F60B}"/>
                  </a:ext>
                </a:extLst>
              </p:cNvPr>
              <p:cNvSpPr/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A767023-862B-494D-B5BD-BCF41422F6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="" xmlns:a16="http://schemas.microsoft.com/office/drawing/2014/main" id="{99C840B1-7230-4764-9AB1-CEC41EEAA607}"/>
              </a:ext>
            </a:extLst>
          </p:cNvPr>
          <p:cNvCxnSpPr/>
          <p:nvPr/>
        </p:nvCxnSpPr>
        <p:spPr>
          <a:xfrm flipH="1">
            <a:off x="2996051" y="2227438"/>
            <a:ext cx="225938" cy="22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="" xmlns:a16="http://schemas.microsoft.com/office/drawing/2014/main" id="{A17D639D-01D6-41C5-866C-5AB2379A4D59}"/>
                  </a:ext>
                </a:extLst>
              </p:cNvPr>
              <p:cNvSpPr/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A17D639D-01D6-41C5-866C-5AB2379A4D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="" xmlns:a16="http://schemas.microsoft.com/office/drawing/2014/main" id="{4951EEEC-3598-4BFA-98F3-4F710633D692}"/>
                  </a:ext>
                </a:extLst>
              </p:cNvPr>
              <p:cNvSpPr/>
              <p:nvPr/>
            </p:nvSpPr>
            <p:spPr>
              <a:xfrm>
                <a:off x="1373809" y="325517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4951EEEC-3598-4BFA-98F3-4F710633D6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809" y="3255177"/>
                <a:ext cx="237744" cy="241773"/>
              </a:xfrm>
              <a:prstGeom prst="rect">
                <a:avLst/>
              </a:prstGeom>
              <a:blipFill>
                <a:blip r:embed="rId5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>
                <a:extLst>
                  <a:ext uri="{FF2B5EF4-FFF2-40B4-BE49-F238E27FC236}">
                    <a16:creationId xmlns="" xmlns:a16="http://schemas.microsoft.com/office/drawing/2014/main" id="{31BEF761-E234-4DC2-8520-85300E7A76A1}"/>
                  </a:ext>
                </a:extLst>
              </p:cNvPr>
              <p:cNvSpPr/>
              <p:nvPr/>
            </p:nvSpPr>
            <p:spPr>
              <a:xfrm>
                <a:off x="2691129" y="3149211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31BEF761-E234-4DC2-8520-85300E7A76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1129" y="3149211"/>
                <a:ext cx="237744" cy="241773"/>
              </a:xfrm>
              <a:prstGeom prst="rect">
                <a:avLst/>
              </a:prstGeom>
              <a:blipFill>
                <a:blip r:embed="rId5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Rectangle 115">
                <a:extLst>
                  <a:ext uri="{FF2B5EF4-FFF2-40B4-BE49-F238E27FC236}">
                    <a16:creationId xmlns="" xmlns:a16="http://schemas.microsoft.com/office/drawing/2014/main" id="{7D86BF2F-E4A6-4811-B0A3-E3A1CEB230B8}"/>
                  </a:ext>
                </a:extLst>
              </p:cNvPr>
              <p:cNvSpPr/>
              <p:nvPr/>
            </p:nvSpPr>
            <p:spPr>
              <a:xfrm>
                <a:off x="2845439" y="3263512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7D86BF2F-E4A6-4811-B0A3-E3A1CEB230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439" y="3263512"/>
                <a:ext cx="237744" cy="241773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="" xmlns:a16="http://schemas.microsoft.com/office/drawing/2014/main" id="{7D34BF6D-3C86-4728-8123-3F5846C6B400}"/>
              </a:ext>
            </a:extLst>
          </p:cNvPr>
          <p:cNvCxnSpPr/>
          <p:nvPr/>
        </p:nvCxnSpPr>
        <p:spPr>
          <a:xfrm>
            <a:off x="1412783" y="2946824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="" xmlns:a16="http://schemas.microsoft.com/office/drawing/2014/main" id="{6910F106-ADA4-4EF4-B8F0-9ED4DC741811}"/>
                  </a:ext>
                </a:extLst>
              </p:cNvPr>
              <p:cNvSpPr txBox="1"/>
              <p:nvPr/>
            </p:nvSpPr>
            <p:spPr>
              <a:xfrm>
                <a:off x="7860457" y="3655560"/>
                <a:ext cx="39770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sSub>
                            <m:sSubPr>
                              <m:ctrlP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4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910F106-ADA4-4EF4-B8F0-9ED4DC741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457" y="3655560"/>
                <a:ext cx="3977020" cy="461665"/>
              </a:xfrm>
              <a:prstGeom prst="rect">
                <a:avLst/>
              </a:prstGeom>
              <a:blipFill>
                <a:blip r:embed="rId58"/>
                <a:stretch>
                  <a:fillRect l="-306" b="-1333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A712BB69-AC53-4927-BA3A-F9C92F788A06}"/>
              </a:ext>
            </a:extLst>
          </p:cNvPr>
          <p:cNvCxnSpPr>
            <a:cxnSpLocks/>
            <a:endCxn id="121" idx="1"/>
          </p:cNvCxnSpPr>
          <p:nvPr/>
        </p:nvCxnSpPr>
        <p:spPr>
          <a:xfrm>
            <a:off x="7756858" y="3855615"/>
            <a:ext cx="103599" cy="3077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ctangle 119">
                <a:extLst>
                  <a:ext uri="{FF2B5EF4-FFF2-40B4-BE49-F238E27FC236}">
                    <a16:creationId xmlns="" xmlns:a16="http://schemas.microsoft.com/office/drawing/2014/main" id="{39872B92-20BB-4522-B6AE-F545BC526CA4}"/>
                  </a:ext>
                </a:extLst>
              </p:cNvPr>
              <p:cNvSpPr/>
              <p:nvPr/>
            </p:nvSpPr>
            <p:spPr>
              <a:xfrm>
                <a:off x="6233939" y="4744348"/>
                <a:ext cx="502920" cy="5029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39872B92-20BB-4522-B6AE-F545BC526C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39" y="4744348"/>
                <a:ext cx="502920" cy="502920"/>
              </a:xfrm>
              <a:prstGeom prst="rect">
                <a:avLst/>
              </a:prstGeom>
              <a:blipFill>
                <a:blip r:embed="rId5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id="{435685C9-B639-409E-AC28-1068ACC3D08B}"/>
                  </a:ext>
                </a:extLst>
              </p:cNvPr>
              <p:cNvSpPr/>
              <p:nvPr/>
            </p:nvSpPr>
            <p:spPr>
              <a:xfrm>
                <a:off x="6938186" y="2161725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35685C9-B639-409E-AC28-1068ACC3D0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186" y="2161725"/>
                <a:ext cx="502920" cy="502920"/>
              </a:xfrm>
              <a:prstGeom prst="rect">
                <a:avLst/>
              </a:prstGeom>
              <a:blipFill>
                <a:blip r:embed="rId6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id="{D5A4EC03-CC6D-4FB1-8B21-F96D84A70FAB}"/>
                  </a:ext>
                </a:extLst>
              </p:cNvPr>
              <p:cNvSpPr/>
              <p:nvPr/>
            </p:nvSpPr>
            <p:spPr>
              <a:xfrm>
                <a:off x="6887455" y="2311825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from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5A4EC03-CC6D-4FB1-8B21-F96D84A70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455" y="2311825"/>
                <a:ext cx="502920" cy="502920"/>
              </a:xfrm>
              <a:prstGeom prst="rect">
                <a:avLst/>
              </a:prstGeom>
              <a:blipFill>
                <a:blip r:embed="rId6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="" xmlns:a16="http://schemas.microsoft.com/office/drawing/2014/main" id="{A59C392E-8298-4D4F-95D3-0A1CE4092F10}"/>
                  </a:ext>
                </a:extLst>
              </p:cNvPr>
              <p:cNvSpPr/>
              <p:nvPr/>
            </p:nvSpPr>
            <p:spPr>
              <a:xfrm>
                <a:off x="7059086" y="2050889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59C392E-8298-4D4F-95D3-0A1CE4092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086" y="2050889"/>
                <a:ext cx="502920" cy="502920"/>
              </a:xfrm>
              <a:prstGeom prst="rect">
                <a:avLst/>
              </a:prstGeom>
              <a:blipFill>
                <a:blip r:embed="rId6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8DC24E56-5BBD-4339-93A4-107527CA0A0A}"/>
              </a:ext>
            </a:extLst>
          </p:cNvPr>
          <p:cNvCxnSpPr/>
          <p:nvPr/>
        </p:nvCxnSpPr>
        <p:spPr>
          <a:xfrm>
            <a:off x="6933860" y="2157304"/>
            <a:ext cx="509409" cy="508919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59E9769C-EBB1-4F5F-ADDE-4C56B3F279BD}"/>
                  </a:ext>
                </a:extLst>
              </p:cNvPr>
              <p:cNvSpPr/>
              <p:nvPr/>
            </p:nvSpPr>
            <p:spPr>
              <a:xfrm>
                <a:off x="4283046" y="2155836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9E9769C-EBB1-4F5F-ADDE-4C56B3F279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046" y="2155836"/>
                <a:ext cx="502920" cy="502920"/>
              </a:xfrm>
              <a:prstGeom prst="rect">
                <a:avLst/>
              </a:prstGeom>
              <a:blipFill>
                <a:blip r:embed="rId6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="" xmlns:a16="http://schemas.microsoft.com/office/drawing/2014/main" id="{66F0E764-E862-4FFC-A438-661C3139D6AE}"/>
                  </a:ext>
                </a:extLst>
              </p:cNvPr>
              <p:cNvSpPr/>
              <p:nvPr/>
            </p:nvSpPr>
            <p:spPr>
              <a:xfrm rot="2640031">
                <a:off x="4231250" y="2358722"/>
                <a:ext cx="502920" cy="2436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𝑖𝑑𝑑𝑒𝑛</m:t>
                      </m:r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6F0E764-E862-4FFC-A438-661C3139D6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40031">
                <a:off x="4231250" y="2358722"/>
                <a:ext cx="502920" cy="243663"/>
              </a:xfrm>
              <a:prstGeom prst="rect">
                <a:avLst/>
              </a:prstGeom>
              <a:blipFill>
                <a:blip r:embed="rId6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="" xmlns:a16="http://schemas.microsoft.com/office/drawing/2014/main" id="{4237B9A5-D846-4F15-AE2E-8297D720D3B6}"/>
                  </a:ext>
                </a:extLst>
              </p:cNvPr>
              <p:cNvSpPr/>
              <p:nvPr/>
            </p:nvSpPr>
            <p:spPr>
              <a:xfrm rot="2709129">
                <a:off x="4334191" y="2267544"/>
                <a:ext cx="502920" cy="1857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𝑜𝑏𝑠𝑒𝑟𝑣𝑒𝑑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237B9A5-D846-4F15-AE2E-8297D720D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709129">
                <a:off x="4334191" y="2267544"/>
                <a:ext cx="502920" cy="185708"/>
              </a:xfrm>
              <a:prstGeom prst="rect">
                <a:avLst/>
              </a:prstGeom>
              <a:blipFill>
                <a:blip r:embed="rId65"/>
                <a:stretch>
                  <a:fillRect l="-9877" t="-7407" r="-1235" b="-37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24365613-C4A8-4716-820A-32AE561102E8}"/>
              </a:ext>
            </a:extLst>
          </p:cNvPr>
          <p:cNvCxnSpPr/>
          <p:nvPr/>
        </p:nvCxnSpPr>
        <p:spPr>
          <a:xfrm>
            <a:off x="4278720" y="2151415"/>
            <a:ext cx="509409" cy="508919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="" xmlns:a16="http://schemas.microsoft.com/office/drawing/2014/main" id="{B91F14C4-3E3C-4CF1-B66D-84D93FC1A4FF}"/>
                  </a:ext>
                </a:extLst>
              </p:cNvPr>
              <p:cNvSpPr/>
              <p:nvPr/>
            </p:nvSpPr>
            <p:spPr>
              <a:xfrm>
                <a:off x="7441519" y="3163439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1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1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700" b="1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1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1700" b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B91F14C4-3E3C-4CF1-B66D-84D93FC1A4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519" y="3163439"/>
                <a:ext cx="502920" cy="502920"/>
              </a:xfrm>
              <a:prstGeom prst="rect">
                <a:avLst/>
              </a:prstGeom>
              <a:blipFill>
                <a:blip r:embed="rId66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="" xmlns:a16="http://schemas.microsoft.com/office/drawing/2014/main" id="{35ADA3D8-E3FA-4A5A-87C5-ECACDB12FD87}"/>
              </a:ext>
            </a:extLst>
          </p:cNvPr>
          <p:cNvCxnSpPr>
            <a:cxnSpLocks/>
          </p:cNvCxnSpPr>
          <p:nvPr/>
        </p:nvCxnSpPr>
        <p:spPr>
          <a:xfrm>
            <a:off x="7756858" y="3730752"/>
            <a:ext cx="7491" cy="12486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="" xmlns:a16="http://schemas.microsoft.com/office/drawing/2014/main" id="{505CDD43-A0D5-4C48-97C0-636E2702F85B}"/>
              </a:ext>
            </a:extLst>
          </p:cNvPr>
          <p:cNvCxnSpPr>
            <a:cxnSpLocks/>
          </p:cNvCxnSpPr>
          <p:nvPr/>
        </p:nvCxnSpPr>
        <p:spPr>
          <a:xfrm flipV="1">
            <a:off x="6121972" y="5087507"/>
            <a:ext cx="0" cy="31952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="" xmlns:a16="http://schemas.microsoft.com/office/drawing/2014/main" id="{95E134AA-8C74-4E3C-9B08-C00BF0B3B0C3}"/>
              </a:ext>
            </a:extLst>
          </p:cNvPr>
          <p:cNvCxnSpPr>
            <a:cxnSpLocks/>
          </p:cNvCxnSpPr>
          <p:nvPr/>
        </p:nvCxnSpPr>
        <p:spPr>
          <a:xfrm flipV="1">
            <a:off x="1693811" y="3413856"/>
            <a:ext cx="228576" cy="28266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Left Brace 126">
            <a:extLst>
              <a:ext uri="{FF2B5EF4-FFF2-40B4-BE49-F238E27FC236}">
                <a16:creationId xmlns="" xmlns:a16="http://schemas.microsoft.com/office/drawing/2014/main" id="{71A56335-AAEB-461D-81E6-F3101ECBEAB8}"/>
              </a:ext>
            </a:extLst>
          </p:cNvPr>
          <p:cNvSpPr/>
          <p:nvPr/>
        </p:nvSpPr>
        <p:spPr>
          <a:xfrm rot="5400000">
            <a:off x="7222756" y="-2185422"/>
            <a:ext cx="381812" cy="6574737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>
                <a:extLst>
                  <a:ext uri="{FF2B5EF4-FFF2-40B4-BE49-F238E27FC236}">
                    <a16:creationId xmlns="" xmlns:a16="http://schemas.microsoft.com/office/drawing/2014/main" id="{DF67D024-C5C6-4F50-8BD1-8F38B56A3F14}"/>
                  </a:ext>
                </a:extLst>
              </p:cNvPr>
              <p:cNvSpPr/>
              <p:nvPr/>
            </p:nvSpPr>
            <p:spPr>
              <a:xfrm>
                <a:off x="6402727" y="485602"/>
                <a:ext cx="2201115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Parameters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DF67D024-C5C6-4F50-8BD1-8F38B56A3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727" y="485602"/>
                <a:ext cx="2201115" cy="461665"/>
              </a:xfrm>
              <a:prstGeom prst="rect">
                <a:avLst/>
              </a:prstGeom>
              <a:blipFill>
                <a:blip r:embed="rId67"/>
                <a:stretch>
                  <a:fillRect l="-3878" t="-10667" r="-3878" b="-30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29603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6E4158E-E017-4632-8ECB-5CE5AE9CC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9319347-92A1-4318-9BD3-B5BD14488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Likelihood</a:t>
            </a:r>
          </a:p>
          <a:p>
            <a:r>
              <a:rPr lang="en-US"/>
              <a:t>Postirior</a:t>
            </a:r>
            <a:endParaRPr lang="en-US" dirty="0"/>
          </a:p>
          <a:p>
            <a:r>
              <a:rPr lang="en-US" dirty="0"/>
              <a:t>Baum-Welch Algo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1242702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 139">
            <a:extLst>
              <a:ext uri="{FF2B5EF4-FFF2-40B4-BE49-F238E27FC236}">
                <a16:creationId xmlns="" xmlns:a16="http://schemas.microsoft.com/office/drawing/2014/main" id="{0EA00A3C-30F6-477D-B696-48F90C72DC53}"/>
              </a:ext>
            </a:extLst>
          </p:cNvPr>
          <p:cNvSpPr/>
          <p:nvPr/>
        </p:nvSpPr>
        <p:spPr>
          <a:xfrm>
            <a:off x="2946617" y="1981772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="" xmlns:a16="http://schemas.microsoft.com/office/drawing/2014/main" id="{D40145F0-6641-42C0-8F48-2D1771EF87F3}"/>
              </a:ext>
            </a:extLst>
          </p:cNvPr>
          <p:cNvSpPr txBox="1"/>
          <p:nvPr/>
        </p:nvSpPr>
        <p:spPr>
          <a:xfrm>
            <a:off x="3577478" y="2656645"/>
            <a:ext cx="725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="" xmlns:a16="http://schemas.microsoft.com/office/drawing/2014/main" id="{BEF029F7-A502-499B-A777-4BD27E21B5F2}"/>
              </a:ext>
            </a:extLst>
          </p:cNvPr>
          <p:cNvSpPr txBox="1"/>
          <p:nvPr/>
        </p:nvSpPr>
        <p:spPr>
          <a:xfrm rot="1305007">
            <a:off x="6614742" y="2740295"/>
            <a:ext cx="596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="" xmlns:a16="http://schemas.microsoft.com/office/drawing/2014/main" id="{B3434AD1-64C4-4A86-8899-2F52DDC10F71}"/>
              </a:ext>
            </a:extLst>
          </p:cNvPr>
          <p:cNvSpPr/>
          <p:nvPr/>
        </p:nvSpPr>
        <p:spPr>
          <a:xfrm>
            <a:off x="4503398" y="1597140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="" xmlns:a16="http://schemas.microsoft.com/office/drawing/2014/main" id="{40AF7BED-53BB-4EF7-A464-F0A5FFA62F09}"/>
              </a:ext>
            </a:extLst>
          </p:cNvPr>
          <p:cNvSpPr/>
          <p:nvPr/>
        </p:nvSpPr>
        <p:spPr>
          <a:xfrm>
            <a:off x="3998058" y="2044356"/>
            <a:ext cx="5393913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5" name="Rectangle 164">
            <a:extLst>
              <a:ext uri="{FF2B5EF4-FFF2-40B4-BE49-F238E27FC236}">
                <a16:creationId xmlns="" xmlns:a16="http://schemas.microsoft.com/office/drawing/2014/main" id="{D9E769EA-C755-48E2-A4EA-1C935052A5F7}"/>
              </a:ext>
            </a:extLst>
          </p:cNvPr>
          <p:cNvSpPr/>
          <p:nvPr/>
        </p:nvSpPr>
        <p:spPr>
          <a:xfrm>
            <a:off x="4403918" y="2044356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6" name="Rectangle 165">
            <a:extLst>
              <a:ext uri="{FF2B5EF4-FFF2-40B4-BE49-F238E27FC236}">
                <a16:creationId xmlns="" xmlns:a16="http://schemas.microsoft.com/office/drawing/2014/main" id="{7A360F95-6BC3-4423-99F8-E94B67560749}"/>
              </a:ext>
            </a:extLst>
          </p:cNvPr>
          <p:cNvSpPr/>
          <p:nvPr/>
        </p:nvSpPr>
        <p:spPr>
          <a:xfrm>
            <a:off x="4762714" y="2044356"/>
            <a:ext cx="191002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7" name="Rectangle 166">
            <a:extLst>
              <a:ext uri="{FF2B5EF4-FFF2-40B4-BE49-F238E27FC236}">
                <a16:creationId xmlns="" xmlns:a16="http://schemas.microsoft.com/office/drawing/2014/main" id="{DCA44011-FDF2-4626-8403-22D8DDE85474}"/>
              </a:ext>
            </a:extLst>
          </p:cNvPr>
          <p:cNvSpPr/>
          <p:nvPr/>
        </p:nvSpPr>
        <p:spPr>
          <a:xfrm>
            <a:off x="5317870" y="2044356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8" name="Rectangle 167">
            <a:extLst>
              <a:ext uri="{FF2B5EF4-FFF2-40B4-BE49-F238E27FC236}">
                <a16:creationId xmlns="" xmlns:a16="http://schemas.microsoft.com/office/drawing/2014/main" id="{1A823E0E-354D-44CE-8553-D0D7CDAAF7E6}"/>
              </a:ext>
            </a:extLst>
          </p:cNvPr>
          <p:cNvSpPr/>
          <p:nvPr/>
        </p:nvSpPr>
        <p:spPr>
          <a:xfrm>
            <a:off x="5804021" y="2044356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45746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="" xmlns:a16="http://schemas.microsoft.com/office/drawing/2014/main" id="{0E809BF5-A3D6-4870-BB85-FAEFCE272D8B}"/>
              </a:ext>
            </a:extLst>
          </p:cNvPr>
          <p:cNvSpPr/>
          <p:nvPr/>
        </p:nvSpPr>
        <p:spPr>
          <a:xfrm>
            <a:off x="3998058" y="2044356"/>
            <a:ext cx="5393913" cy="34747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6" name="Rectangle 135">
            <a:extLst>
              <a:ext uri="{FF2B5EF4-FFF2-40B4-BE49-F238E27FC236}">
                <a16:creationId xmlns="" xmlns:a16="http://schemas.microsoft.com/office/drawing/2014/main" id="{AA78539C-8B6E-4FF0-8F6A-935734B0B4E2}"/>
              </a:ext>
            </a:extLst>
          </p:cNvPr>
          <p:cNvSpPr/>
          <p:nvPr/>
        </p:nvSpPr>
        <p:spPr>
          <a:xfrm>
            <a:off x="4403918" y="2044356"/>
            <a:ext cx="1957574" cy="3474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7" name="Rectangle 136">
            <a:extLst>
              <a:ext uri="{FF2B5EF4-FFF2-40B4-BE49-F238E27FC236}">
                <a16:creationId xmlns="" xmlns:a16="http://schemas.microsoft.com/office/drawing/2014/main" id="{12451633-9504-479E-9236-7FB8535E5023}"/>
              </a:ext>
            </a:extLst>
          </p:cNvPr>
          <p:cNvSpPr/>
          <p:nvPr/>
        </p:nvSpPr>
        <p:spPr>
          <a:xfrm>
            <a:off x="4762714" y="2044356"/>
            <a:ext cx="191002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8" name="Rectangle 137">
            <a:extLst>
              <a:ext uri="{FF2B5EF4-FFF2-40B4-BE49-F238E27FC236}">
                <a16:creationId xmlns="" xmlns:a16="http://schemas.microsoft.com/office/drawing/2014/main" id="{AD695BE0-6F6C-4808-AE38-B6D1F2A3143E}"/>
              </a:ext>
            </a:extLst>
          </p:cNvPr>
          <p:cNvSpPr/>
          <p:nvPr/>
        </p:nvSpPr>
        <p:spPr>
          <a:xfrm>
            <a:off x="5317870" y="2044356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9" name="Rectangle 138">
            <a:extLst>
              <a:ext uri="{FF2B5EF4-FFF2-40B4-BE49-F238E27FC236}">
                <a16:creationId xmlns="" xmlns:a16="http://schemas.microsoft.com/office/drawing/2014/main" id="{F4942DE2-9277-4BEA-8993-810D28C1578E}"/>
              </a:ext>
            </a:extLst>
          </p:cNvPr>
          <p:cNvSpPr/>
          <p:nvPr/>
        </p:nvSpPr>
        <p:spPr>
          <a:xfrm>
            <a:off x="5804021" y="2044356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0" name="Rectangle 139">
            <a:extLst>
              <a:ext uri="{FF2B5EF4-FFF2-40B4-BE49-F238E27FC236}">
                <a16:creationId xmlns="" xmlns:a16="http://schemas.microsoft.com/office/drawing/2014/main" id="{0EA00A3C-30F6-477D-B696-48F90C72DC53}"/>
              </a:ext>
            </a:extLst>
          </p:cNvPr>
          <p:cNvSpPr/>
          <p:nvPr/>
        </p:nvSpPr>
        <p:spPr>
          <a:xfrm>
            <a:off x="2946617" y="1981772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="" xmlns:a16="http://schemas.microsoft.com/office/drawing/2014/main" id="{ADFB72EA-C549-4E88-8787-FD4BDC7248D1}"/>
              </a:ext>
            </a:extLst>
          </p:cNvPr>
          <p:cNvSpPr/>
          <p:nvPr/>
        </p:nvSpPr>
        <p:spPr>
          <a:xfrm>
            <a:off x="3812389" y="2909495"/>
            <a:ext cx="3229006" cy="624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Transcription Factor</a:t>
            </a:r>
            <a:r>
              <a:rPr lang="he-IL" sz="2400" dirty="0">
                <a:solidFill>
                  <a:schemeClr val="tx1"/>
                </a:solidFill>
                <a:latin typeface="Cambria Math" panose="02040503050406030204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Binding Sites</a:t>
            </a: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="" xmlns:a16="http://schemas.microsoft.com/office/drawing/2014/main" id="{4CC44923-948B-431E-BB12-841A8E7E1DEE}"/>
              </a:ext>
            </a:extLst>
          </p:cNvPr>
          <p:cNvCxnSpPr/>
          <p:nvPr/>
        </p:nvCxnSpPr>
        <p:spPr>
          <a:xfrm flipV="1">
            <a:off x="5884876" y="2451814"/>
            <a:ext cx="0" cy="4111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="" xmlns:a16="http://schemas.microsoft.com/office/drawing/2014/main" id="{D40145F0-6641-42C0-8F48-2D1771EF87F3}"/>
              </a:ext>
            </a:extLst>
          </p:cNvPr>
          <p:cNvSpPr txBox="1"/>
          <p:nvPr/>
        </p:nvSpPr>
        <p:spPr>
          <a:xfrm>
            <a:off x="3577478" y="2656645"/>
            <a:ext cx="725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="" xmlns:a16="http://schemas.microsoft.com/office/drawing/2014/main" id="{BEF029F7-A502-499B-A777-4BD27E21B5F2}"/>
              </a:ext>
            </a:extLst>
          </p:cNvPr>
          <p:cNvSpPr txBox="1"/>
          <p:nvPr/>
        </p:nvSpPr>
        <p:spPr>
          <a:xfrm rot="1305007">
            <a:off x="6614742" y="2740295"/>
            <a:ext cx="596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7E965441-AF2B-4FCC-8DA1-E47D6C446B14}"/>
              </a:ext>
            </a:extLst>
          </p:cNvPr>
          <p:cNvCxnSpPr/>
          <p:nvPr/>
        </p:nvCxnSpPr>
        <p:spPr>
          <a:xfrm flipV="1">
            <a:off x="5400203" y="2451814"/>
            <a:ext cx="0" cy="4111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="" xmlns:a16="http://schemas.microsoft.com/office/drawing/2014/main" id="{AD037C10-28D0-416B-ABA7-D7118F17A7B2}"/>
              </a:ext>
            </a:extLst>
          </p:cNvPr>
          <p:cNvCxnSpPr/>
          <p:nvPr/>
        </p:nvCxnSpPr>
        <p:spPr>
          <a:xfrm flipV="1">
            <a:off x="4864407" y="2451074"/>
            <a:ext cx="0" cy="4111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CBA67EA-08C3-425A-9B36-F9102E97E8A5}"/>
              </a:ext>
            </a:extLst>
          </p:cNvPr>
          <p:cNvSpPr/>
          <p:nvPr/>
        </p:nvSpPr>
        <p:spPr>
          <a:xfrm>
            <a:off x="6162965" y="946924"/>
            <a:ext cx="3229006" cy="624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Background 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83AF071A-06B7-4151-A495-90BE07536B1B}"/>
              </a:ext>
            </a:extLst>
          </p:cNvPr>
          <p:cNvSpPr/>
          <p:nvPr/>
        </p:nvSpPr>
        <p:spPr>
          <a:xfrm>
            <a:off x="3321422" y="946923"/>
            <a:ext cx="3229006" cy="624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Background 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7B7A6CAC-8063-4DCF-99C8-A9DCCA5D21CC}"/>
              </a:ext>
            </a:extLst>
          </p:cNvPr>
          <p:cNvCxnSpPr>
            <a:cxnSpLocks/>
          </p:cNvCxnSpPr>
          <p:nvPr/>
        </p:nvCxnSpPr>
        <p:spPr>
          <a:xfrm>
            <a:off x="7662757" y="1559223"/>
            <a:ext cx="0" cy="422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08D07BE9-4FCA-463A-9FAD-E0E21E7329F7}"/>
              </a:ext>
            </a:extLst>
          </p:cNvPr>
          <p:cNvCxnSpPr>
            <a:cxnSpLocks/>
          </p:cNvCxnSpPr>
          <p:nvPr/>
        </p:nvCxnSpPr>
        <p:spPr>
          <a:xfrm>
            <a:off x="5142295" y="1559222"/>
            <a:ext cx="0" cy="422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9762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 139">
            <a:extLst>
              <a:ext uri="{FF2B5EF4-FFF2-40B4-BE49-F238E27FC236}">
                <a16:creationId xmlns="" xmlns:a16="http://schemas.microsoft.com/office/drawing/2014/main" id="{0EA00A3C-30F6-477D-B696-48F90C72DC53}"/>
              </a:ext>
            </a:extLst>
          </p:cNvPr>
          <p:cNvSpPr/>
          <p:nvPr/>
        </p:nvSpPr>
        <p:spPr>
          <a:xfrm>
            <a:off x="2946617" y="1981772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="" xmlns:a16="http://schemas.microsoft.com/office/drawing/2014/main" id="{D40145F0-6641-42C0-8F48-2D1771EF87F3}"/>
              </a:ext>
            </a:extLst>
          </p:cNvPr>
          <p:cNvSpPr txBox="1"/>
          <p:nvPr/>
        </p:nvSpPr>
        <p:spPr>
          <a:xfrm>
            <a:off x="3577478" y="2656645"/>
            <a:ext cx="725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="" xmlns:a16="http://schemas.microsoft.com/office/drawing/2014/main" id="{BEF029F7-A502-499B-A777-4BD27E21B5F2}"/>
              </a:ext>
            </a:extLst>
          </p:cNvPr>
          <p:cNvSpPr txBox="1"/>
          <p:nvPr/>
        </p:nvSpPr>
        <p:spPr>
          <a:xfrm rot="1305007">
            <a:off x="6614742" y="2740295"/>
            <a:ext cx="596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E9C51B11-7E2E-48D0-BB81-1665189D2CA6}"/>
              </a:ext>
            </a:extLst>
          </p:cNvPr>
          <p:cNvGrpSpPr/>
          <p:nvPr/>
        </p:nvGrpSpPr>
        <p:grpSpPr>
          <a:xfrm>
            <a:off x="383530" y="4128693"/>
            <a:ext cx="12072757" cy="900436"/>
            <a:chOff x="383530" y="4128693"/>
            <a:chExt cx="12072757" cy="9004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Rectangle 241">
                  <a:extLst>
                    <a:ext uri="{FF2B5EF4-FFF2-40B4-BE49-F238E27FC236}">
                      <a16:creationId xmlns="" xmlns:a16="http://schemas.microsoft.com/office/drawing/2014/main" id="{4E4DAA15-9F28-4E93-B5BD-490ADBF540FD}"/>
                    </a:ext>
                  </a:extLst>
                </p:cNvPr>
                <p:cNvSpPr/>
                <p:nvPr/>
              </p:nvSpPr>
              <p:spPr>
                <a:xfrm>
                  <a:off x="824394" y="4700897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4E4DAA15-9F28-4E93-B5BD-490ADBF540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394" y="4700897"/>
                  <a:ext cx="274320" cy="274320"/>
                </a:xfrm>
                <a:prstGeom prst="rect">
                  <a:avLst/>
                </a:prstGeom>
                <a:blipFill>
                  <a:blip r:embed="rId2"/>
                  <a:stretch>
                    <a:fillRect l="-4255" r="-4255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3" name="Straight Arrow Connector 242">
              <a:extLst>
                <a:ext uri="{FF2B5EF4-FFF2-40B4-BE49-F238E27FC236}">
                  <a16:creationId xmlns="" xmlns:a16="http://schemas.microsoft.com/office/drawing/2014/main" id="{8BD15E3E-579E-47E3-BF6A-9E36494F3C61}"/>
                </a:ext>
              </a:extLst>
            </p:cNvPr>
            <p:cNvCxnSpPr>
              <a:stCxn id="484" idx="3"/>
              <a:endCxn id="486" idx="1"/>
            </p:cNvCxnSpPr>
            <p:nvPr/>
          </p:nvCxnSpPr>
          <p:spPr>
            <a:xfrm>
              <a:off x="1104669" y="4371571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4" name="Rectangle 483">
                  <a:extLst>
                    <a:ext uri="{FF2B5EF4-FFF2-40B4-BE49-F238E27FC236}">
                      <a16:creationId xmlns="" xmlns:a16="http://schemas.microsoft.com/office/drawing/2014/main" id="{077DBF19-439E-429E-B3E8-C81B215B550B}"/>
                    </a:ext>
                  </a:extLst>
                </p:cNvPr>
                <p:cNvSpPr/>
                <p:nvPr/>
              </p:nvSpPr>
              <p:spPr>
                <a:xfrm>
                  <a:off x="830349" y="4234411"/>
                  <a:ext cx="274320" cy="2743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84" name="Rectangle 483">
                  <a:extLst>
                    <a:ext uri="{FF2B5EF4-FFF2-40B4-BE49-F238E27FC236}">
                      <a16:creationId xmlns:a16="http://schemas.microsoft.com/office/drawing/2014/main" id="{077DBF19-439E-429E-B3E8-C81B215B55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349" y="4234411"/>
                  <a:ext cx="274320" cy="274320"/>
                </a:xfrm>
                <a:prstGeom prst="rect">
                  <a:avLst/>
                </a:prstGeom>
                <a:blipFill>
                  <a:blip r:embed="rId3"/>
                  <a:stretch>
                    <a:fillRect l="-21277" r="-1276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5" name="Straight Arrow Connector 484">
              <a:extLst>
                <a:ext uri="{FF2B5EF4-FFF2-40B4-BE49-F238E27FC236}">
                  <a16:creationId xmlns="" xmlns:a16="http://schemas.microsoft.com/office/drawing/2014/main" id="{001C3D9F-5417-47C6-87E4-719925404986}"/>
                </a:ext>
              </a:extLst>
            </p:cNvPr>
            <p:cNvCxnSpPr>
              <a:stCxn id="484" idx="2"/>
              <a:endCxn id="242" idx="0"/>
            </p:cNvCxnSpPr>
            <p:nvPr/>
          </p:nvCxnSpPr>
          <p:spPr>
            <a:xfrm flipH="1">
              <a:off x="961554" y="4508731"/>
              <a:ext cx="5955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6" name="Rectangle 485">
                  <a:extLst>
                    <a:ext uri="{FF2B5EF4-FFF2-40B4-BE49-F238E27FC236}">
                      <a16:creationId xmlns="" xmlns:a16="http://schemas.microsoft.com/office/drawing/2014/main" id="{44705997-3044-4974-994E-FDEE325822B9}"/>
                    </a:ext>
                  </a:extLst>
                </p:cNvPr>
                <p:cNvSpPr/>
                <p:nvPr/>
              </p:nvSpPr>
              <p:spPr>
                <a:xfrm>
                  <a:off x="1269261" y="4234411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6" name="Rectangle 485">
                  <a:extLst>
                    <a:ext uri="{FF2B5EF4-FFF2-40B4-BE49-F238E27FC236}">
                      <a16:creationId xmlns:a16="http://schemas.microsoft.com/office/drawing/2014/main" id="{44705997-3044-4974-994E-FDEE325822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9261" y="4234411"/>
                  <a:ext cx="274320" cy="274320"/>
                </a:xfrm>
                <a:prstGeom prst="rect">
                  <a:avLst/>
                </a:prstGeom>
                <a:blipFill>
                  <a:blip r:embed="rId4"/>
                  <a:stretch>
                    <a:fillRect l="-19149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7" name="Straight Arrow Connector 486">
              <a:extLst>
                <a:ext uri="{FF2B5EF4-FFF2-40B4-BE49-F238E27FC236}">
                  <a16:creationId xmlns="" xmlns:a16="http://schemas.microsoft.com/office/drawing/2014/main" id="{3606FE26-F7BA-47A7-942E-7F4186B419EE}"/>
                </a:ext>
              </a:extLst>
            </p:cNvPr>
            <p:cNvCxnSpPr>
              <a:stCxn id="486" idx="2"/>
              <a:endCxn id="488" idx="0"/>
            </p:cNvCxnSpPr>
            <p:nvPr/>
          </p:nvCxnSpPr>
          <p:spPr>
            <a:xfrm>
              <a:off x="1406421" y="4508731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8" name="Rectangle 487">
                  <a:extLst>
                    <a:ext uri="{FF2B5EF4-FFF2-40B4-BE49-F238E27FC236}">
                      <a16:creationId xmlns="" xmlns:a16="http://schemas.microsoft.com/office/drawing/2014/main" id="{7B27EF62-F8C0-4CE2-9276-94E72FD810C2}"/>
                    </a:ext>
                  </a:extLst>
                </p:cNvPr>
                <p:cNvSpPr/>
                <p:nvPr/>
              </p:nvSpPr>
              <p:spPr>
                <a:xfrm>
                  <a:off x="1271195" y="4700897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8" name="Rectangle 487">
                  <a:extLst>
                    <a:ext uri="{FF2B5EF4-FFF2-40B4-BE49-F238E27FC236}">
                      <a16:creationId xmlns:a16="http://schemas.microsoft.com/office/drawing/2014/main" id="{7B27EF62-F8C0-4CE2-9276-94E72FD810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1195" y="4700897"/>
                  <a:ext cx="274320" cy="274320"/>
                </a:xfrm>
                <a:prstGeom prst="rect">
                  <a:avLst/>
                </a:prstGeom>
                <a:blipFill>
                  <a:blip r:embed="rId5"/>
                  <a:stretch>
                    <a:fillRect l="-6383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0" name="Straight Arrow Connector 489">
              <a:extLst>
                <a:ext uri="{FF2B5EF4-FFF2-40B4-BE49-F238E27FC236}">
                  <a16:creationId xmlns="" xmlns:a16="http://schemas.microsoft.com/office/drawing/2014/main" id="{661D1081-333A-4542-AAD6-B9CC8546B7B2}"/>
                </a:ext>
              </a:extLst>
            </p:cNvPr>
            <p:cNvCxnSpPr>
              <a:stCxn id="486" idx="3"/>
              <a:endCxn id="491" idx="1"/>
            </p:cNvCxnSpPr>
            <p:nvPr/>
          </p:nvCxnSpPr>
          <p:spPr>
            <a:xfrm>
              <a:off x="1543581" y="4371571"/>
              <a:ext cx="168857" cy="15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1" name="Rectangle 490">
                  <a:extLst>
                    <a:ext uri="{FF2B5EF4-FFF2-40B4-BE49-F238E27FC236}">
                      <a16:creationId xmlns="" xmlns:a16="http://schemas.microsoft.com/office/drawing/2014/main" id="{132431F4-A34D-41B3-A3CF-BD14E2B90A39}"/>
                    </a:ext>
                  </a:extLst>
                </p:cNvPr>
                <p:cNvSpPr/>
                <p:nvPr/>
              </p:nvSpPr>
              <p:spPr>
                <a:xfrm>
                  <a:off x="1712438" y="4235945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1" name="Rectangle 490">
                  <a:extLst>
                    <a:ext uri="{FF2B5EF4-FFF2-40B4-BE49-F238E27FC236}">
                      <a16:creationId xmlns:a16="http://schemas.microsoft.com/office/drawing/2014/main" id="{132431F4-A34D-41B3-A3CF-BD14E2B90A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2438" y="4235945"/>
                  <a:ext cx="274320" cy="274320"/>
                </a:xfrm>
                <a:prstGeom prst="rect">
                  <a:avLst/>
                </a:prstGeom>
                <a:blipFill>
                  <a:blip r:embed="rId6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2" name="Straight Arrow Connector 491">
              <a:extLst>
                <a:ext uri="{FF2B5EF4-FFF2-40B4-BE49-F238E27FC236}">
                  <a16:creationId xmlns="" xmlns:a16="http://schemas.microsoft.com/office/drawing/2014/main" id="{A2A46DBD-2657-4372-8DB6-BEAECC0E20B6}"/>
                </a:ext>
              </a:extLst>
            </p:cNvPr>
            <p:cNvCxnSpPr>
              <a:stCxn id="491" idx="2"/>
              <a:endCxn id="493" idx="0"/>
            </p:cNvCxnSpPr>
            <p:nvPr/>
          </p:nvCxnSpPr>
          <p:spPr>
            <a:xfrm>
              <a:off x="1849598" y="4510265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3" name="Rectangle 492">
                  <a:extLst>
                    <a:ext uri="{FF2B5EF4-FFF2-40B4-BE49-F238E27FC236}">
                      <a16:creationId xmlns="" xmlns:a16="http://schemas.microsoft.com/office/drawing/2014/main" id="{64B04488-9B0C-46CA-8594-B19B0A4D7F21}"/>
                    </a:ext>
                  </a:extLst>
                </p:cNvPr>
                <p:cNvSpPr/>
                <p:nvPr/>
              </p:nvSpPr>
              <p:spPr>
                <a:xfrm>
                  <a:off x="1714372" y="4702431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3" name="Rectangle 492">
                  <a:extLst>
                    <a:ext uri="{FF2B5EF4-FFF2-40B4-BE49-F238E27FC236}">
                      <a16:creationId xmlns:a16="http://schemas.microsoft.com/office/drawing/2014/main" id="{64B04488-9B0C-46CA-8594-B19B0A4D7F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4372" y="4702431"/>
                  <a:ext cx="274320" cy="274320"/>
                </a:xfrm>
                <a:prstGeom prst="rect">
                  <a:avLst/>
                </a:prstGeom>
                <a:blipFill>
                  <a:blip r:embed="rId7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5" name="Straight Arrow Connector 494">
              <a:extLst>
                <a:ext uri="{FF2B5EF4-FFF2-40B4-BE49-F238E27FC236}">
                  <a16:creationId xmlns="" xmlns:a16="http://schemas.microsoft.com/office/drawing/2014/main" id="{1EED2B45-D0CA-4FDC-A83E-F778B0CD79F7}"/>
                </a:ext>
              </a:extLst>
            </p:cNvPr>
            <p:cNvCxnSpPr>
              <a:stCxn id="491" idx="3"/>
              <a:endCxn id="496" idx="1"/>
            </p:cNvCxnSpPr>
            <p:nvPr/>
          </p:nvCxnSpPr>
          <p:spPr>
            <a:xfrm flipV="1">
              <a:off x="1986758" y="4371546"/>
              <a:ext cx="174415" cy="15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6" name="Rectangle 495">
                  <a:extLst>
                    <a:ext uri="{FF2B5EF4-FFF2-40B4-BE49-F238E27FC236}">
                      <a16:creationId xmlns="" xmlns:a16="http://schemas.microsoft.com/office/drawing/2014/main" id="{9F71DFEC-3395-4708-8E71-16B3CA5F6C24}"/>
                    </a:ext>
                  </a:extLst>
                </p:cNvPr>
                <p:cNvSpPr/>
                <p:nvPr/>
              </p:nvSpPr>
              <p:spPr>
                <a:xfrm>
                  <a:off x="2161173" y="4234386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6" name="Rectangle 495">
                  <a:extLst>
                    <a:ext uri="{FF2B5EF4-FFF2-40B4-BE49-F238E27FC236}">
                      <a16:creationId xmlns:a16="http://schemas.microsoft.com/office/drawing/2014/main" id="{9F71DFEC-3395-4708-8E71-16B3CA5F6C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1173" y="4234386"/>
                  <a:ext cx="274320" cy="274320"/>
                </a:xfrm>
                <a:prstGeom prst="rect">
                  <a:avLst/>
                </a:prstGeom>
                <a:blipFill>
                  <a:blip r:embed="rId6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7" name="Straight Arrow Connector 496">
              <a:extLst>
                <a:ext uri="{FF2B5EF4-FFF2-40B4-BE49-F238E27FC236}">
                  <a16:creationId xmlns="" xmlns:a16="http://schemas.microsoft.com/office/drawing/2014/main" id="{F56E58C1-FEFB-4253-A646-D01E940442DD}"/>
                </a:ext>
              </a:extLst>
            </p:cNvPr>
            <p:cNvCxnSpPr>
              <a:stCxn id="496" idx="2"/>
              <a:endCxn id="498" idx="0"/>
            </p:cNvCxnSpPr>
            <p:nvPr/>
          </p:nvCxnSpPr>
          <p:spPr>
            <a:xfrm>
              <a:off x="2298333" y="4508706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8" name="Rectangle 497">
                  <a:extLst>
                    <a:ext uri="{FF2B5EF4-FFF2-40B4-BE49-F238E27FC236}">
                      <a16:creationId xmlns="" xmlns:a16="http://schemas.microsoft.com/office/drawing/2014/main" id="{B033F463-0CA8-491E-92BA-B1CA29FDF9B9}"/>
                    </a:ext>
                  </a:extLst>
                </p:cNvPr>
                <p:cNvSpPr/>
                <p:nvPr/>
              </p:nvSpPr>
              <p:spPr>
                <a:xfrm>
                  <a:off x="2163107" y="470087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8" name="Rectangle 497">
                  <a:extLst>
                    <a:ext uri="{FF2B5EF4-FFF2-40B4-BE49-F238E27FC236}">
                      <a16:creationId xmlns:a16="http://schemas.microsoft.com/office/drawing/2014/main" id="{B033F463-0CA8-491E-92BA-B1CA29FDF9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3107" y="4700872"/>
                  <a:ext cx="274320" cy="274320"/>
                </a:xfrm>
                <a:prstGeom prst="rect">
                  <a:avLst/>
                </a:prstGeom>
                <a:blipFill>
                  <a:blip r:embed="rId8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0" name="Rectangle 499">
                  <a:extLst>
                    <a:ext uri="{FF2B5EF4-FFF2-40B4-BE49-F238E27FC236}">
                      <a16:creationId xmlns="" xmlns:a16="http://schemas.microsoft.com/office/drawing/2014/main" id="{3E82A301-68D5-4361-B81C-E285E11D7D40}"/>
                    </a:ext>
                  </a:extLst>
                </p:cNvPr>
                <p:cNvSpPr/>
                <p:nvPr/>
              </p:nvSpPr>
              <p:spPr>
                <a:xfrm>
                  <a:off x="2601033" y="4234191"/>
                  <a:ext cx="2027873" cy="27432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3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0" name="Rectangle 499">
                  <a:extLst>
                    <a:ext uri="{FF2B5EF4-FFF2-40B4-BE49-F238E27FC236}">
                      <a16:creationId xmlns:a16="http://schemas.microsoft.com/office/drawing/2014/main" id="{3E82A301-68D5-4361-B81C-E285E11D7D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1033" y="4234191"/>
                  <a:ext cx="2027873" cy="2743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1" name="Rectangle 500">
                  <a:extLst>
                    <a:ext uri="{FF2B5EF4-FFF2-40B4-BE49-F238E27FC236}">
                      <a16:creationId xmlns="" xmlns:a16="http://schemas.microsoft.com/office/drawing/2014/main" id="{16886411-BB64-4042-AD2B-795C19195219}"/>
                    </a:ext>
                  </a:extLst>
                </p:cNvPr>
                <p:cNvSpPr/>
                <p:nvPr/>
              </p:nvSpPr>
              <p:spPr>
                <a:xfrm>
                  <a:off x="2599554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1" name="Rectangle 500">
                  <a:extLst>
                    <a:ext uri="{FF2B5EF4-FFF2-40B4-BE49-F238E27FC236}">
                      <a16:creationId xmlns:a16="http://schemas.microsoft.com/office/drawing/2014/main" id="{16886411-BB64-4042-AD2B-795C191952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9554" y="4702871"/>
                  <a:ext cx="274320" cy="274320"/>
                </a:xfrm>
                <a:prstGeom prst="rect">
                  <a:avLst/>
                </a:prstGeom>
                <a:blipFill>
                  <a:blip r:embed="rId10"/>
                  <a:stretch>
                    <a:fillRect l="-4255" r="-4255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2" name="Rectangle 501">
                  <a:extLst>
                    <a:ext uri="{FF2B5EF4-FFF2-40B4-BE49-F238E27FC236}">
                      <a16:creationId xmlns="" xmlns:a16="http://schemas.microsoft.com/office/drawing/2014/main" id="{00D095B0-2533-4520-AEA9-862940141D49}"/>
                    </a:ext>
                  </a:extLst>
                </p:cNvPr>
                <p:cNvSpPr/>
                <p:nvPr/>
              </p:nvSpPr>
              <p:spPr>
                <a:xfrm>
                  <a:off x="2949568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2" name="Rectangle 501">
                  <a:extLst>
                    <a:ext uri="{FF2B5EF4-FFF2-40B4-BE49-F238E27FC236}">
                      <a16:creationId xmlns:a16="http://schemas.microsoft.com/office/drawing/2014/main" id="{00D095B0-2533-4520-AEA9-862940141D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9568" y="4702871"/>
                  <a:ext cx="274320" cy="274320"/>
                </a:xfrm>
                <a:prstGeom prst="rect">
                  <a:avLst/>
                </a:prstGeom>
                <a:blipFill>
                  <a:blip r:embed="rId11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3" name="Rectangle 502">
                  <a:extLst>
                    <a:ext uri="{FF2B5EF4-FFF2-40B4-BE49-F238E27FC236}">
                      <a16:creationId xmlns="" xmlns:a16="http://schemas.microsoft.com/office/drawing/2014/main" id="{4E893791-DA77-471D-8DC8-D70ADCBE511A}"/>
                    </a:ext>
                  </a:extLst>
                </p:cNvPr>
                <p:cNvSpPr/>
                <p:nvPr/>
              </p:nvSpPr>
              <p:spPr>
                <a:xfrm>
                  <a:off x="3297880" y="4701312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3" name="Rectangle 502">
                  <a:extLst>
                    <a:ext uri="{FF2B5EF4-FFF2-40B4-BE49-F238E27FC236}">
                      <a16:creationId xmlns:a16="http://schemas.microsoft.com/office/drawing/2014/main" id="{4E893791-DA77-471D-8DC8-D70ADCBE51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7880" y="4701312"/>
                  <a:ext cx="274320" cy="274320"/>
                </a:xfrm>
                <a:prstGeom prst="rect">
                  <a:avLst/>
                </a:prstGeom>
                <a:blipFill>
                  <a:blip r:embed="rId12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4" name="Rectangle 503">
                  <a:extLst>
                    <a:ext uri="{FF2B5EF4-FFF2-40B4-BE49-F238E27FC236}">
                      <a16:creationId xmlns="" xmlns:a16="http://schemas.microsoft.com/office/drawing/2014/main" id="{5C32F241-E1F6-4217-A064-8A115741B05F}"/>
                    </a:ext>
                  </a:extLst>
                </p:cNvPr>
                <p:cNvSpPr/>
                <p:nvPr/>
              </p:nvSpPr>
              <p:spPr>
                <a:xfrm>
                  <a:off x="3647862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4" name="Rectangle 503">
                  <a:extLst>
                    <a:ext uri="{FF2B5EF4-FFF2-40B4-BE49-F238E27FC236}">
                      <a16:creationId xmlns:a16="http://schemas.microsoft.com/office/drawing/2014/main" id="{5C32F241-E1F6-4217-A064-8A115741B0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7862" y="4702871"/>
                  <a:ext cx="274320" cy="274320"/>
                </a:xfrm>
                <a:prstGeom prst="rect">
                  <a:avLst/>
                </a:prstGeom>
                <a:blipFill>
                  <a:blip r:embed="rId13"/>
                  <a:stretch>
                    <a:fillRect l="-4255" r="-4255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5" name="Rectangle 504">
                  <a:extLst>
                    <a:ext uri="{FF2B5EF4-FFF2-40B4-BE49-F238E27FC236}">
                      <a16:creationId xmlns="" xmlns:a16="http://schemas.microsoft.com/office/drawing/2014/main" id="{A5631B89-4272-4A56-85D2-46A17163C20D}"/>
                    </a:ext>
                  </a:extLst>
                </p:cNvPr>
                <p:cNvSpPr/>
                <p:nvPr/>
              </p:nvSpPr>
              <p:spPr>
                <a:xfrm>
                  <a:off x="3998058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5" name="Rectangle 504">
                  <a:extLst>
                    <a:ext uri="{FF2B5EF4-FFF2-40B4-BE49-F238E27FC236}">
                      <a16:creationId xmlns:a16="http://schemas.microsoft.com/office/drawing/2014/main" id="{A5631B89-4272-4A56-85D2-46A17163C2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8058" y="4702871"/>
                  <a:ext cx="274320" cy="274320"/>
                </a:xfrm>
                <a:prstGeom prst="rect">
                  <a:avLst/>
                </a:prstGeom>
                <a:blipFill>
                  <a:blip r:embed="rId14"/>
                  <a:stretch>
                    <a:fillRect l="-6383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6" name="Rectangle 505">
                  <a:extLst>
                    <a:ext uri="{FF2B5EF4-FFF2-40B4-BE49-F238E27FC236}">
                      <a16:creationId xmlns="" xmlns:a16="http://schemas.microsoft.com/office/drawing/2014/main" id="{151105DE-BEB9-4B16-BD42-2611CC7A30BC}"/>
                    </a:ext>
                  </a:extLst>
                </p:cNvPr>
                <p:cNvSpPr/>
                <p:nvPr/>
              </p:nvSpPr>
              <p:spPr>
                <a:xfrm>
                  <a:off x="4349539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6" name="Rectangle 505">
                  <a:extLst>
                    <a:ext uri="{FF2B5EF4-FFF2-40B4-BE49-F238E27FC236}">
                      <a16:creationId xmlns:a16="http://schemas.microsoft.com/office/drawing/2014/main" id="{151105DE-BEB9-4B16-BD42-2611CC7A30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9539" y="4702871"/>
                  <a:ext cx="274320" cy="274320"/>
                </a:xfrm>
                <a:prstGeom prst="rect">
                  <a:avLst/>
                </a:prstGeom>
                <a:blipFill>
                  <a:blip r:embed="rId15"/>
                  <a:stretch>
                    <a:fillRect l="-6383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7" name="Rectangle 506">
                  <a:extLst>
                    <a:ext uri="{FF2B5EF4-FFF2-40B4-BE49-F238E27FC236}">
                      <a16:creationId xmlns="" xmlns:a16="http://schemas.microsoft.com/office/drawing/2014/main" id="{437323D3-0916-4853-9683-75A545905F87}"/>
                    </a:ext>
                  </a:extLst>
                </p:cNvPr>
                <p:cNvSpPr/>
                <p:nvPr/>
              </p:nvSpPr>
              <p:spPr>
                <a:xfrm>
                  <a:off x="4799886" y="469309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7" name="Rectangle 506">
                  <a:extLst>
                    <a:ext uri="{FF2B5EF4-FFF2-40B4-BE49-F238E27FC236}">
                      <a16:creationId xmlns:a16="http://schemas.microsoft.com/office/drawing/2014/main" id="{437323D3-0916-4853-9683-75A545905F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9886" y="4693092"/>
                  <a:ext cx="274320" cy="274320"/>
                </a:xfrm>
                <a:prstGeom prst="rect">
                  <a:avLst/>
                </a:prstGeom>
                <a:blipFill>
                  <a:blip r:embed="rId16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8" name="Rectangle 507">
                  <a:extLst>
                    <a:ext uri="{FF2B5EF4-FFF2-40B4-BE49-F238E27FC236}">
                      <a16:creationId xmlns="" xmlns:a16="http://schemas.microsoft.com/office/drawing/2014/main" id="{C0A0D543-328C-4687-912E-09317163441C}"/>
                    </a:ext>
                  </a:extLst>
                </p:cNvPr>
                <p:cNvSpPr/>
                <p:nvPr/>
              </p:nvSpPr>
              <p:spPr>
                <a:xfrm>
                  <a:off x="5243063" y="4694626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8" name="Rectangle 507">
                  <a:extLst>
                    <a:ext uri="{FF2B5EF4-FFF2-40B4-BE49-F238E27FC236}">
                      <a16:creationId xmlns:a16="http://schemas.microsoft.com/office/drawing/2014/main" id="{C0A0D543-328C-4687-912E-0931716344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3063" y="4694626"/>
                  <a:ext cx="274320" cy="274320"/>
                </a:xfrm>
                <a:prstGeom prst="rect">
                  <a:avLst/>
                </a:prstGeom>
                <a:blipFill>
                  <a:blip r:embed="rId17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0" name="Rectangle 509">
                  <a:extLst>
                    <a:ext uri="{FF2B5EF4-FFF2-40B4-BE49-F238E27FC236}">
                      <a16:creationId xmlns="" xmlns:a16="http://schemas.microsoft.com/office/drawing/2014/main" id="{E15193F3-A7D6-4ABF-BF13-17CB3F8011E7}"/>
                    </a:ext>
                  </a:extLst>
                </p:cNvPr>
                <p:cNvSpPr/>
                <p:nvPr/>
              </p:nvSpPr>
              <p:spPr>
                <a:xfrm>
                  <a:off x="5691798" y="4693067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0" name="Rectangle 509">
                  <a:extLst>
                    <a:ext uri="{FF2B5EF4-FFF2-40B4-BE49-F238E27FC236}">
                      <a16:creationId xmlns:a16="http://schemas.microsoft.com/office/drawing/2014/main" id="{E15193F3-A7D6-4ABF-BF13-17CB3F8011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1798" y="4693067"/>
                  <a:ext cx="274320" cy="274320"/>
                </a:xfrm>
                <a:prstGeom prst="rect">
                  <a:avLst/>
                </a:prstGeom>
                <a:blipFill>
                  <a:blip r:embed="rId18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2" name="Rectangle 511">
                  <a:extLst>
                    <a:ext uri="{FF2B5EF4-FFF2-40B4-BE49-F238E27FC236}">
                      <a16:creationId xmlns="" xmlns:a16="http://schemas.microsoft.com/office/drawing/2014/main" id="{34F03A5C-2243-4EC7-85C5-550E1D897354}"/>
                    </a:ext>
                  </a:extLst>
                </p:cNvPr>
                <p:cNvSpPr/>
                <p:nvPr/>
              </p:nvSpPr>
              <p:spPr>
                <a:xfrm>
                  <a:off x="8785006" y="470087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2" name="Rectangle 511">
                  <a:extLst>
                    <a:ext uri="{FF2B5EF4-FFF2-40B4-BE49-F238E27FC236}">
                      <a16:creationId xmlns:a16="http://schemas.microsoft.com/office/drawing/2014/main" id="{34F03A5C-2243-4EC7-85C5-550E1D8973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5006" y="4700872"/>
                  <a:ext cx="274320" cy="274320"/>
                </a:xfrm>
                <a:prstGeom prst="rect">
                  <a:avLst/>
                </a:prstGeom>
                <a:blipFill>
                  <a:blip r:embed="rId19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3" name="Straight Arrow Connector 512">
              <a:extLst>
                <a:ext uri="{FF2B5EF4-FFF2-40B4-BE49-F238E27FC236}">
                  <a16:creationId xmlns="" xmlns:a16="http://schemas.microsoft.com/office/drawing/2014/main" id="{1F728987-F81C-4823-8EB6-06CDEB03E078}"/>
                </a:ext>
              </a:extLst>
            </p:cNvPr>
            <p:cNvCxnSpPr>
              <a:endCxn id="503" idx="0"/>
            </p:cNvCxnSpPr>
            <p:nvPr/>
          </p:nvCxnSpPr>
          <p:spPr>
            <a:xfrm>
              <a:off x="3428346" y="4513956"/>
              <a:ext cx="669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4" name="Rectangle 513">
                  <a:extLst>
                    <a:ext uri="{FF2B5EF4-FFF2-40B4-BE49-F238E27FC236}">
                      <a16:creationId xmlns="" xmlns:a16="http://schemas.microsoft.com/office/drawing/2014/main" id="{8DDA5EC1-2EAA-4BA9-BC00-0059FA18F080}"/>
                    </a:ext>
                  </a:extLst>
                </p:cNvPr>
                <p:cNvSpPr/>
                <p:nvPr/>
              </p:nvSpPr>
              <p:spPr>
                <a:xfrm>
                  <a:off x="6582983" y="4232034"/>
                  <a:ext cx="2023555" cy="27432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4" name="Rectangle 513">
                  <a:extLst>
                    <a:ext uri="{FF2B5EF4-FFF2-40B4-BE49-F238E27FC236}">
                      <a16:creationId xmlns:a16="http://schemas.microsoft.com/office/drawing/2014/main" id="{8DDA5EC1-2EAA-4BA9-BC00-0059FA18F0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2983" y="4232034"/>
                  <a:ext cx="2023555" cy="27432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5" name="Straight Arrow Connector 514">
              <a:extLst>
                <a:ext uri="{FF2B5EF4-FFF2-40B4-BE49-F238E27FC236}">
                  <a16:creationId xmlns="" xmlns:a16="http://schemas.microsoft.com/office/drawing/2014/main" id="{3F7FC9C9-7A06-43F0-8ED2-B08ED59A7E85}"/>
                </a:ext>
              </a:extLst>
            </p:cNvPr>
            <p:cNvCxnSpPr>
              <a:stCxn id="531" idx="2"/>
              <a:endCxn id="507" idx="0"/>
            </p:cNvCxnSpPr>
            <p:nvPr/>
          </p:nvCxnSpPr>
          <p:spPr>
            <a:xfrm>
              <a:off x="4930135" y="4506379"/>
              <a:ext cx="6911" cy="1867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Straight Arrow Connector 515">
              <a:extLst>
                <a:ext uri="{FF2B5EF4-FFF2-40B4-BE49-F238E27FC236}">
                  <a16:creationId xmlns="" xmlns:a16="http://schemas.microsoft.com/office/drawing/2014/main" id="{5D8AA0FF-680A-47A2-B2B9-9AF85FB8C910}"/>
                </a:ext>
              </a:extLst>
            </p:cNvPr>
            <p:cNvCxnSpPr>
              <a:stCxn id="533" idx="2"/>
              <a:endCxn id="508" idx="0"/>
            </p:cNvCxnSpPr>
            <p:nvPr/>
          </p:nvCxnSpPr>
          <p:spPr>
            <a:xfrm>
              <a:off x="5373312" y="4507913"/>
              <a:ext cx="6911" cy="1867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Arrow Connector 516">
              <a:extLst>
                <a:ext uri="{FF2B5EF4-FFF2-40B4-BE49-F238E27FC236}">
                  <a16:creationId xmlns="" xmlns:a16="http://schemas.microsoft.com/office/drawing/2014/main" id="{17C34DA9-F351-40A9-8E65-0F219A625AF6}"/>
                </a:ext>
              </a:extLst>
            </p:cNvPr>
            <p:cNvCxnSpPr>
              <a:stCxn id="535" idx="2"/>
              <a:endCxn id="510" idx="0"/>
            </p:cNvCxnSpPr>
            <p:nvPr/>
          </p:nvCxnSpPr>
          <p:spPr>
            <a:xfrm>
              <a:off x="5822047" y="4506354"/>
              <a:ext cx="6911" cy="1867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Straight Arrow Connector 517">
              <a:extLst>
                <a:ext uri="{FF2B5EF4-FFF2-40B4-BE49-F238E27FC236}">
                  <a16:creationId xmlns="" xmlns:a16="http://schemas.microsoft.com/office/drawing/2014/main" id="{B0CF5A5B-F188-4160-916F-DBEC3FBC5768}"/>
                </a:ext>
              </a:extLst>
            </p:cNvPr>
            <p:cNvCxnSpPr>
              <a:endCxn id="519" idx="1"/>
            </p:cNvCxnSpPr>
            <p:nvPr/>
          </p:nvCxnSpPr>
          <p:spPr>
            <a:xfrm>
              <a:off x="8613001" y="4369194"/>
              <a:ext cx="17200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9" name="Rectangle 518">
                  <a:extLst>
                    <a:ext uri="{FF2B5EF4-FFF2-40B4-BE49-F238E27FC236}">
                      <a16:creationId xmlns="" xmlns:a16="http://schemas.microsoft.com/office/drawing/2014/main" id="{DEA89AB8-473E-47D0-BD74-1C55DD83CCB9}"/>
                    </a:ext>
                  </a:extLst>
                </p:cNvPr>
                <p:cNvSpPr/>
                <p:nvPr/>
              </p:nvSpPr>
              <p:spPr>
                <a:xfrm>
                  <a:off x="8785006" y="4232034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9" name="Rectangle 518">
                  <a:extLst>
                    <a:ext uri="{FF2B5EF4-FFF2-40B4-BE49-F238E27FC236}">
                      <a16:creationId xmlns:a16="http://schemas.microsoft.com/office/drawing/2014/main" id="{DEA89AB8-473E-47D0-BD74-1C55DD83CC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5006" y="4232034"/>
                  <a:ext cx="274320" cy="274320"/>
                </a:xfrm>
                <a:prstGeom prst="rect">
                  <a:avLst/>
                </a:prstGeom>
                <a:blipFill>
                  <a:blip r:embed="rId21"/>
                  <a:stretch>
                    <a:fillRect l="-19149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0" name="Straight Arrow Connector 519">
              <a:extLst>
                <a:ext uri="{FF2B5EF4-FFF2-40B4-BE49-F238E27FC236}">
                  <a16:creationId xmlns="" xmlns:a16="http://schemas.microsoft.com/office/drawing/2014/main" id="{0A23B804-9EFA-40BA-8A0E-026796CB473C}"/>
                </a:ext>
              </a:extLst>
            </p:cNvPr>
            <p:cNvCxnSpPr>
              <a:stCxn id="519" idx="2"/>
              <a:endCxn id="512" idx="0"/>
            </p:cNvCxnSpPr>
            <p:nvPr/>
          </p:nvCxnSpPr>
          <p:spPr>
            <a:xfrm>
              <a:off x="8922166" y="4506354"/>
              <a:ext cx="0" cy="1945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Arrow Connector 521">
              <a:extLst>
                <a:ext uri="{FF2B5EF4-FFF2-40B4-BE49-F238E27FC236}">
                  <a16:creationId xmlns="" xmlns:a16="http://schemas.microsoft.com/office/drawing/2014/main" id="{13EF3268-C44A-4243-97C3-AE3089D12EDD}"/>
                </a:ext>
              </a:extLst>
            </p:cNvPr>
            <p:cNvCxnSpPr>
              <a:stCxn id="537" idx="3"/>
              <a:endCxn id="514" idx="1"/>
            </p:cNvCxnSpPr>
            <p:nvPr/>
          </p:nvCxnSpPr>
          <p:spPr>
            <a:xfrm>
              <a:off x="6412452" y="4369194"/>
              <a:ext cx="17053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Straight Arrow Connector 522">
              <a:extLst>
                <a:ext uri="{FF2B5EF4-FFF2-40B4-BE49-F238E27FC236}">
                  <a16:creationId xmlns="" xmlns:a16="http://schemas.microsoft.com/office/drawing/2014/main" id="{A7E8FEBC-E10B-4F7E-A1FD-DF6352F1312D}"/>
                </a:ext>
              </a:extLst>
            </p:cNvPr>
            <p:cNvCxnSpPr>
              <a:stCxn id="500" idx="3"/>
              <a:endCxn id="531" idx="1"/>
            </p:cNvCxnSpPr>
            <p:nvPr/>
          </p:nvCxnSpPr>
          <p:spPr>
            <a:xfrm flipV="1">
              <a:off x="4628906" y="4369219"/>
              <a:ext cx="164069" cy="21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Arrow Connector 524">
              <a:extLst>
                <a:ext uri="{FF2B5EF4-FFF2-40B4-BE49-F238E27FC236}">
                  <a16:creationId xmlns="" xmlns:a16="http://schemas.microsoft.com/office/drawing/2014/main" id="{0B04CDA1-7182-4F61-BD17-001A7809116F}"/>
                </a:ext>
              </a:extLst>
            </p:cNvPr>
            <p:cNvCxnSpPr>
              <a:stCxn id="496" idx="3"/>
              <a:endCxn id="500" idx="1"/>
            </p:cNvCxnSpPr>
            <p:nvPr/>
          </p:nvCxnSpPr>
          <p:spPr>
            <a:xfrm flipV="1">
              <a:off x="2435493" y="4371351"/>
              <a:ext cx="165540" cy="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Straight Arrow Connector 525">
              <a:extLst>
                <a:ext uri="{FF2B5EF4-FFF2-40B4-BE49-F238E27FC236}">
                  <a16:creationId xmlns="" xmlns:a16="http://schemas.microsoft.com/office/drawing/2014/main" id="{1EAA83CC-6FB7-4533-8994-3EE494778135}"/>
                </a:ext>
              </a:extLst>
            </p:cNvPr>
            <p:cNvCxnSpPr>
              <a:endCxn id="527" idx="1"/>
            </p:cNvCxnSpPr>
            <p:nvPr/>
          </p:nvCxnSpPr>
          <p:spPr>
            <a:xfrm>
              <a:off x="9065265" y="4367877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7" name="Rectangle 526">
                  <a:extLst>
                    <a:ext uri="{FF2B5EF4-FFF2-40B4-BE49-F238E27FC236}">
                      <a16:creationId xmlns="" xmlns:a16="http://schemas.microsoft.com/office/drawing/2014/main" id="{47195B23-69CC-472D-8420-5F40DF5B7A42}"/>
                    </a:ext>
                  </a:extLst>
                </p:cNvPr>
                <p:cNvSpPr/>
                <p:nvPr/>
              </p:nvSpPr>
              <p:spPr>
                <a:xfrm>
                  <a:off x="9229857" y="4230717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27" name="Rectangle 526">
                  <a:extLst>
                    <a:ext uri="{FF2B5EF4-FFF2-40B4-BE49-F238E27FC236}">
                      <a16:creationId xmlns:a16="http://schemas.microsoft.com/office/drawing/2014/main" id="{47195B23-69CC-472D-8420-5F40DF5B7A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9857" y="4230717"/>
                  <a:ext cx="274320" cy="274320"/>
                </a:xfrm>
                <a:prstGeom prst="rect">
                  <a:avLst/>
                </a:prstGeom>
                <a:blipFill>
                  <a:blip r:embed="rId4"/>
                  <a:stretch>
                    <a:fillRect l="-19149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8" name="Straight Arrow Connector 527">
              <a:extLst>
                <a:ext uri="{FF2B5EF4-FFF2-40B4-BE49-F238E27FC236}">
                  <a16:creationId xmlns="" xmlns:a16="http://schemas.microsoft.com/office/drawing/2014/main" id="{2DCCA6F7-2B54-4DFD-B49A-97F82550EB30}"/>
                </a:ext>
              </a:extLst>
            </p:cNvPr>
            <p:cNvCxnSpPr>
              <a:stCxn id="527" idx="2"/>
              <a:endCxn id="529" idx="0"/>
            </p:cNvCxnSpPr>
            <p:nvPr/>
          </p:nvCxnSpPr>
          <p:spPr>
            <a:xfrm>
              <a:off x="9367017" y="4505037"/>
              <a:ext cx="0" cy="1958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9" name="Rectangle 528">
                  <a:extLst>
                    <a:ext uri="{FF2B5EF4-FFF2-40B4-BE49-F238E27FC236}">
                      <a16:creationId xmlns="" xmlns:a16="http://schemas.microsoft.com/office/drawing/2014/main" id="{244EEF7F-598C-4DD7-ADA7-ED1511473B6A}"/>
                    </a:ext>
                  </a:extLst>
                </p:cNvPr>
                <p:cNvSpPr/>
                <p:nvPr/>
              </p:nvSpPr>
              <p:spPr>
                <a:xfrm>
                  <a:off x="9229857" y="470087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9" name="Rectangle 528">
                  <a:extLst>
                    <a:ext uri="{FF2B5EF4-FFF2-40B4-BE49-F238E27FC236}">
                      <a16:creationId xmlns:a16="http://schemas.microsoft.com/office/drawing/2014/main" id="{244EEF7F-598C-4DD7-ADA7-ED1511473B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9857" y="4700872"/>
                  <a:ext cx="274320" cy="274320"/>
                </a:xfrm>
                <a:prstGeom prst="rect">
                  <a:avLst/>
                </a:prstGeom>
                <a:blipFill>
                  <a:blip r:embed="rId22"/>
                  <a:stretch>
                    <a:fillRect l="-6383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1" name="Rectangle 530">
                  <a:extLst>
                    <a:ext uri="{FF2B5EF4-FFF2-40B4-BE49-F238E27FC236}">
                      <a16:creationId xmlns="" xmlns:a16="http://schemas.microsoft.com/office/drawing/2014/main" id="{543712F3-3C2E-438E-9803-009ECCA7E137}"/>
                    </a:ext>
                  </a:extLst>
                </p:cNvPr>
                <p:cNvSpPr/>
                <p:nvPr/>
              </p:nvSpPr>
              <p:spPr>
                <a:xfrm>
                  <a:off x="4792975" y="4232059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1" name="Rectangle 530">
                  <a:extLst>
                    <a:ext uri="{FF2B5EF4-FFF2-40B4-BE49-F238E27FC236}">
                      <a16:creationId xmlns:a16="http://schemas.microsoft.com/office/drawing/2014/main" id="{543712F3-3C2E-438E-9803-009ECCA7E1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2975" y="4232059"/>
                  <a:ext cx="274320" cy="274320"/>
                </a:xfrm>
                <a:prstGeom prst="rect">
                  <a:avLst/>
                </a:prstGeom>
                <a:blipFill>
                  <a:blip r:embed="rId21"/>
                  <a:stretch>
                    <a:fillRect l="-19149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2" name="Straight Arrow Connector 531">
              <a:extLst>
                <a:ext uri="{FF2B5EF4-FFF2-40B4-BE49-F238E27FC236}">
                  <a16:creationId xmlns="" xmlns:a16="http://schemas.microsoft.com/office/drawing/2014/main" id="{0FF47DE7-0158-4092-AEF7-DAD2BB358148}"/>
                </a:ext>
              </a:extLst>
            </p:cNvPr>
            <p:cNvCxnSpPr>
              <a:stCxn id="531" idx="3"/>
              <a:endCxn id="533" idx="1"/>
            </p:cNvCxnSpPr>
            <p:nvPr/>
          </p:nvCxnSpPr>
          <p:spPr>
            <a:xfrm>
              <a:off x="5067295" y="4369219"/>
              <a:ext cx="168857" cy="15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3" name="Rectangle 532">
                  <a:extLst>
                    <a:ext uri="{FF2B5EF4-FFF2-40B4-BE49-F238E27FC236}">
                      <a16:creationId xmlns="" xmlns:a16="http://schemas.microsoft.com/office/drawing/2014/main" id="{205F7252-D943-490D-BE59-1E2F36DE8669}"/>
                    </a:ext>
                  </a:extLst>
                </p:cNvPr>
                <p:cNvSpPr/>
                <p:nvPr/>
              </p:nvSpPr>
              <p:spPr>
                <a:xfrm>
                  <a:off x="5236152" y="4233593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3" name="Rectangle 532">
                  <a:extLst>
                    <a:ext uri="{FF2B5EF4-FFF2-40B4-BE49-F238E27FC236}">
                      <a16:creationId xmlns:a16="http://schemas.microsoft.com/office/drawing/2014/main" id="{205F7252-D943-490D-BE59-1E2F36DE86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6152" y="4233593"/>
                  <a:ext cx="274320" cy="274320"/>
                </a:xfrm>
                <a:prstGeom prst="rect">
                  <a:avLst/>
                </a:prstGeom>
                <a:blipFill>
                  <a:blip r:embed="rId23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4" name="Straight Arrow Connector 533">
              <a:extLst>
                <a:ext uri="{FF2B5EF4-FFF2-40B4-BE49-F238E27FC236}">
                  <a16:creationId xmlns="" xmlns:a16="http://schemas.microsoft.com/office/drawing/2014/main" id="{A671CBBE-2649-42FE-9A06-75821C579A73}"/>
                </a:ext>
              </a:extLst>
            </p:cNvPr>
            <p:cNvCxnSpPr>
              <a:stCxn id="533" idx="3"/>
              <a:endCxn id="535" idx="1"/>
            </p:cNvCxnSpPr>
            <p:nvPr/>
          </p:nvCxnSpPr>
          <p:spPr>
            <a:xfrm flipV="1">
              <a:off x="5510472" y="4369194"/>
              <a:ext cx="174415" cy="15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5" name="Rectangle 534">
                  <a:extLst>
                    <a:ext uri="{FF2B5EF4-FFF2-40B4-BE49-F238E27FC236}">
                      <a16:creationId xmlns="" xmlns:a16="http://schemas.microsoft.com/office/drawing/2014/main" id="{BCB82251-028C-41CE-B208-B2A05A17CAC5}"/>
                    </a:ext>
                  </a:extLst>
                </p:cNvPr>
                <p:cNvSpPr/>
                <p:nvPr/>
              </p:nvSpPr>
              <p:spPr>
                <a:xfrm>
                  <a:off x="5684887" y="4232034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5" name="Rectangle 534">
                  <a:extLst>
                    <a:ext uri="{FF2B5EF4-FFF2-40B4-BE49-F238E27FC236}">
                      <a16:creationId xmlns:a16="http://schemas.microsoft.com/office/drawing/2014/main" id="{BCB82251-028C-41CE-B208-B2A05A17CA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4887" y="4232034"/>
                  <a:ext cx="274320" cy="274320"/>
                </a:xfrm>
                <a:prstGeom prst="rect">
                  <a:avLst/>
                </a:prstGeom>
                <a:blipFill>
                  <a:blip r:embed="rId23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6" name="Straight Arrow Connector 535">
              <a:extLst>
                <a:ext uri="{FF2B5EF4-FFF2-40B4-BE49-F238E27FC236}">
                  <a16:creationId xmlns="" xmlns:a16="http://schemas.microsoft.com/office/drawing/2014/main" id="{02F76C2E-A715-46A9-BAB2-9192BBC6EEEE}"/>
                </a:ext>
              </a:extLst>
            </p:cNvPr>
            <p:cNvCxnSpPr>
              <a:cxnSpLocks/>
              <a:endCxn id="537" idx="1"/>
            </p:cNvCxnSpPr>
            <p:nvPr/>
          </p:nvCxnSpPr>
          <p:spPr>
            <a:xfrm>
              <a:off x="5973540" y="4369194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7" name="Rectangle 536">
                  <a:extLst>
                    <a:ext uri="{FF2B5EF4-FFF2-40B4-BE49-F238E27FC236}">
                      <a16:creationId xmlns="" xmlns:a16="http://schemas.microsoft.com/office/drawing/2014/main" id="{7E58882B-5025-4224-B771-DC1BAF6A3FB6}"/>
                    </a:ext>
                  </a:extLst>
                </p:cNvPr>
                <p:cNvSpPr/>
                <p:nvPr/>
              </p:nvSpPr>
              <p:spPr>
                <a:xfrm>
                  <a:off x="6138132" y="4232034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7" name="Rectangle 536">
                  <a:extLst>
                    <a:ext uri="{FF2B5EF4-FFF2-40B4-BE49-F238E27FC236}">
                      <a16:creationId xmlns:a16="http://schemas.microsoft.com/office/drawing/2014/main" id="{7E58882B-5025-4224-B771-DC1BAF6A3F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8132" y="4232034"/>
                  <a:ext cx="274320" cy="274320"/>
                </a:xfrm>
                <a:prstGeom prst="rect">
                  <a:avLst/>
                </a:prstGeom>
                <a:blipFill>
                  <a:blip r:embed="rId23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8" name="Straight Arrow Connector 537">
              <a:extLst>
                <a:ext uri="{FF2B5EF4-FFF2-40B4-BE49-F238E27FC236}">
                  <a16:creationId xmlns="" xmlns:a16="http://schemas.microsoft.com/office/drawing/2014/main" id="{6C8F630E-112F-4303-B313-3B1A78F71D09}"/>
                </a:ext>
              </a:extLst>
            </p:cNvPr>
            <p:cNvCxnSpPr>
              <a:stCxn id="537" idx="2"/>
              <a:endCxn id="539" idx="0"/>
            </p:cNvCxnSpPr>
            <p:nvPr/>
          </p:nvCxnSpPr>
          <p:spPr>
            <a:xfrm>
              <a:off x="6275292" y="4506354"/>
              <a:ext cx="1903" cy="1843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9" name="Rectangle 538">
                  <a:extLst>
                    <a:ext uri="{FF2B5EF4-FFF2-40B4-BE49-F238E27FC236}">
                      <a16:creationId xmlns="" xmlns:a16="http://schemas.microsoft.com/office/drawing/2014/main" id="{2A32B397-527C-4EF9-89C6-43A8627C4E41}"/>
                    </a:ext>
                  </a:extLst>
                </p:cNvPr>
                <p:cNvSpPr/>
                <p:nvPr/>
              </p:nvSpPr>
              <p:spPr>
                <a:xfrm>
                  <a:off x="6140035" y="4690740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9" name="Rectangle 538">
                  <a:extLst>
                    <a:ext uri="{FF2B5EF4-FFF2-40B4-BE49-F238E27FC236}">
                      <a16:creationId xmlns:a16="http://schemas.microsoft.com/office/drawing/2014/main" id="{2A32B397-527C-4EF9-89C6-43A8627C4E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0035" y="4690740"/>
                  <a:ext cx="274320" cy="274320"/>
                </a:xfrm>
                <a:prstGeom prst="rect">
                  <a:avLst/>
                </a:prstGeom>
                <a:blipFill>
                  <a:blip r:embed="rId24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1" name="Straight Arrow Connector 540">
              <a:extLst>
                <a:ext uri="{FF2B5EF4-FFF2-40B4-BE49-F238E27FC236}">
                  <a16:creationId xmlns="" xmlns:a16="http://schemas.microsoft.com/office/drawing/2014/main" id="{C9C3B508-17A1-440E-85DD-0000D7E9CD29}"/>
                </a:ext>
              </a:extLst>
            </p:cNvPr>
            <p:cNvCxnSpPr>
              <a:endCxn id="542" idx="1"/>
            </p:cNvCxnSpPr>
            <p:nvPr/>
          </p:nvCxnSpPr>
          <p:spPr>
            <a:xfrm>
              <a:off x="9511589" y="4367987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2" name="Rectangle 541">
                  <a:extLst>
                    <a:ext uri="{FF2B5EF4-FFF2-40B4-BE49-F238E27FC236}">
                      <a16:creationId xmlns="" xmlns:a16="http://schemas.microsoft.com/office/drawing/2014/main" id="{F0CA26AD-C421-4357-AFA7-7E6DFD33FD77}"/>
                    </a:ext>
                  </a:extLst>
                </p:cNvPr>
                <p:cNvSpPr/>
                <p:nvPr/>
              </p:nvSpPr>
              <p:spPr>
                <a:xfrm>
                  <a:off x="9676181" y="4230827"/>
                  <a:ext cx="274320" cy="2743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42" name="Rectangle 541">
                  <a:extLst>
                    <a:ext uri="{FF2B5EF4-FFF2-40B4-BE49-F238E27FC236}">
                      <a16:creationId xmlns:a16="http://schemas.microsoft.com/office/drawing/2014/main" id="{F0CA26AD-C421-4357-AFA7-7E6DFD33FD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6181" y="4230827"/>
                  <a:ext cx="274320" cy="274320"/>
                </a:xfrm>
                <a:prstGeom prst="rect">
                  <a:avLst/>
                </a:prstGeom>
                <a:blipFill>
                  <a:blip r:embed="rId3"/>
                  <a:stretch>
                    <a:fillRect l="-21277" r="-1276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3" name="Straight Arrow Connector 542">
              <a:extLst>
                <a:ext uri="{FF2B5EF4-FFF2-40B4-BE49-F238E27FC236}">
                  <a16:creationId xmlns="" xmlns:a16="http://schemas.microsoft.com/office/drawing/2014/main" id="{E2CAFCD8-3167-43DA-A866-378BDA1AC7E1}"/>
                </a:ext>
              </a:extLst>
            </p:cNvPr>
            <p:cNvCxnSpPr>
              <a:stCxn id="542" idx="2"/>
              <a:endCxn id="544" idx="0"/>
            </p:cNvCxnSpPr>
            <p:nvPr/>
          </p:nvCxnSpPr>
          <p:spPr>
            <a:xfrm>
              <a:off x="9813341" y="4505147"/>
              <a:ext cx="0" cy="1958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4" name="Rectangle 543">
                  <a:extLst>
                    <a:ext uri="{FF2B5EF4-FFF2-40B4-BE49-F238E27FC236}">
                      <a16:creationId xmlns="" xmlns:a16="http://schemas.microsoft.com/office/drawing/2014/main" id="{899A8CFA-DA39-405F-B503-532BA62FC5D9}"/>
                    </a:ext>
                  </a:extLst>
                </p:cNvPr>
                <p:cNvSpPr/>
                <p:nvPr/>
              </p:nvSpPr>
              <p:spPr>
                <a:xfrm>
                  <a:off x="9676181" y="470098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4" name="Rectangle 543">
                  <a:extLst>
                    <a:ext uri="{FF2B5EF4-FFF2-40B4-BE49-F238E27FC236}">
                      <a16:creationId xmlns:a16="http://schemas.microsoft.com/office/drawing/2014/main" id="{899A8CFA-DA39-405F-B503-532BA62FC5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6181" y="4700982"/>
                  <a:ext cx="274320" cy="274320"/>
                </a:xfrm>
                <a:prstGeom prst="rect">
                  <a:avLst/>
                </a:prstGeom>
                <a:blipFill>
                  <a:blip r:embed="rId25"/>
                  <a:stretch>
                    <a:fillRect l="-4255" r="-4255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6" name="Rectangle 545">
                  <a:extLst>
                    <a:ext uri="{FF2B5EF4-FFF2-40B4-BE49-F238E27FC236}">
                      <a16:creationId xmlns="" xmlns:a16="http://schemas.microsoft.com/office/drawing/2014/main" id="{091CBB53-A275-4F0E-9E40-828B85DF2CC0}"/>
                    </a:ext>
                  </a:extLst>
                </p:cNvPr>
                <p:cNvSpPr/>
                <p:nvPr/>
              </p:nvSpPr>
              <p:spPr>
                <a:xfrm>
                  <a:off x="6584886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6" name="Rectangle 545">
                  <a:extLst>
                    <a:ext uri="{FF2B5EF4-FFF2-40B4-BE49-F238E27FC236}">
                      <a16:creationId xmlns:a16="http://schemas.microsoft.com/office/drawing/2014/main" id="{091CBB53-A275-4F0E-9E40-828B85DF2C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4886" y="4708239"/>
                  <a:ext cx="274320" cy="274320"/>
                </a:xfrm>
                <a:prstGeom prst="rect">
                  <a:avLst/>
                </a:prstGeom>
                <a:blipFill>
                  <a:blip r:embed="rId26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7" name="Rectangle 546">
                  <a:extLst>
                    <a:ext uri="{FF2B5EF4-FFF2-40B4-BE49-F238E27FC236}">
                      <a16:creationId xmlns="" xmlns:a16="http://schemas.microsoft.com/office/drawing/2014/main" id="{5D271021-021D-40CC-ADA2-D53A0C804CC7}"/>
                    </a:ext>
                  </a:extLst>
                </p:cNvPr>
                <p:cNvSpPr/>
                <p:nvPr/>
              </p:nvSpPr>
              <p:spPr>
                <a:xfrm>
                  <a:off x="6934900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7" name="Rectangle 546">
                  <a:extLst>
                    <a:ext uri="{FF2B5EF4-FFF2-40B4-BE49-F238E27FC236}">
                      <a16:creationId xmlns:a16="http://schemas.microsoft.com/office/drawing/2014/main" id="{5D271021-021D-40CC-ADA2-D53A0C804C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900" y="4708239"/>
                  <a:ext cx="274320" cy="274320"/>
                </a:xfrm>
                <a:prstGeom prst="rect">
                  <a:avLst/>
                </a:prstGeom>
                <a:blipFill>
                  <a:blip r:embed="rId27"/>
                  <a:stretch>
                    <a:fillRect l="-6383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8" name="Rectangle 547">
                  <a:extLst>
                    <a:ext uri="{FF2B5EF4-FFF2-40B4-BE49-F238E27FC236}">
                      <a16:creationId xmlns="" xmlns:a16="http://schemas.microsoft.com/office/drawing/2014/main" id="{CAAD5BAC-429A-4C74-90E8-55576CD3E101}"/>
                    </a:ext>
                  </a:extLst>
                </p:cNvPr>
                <p:cNvSpPr/>
                <p:nvPr/>
              </p:nvSpPr>
              <p:spPr>
                <a:xfrm>
                  <a:off x="7283212" y="4706680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8" name="Rectangle 547">
                  <a:extLst>
                    <a:ext uri="{FF2B5EF4-FFF2-40B4-BE49-F238E27FC236}">
                      <a16:creationId xmlns:a16="http://schemas.microsoft.com/office/drawing/2014/main" id="{CAAD5BAC-429A-4C74-90E8-55576CD3E1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3212" y="4706680"/>
                  <a:ext cx="274320" cy="274320"/>
                </a:xfrm>
                <a:prstGeom prst="rect">
                  <a:avLst/>
                </a:prstGeom>
                <a:blipFill>
                  <a:blip r:embed="rId28"/>
                  <a:stretch>
                    <a:fillRect l="-6383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9" name="Rectangle 548">
                  <a:extLst>
                    <a:ext uri="{FF2B5EF4-FFF2-40B4-BE49-F238E27FC236}">
                      <a16:creationId xmlns="" xmlns:a16="http://schemas.microsoft.com/office/drawing/2014/main" id="{66C91617-FE72-4ED1-884C-45306C0C7F0A}"/>
                    </a:ext>
                  </a:extLst>
                </p:cNvPr>
                <p:cNvSpPr/>
                <p:nvPr/>
              </p:nvSpPr>
              <p:spPr>
                <a:xfrm>
                  <a:off x="7633194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9" name="Rectangle 548">
                  <a:extLst>
                    <a:ext uri="{FF2B5EF4-FFF2-40B4-BE49-F238E27FC236}">
                      <a16:creationId xmlns:a16="http://schemas.microsoft.com/office/drawing/2014/main" id="{66C91617-FE72-4ED1-884C-45306C0C7F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3194" y="4708239"/>
                  <a:ext cx="274320" cy="274320"/>
                </a:xfrm>
                <a:prstGeom prst="rect">
                  <a:avLst/>
                </a:prstGeom>
                <a:blipFill>
                  <a:blip r:embed="rId29"/>
                  <a:stretch>
                    <a:fillRect l="-6383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0" name="Rectangle 549">
                  <a:extLst>
                    <a:ext uri="{FF2B5EF4-FFF2-40B4-BE49-F238E27FC236}">
                      <a16:creationId xmlns="" xmlns:a16="http://schemas.microsoft.com/office/drawing/2014/main" id="{A683AF30-2BBB-457F-A153-2C3B5DE74730}"/>
                    </a:ext>
                  </a:extLst>
                </p:cNvPr>
                <p:cNvSpPr/>
                <p:nvPr/>
              </p:nvSpPr>
              <p:spPr>
                <a:xfrm>
                  <a:off x="7983390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0" name="Rectangle 549">
                  <a:extLst>
                    <a:ext uri="{FF2B5EF4-FFF2-40B4-BE49-F238E27FC236}">
                      <a16:creationId xmlns:a16="http://schemas.microsoft.com/office/drawing/2014/main" id="{A683AF30-2BBB-457F-A153-2C3B5DE747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3390" y="4708239"/>
                  <a:ext cx="274320" cy="274320"/>
                </a:xfrm>
                <a:prstGeom prst="rect">
                  <a:avLst/>
                </a:prstGeom>
                <a:blipFill>
                  <a:blip r:embed="rId30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1" name="Rectangle 550">
                  <a:extLst>
                    <a:ext uri="{FF2B5EF4-FFF2-40B4-BE49-F238E27FC236}">
                      <a16:creationId xmlns="" xmlns:a16="http://schemas.microsoft.com/office/drawing/2014/main" id="{4682C6E5-0240-44B8-AEED-734A5BE5C812}"/>
                    </a:ext>
                  </a:extLst>
                </p:cNvPr>
                <p:cNvSpPr/>
                <p:nvPr/>
              </p:nvSpPr>
              <p:spPr>
                <a:xfrm>
                  <a:off x="8334871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1" name="Rectangle 550">
                  <a:extLst>
                    <a:ext uri="{FF2B5EF4-FFF2-40B4-BE49-F238E27FC236}">
                      <a16:creationId xmlns:a16="http://schemas.microsoft.com/office/drawing/2014/main" id="{4682C6E5-0240-44B8-AEED-734A5BE5C8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4871" y="4708239"/>
                  <a:ext cx="274320" cy="274320"/>
                </a:xfrm>
                <a:prstGeom prst="rect">
                  <a:avLst/>
                </a:prstGeom>
                <a:blipFill>
                  <a:blip r:embed="rId31"/>
                  <a:stretch>
                    <a:fillRect l="-6383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3" name="Straight Arrow Connector 552">
              <a:extLst>
                <a:ext uri="{FF2B5EF4-FFF2-40B4-BE49-F238E27FC236}">
                  <a16:creationId xmlns="" xmlns:a16="http://schemas.microsoft.com/office/drawing/2014/main" id="{9DD91E03-F442-4F6A-8B51-5753B3838D58}"/>
                </a:ext>
              </a:extLst>
            </p:cNvPr>
            <p:cNvCxnSpPr>
              <a:endCxn id="504" idx="0"/>
            </p:cNvCxnSpPr>
            <p:nvPr/>
          </p:nvCxnSpPr>
          <p:spPr>
            <a:xfrm>
              <a:off x="3769782" y="4517229"/>
              <a:ext cx="0" cy="1856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Straight Arrow Connector 553">
              <a:extLst>
                <a:ext uri="{FF2B5EF4-FFF2-40B4-BE49-F238E27FC236}">
                  <a16:creationId xmlns="" xmlns:a16="http://schemas.microsoft.com/office/drawing/2014/main" id="{04C7A1D2-5F02-4762-88D5-26F6AF384414}"/>
                </a:ext>
              </a:extLst>
            </p:cNvPr>
            <p:cNvCxnSpPr>
              <a:endCxn id="505" idx="0"/>
            </p:cNvCxnSpPr>
            <p:nvPr/>
          </p:nvCxnSpPr>
          <p:spPr>
            <a:xfrm flipH="1">
              <a:off x="4135218" y="4521045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Straight Arrow Connector 554">
              <a:extLst>
                <a:ext uri="{FF2B5EF4-FFF2-40B4-BE49-F238E27FC236}">
                  <a16:creationId xmlns="" xmlns:a16="http://schemas.microsoft.com/office/drawing/2014/main" id="{61C534B0-D982-43E7-B565-85BC908A8AD9}"/>
                </a:ext>
              </a:extLst>
            </p:cNvPr>
            <p:cNvCxnSpPr>
              <a:endCxn id="506" idx="0"/>
            </p:cNvCxnSpPr>
            <p:nvPr/>
          </p:nvCxnSpPr>
          <p:spPr>
            <a:xfrm>
              <a:off x="4486699" y="4522287"/>
              <a:ext cx="0" cy="1805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Straight Arrow Connector 555">
              <a:extLst>
                <a:ext uri="{FF2B5EF4-FFF2-40B4-BE49-F238E27FC236}">
                  <a16:creationId xmlns="" xmlns:a16="http://schemas.microsoft.com/office/drawing/2014/main" id="{952EE7C1-5D39-4DBE-ADFA-FF4436DA6072}"/>
                </a:ext>
              </a:extLst>
            </p:cNvPr>
            <p:cNvCxnSpPr>
              <a:endCxn id="502" idx="0"/>
            </p:cNvCxnSpPr>
            <p:nvPr/>
          </p:nvCxnSpPr>
          <p:spPr>
            <a:xfrm>
              <a:off x="3083737" y="4521045"/>
              <a:ext cx="2991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Straight Arrow Connector 556">
              <a:extLst>
                <a:ext uri="{FF2B5EF4-FFF2-40B4-BE49-F238E27FC236}">
                  <a16:creationId xmlns="" xmlns:a16="http://schemas.microsoft.com/office/drawing/2014/main" id="{89A0E766-0680-4BC2-8C8C-18D81751FBAE}"/>
                </a:ext>
              </a:extLst>
            </p:cNvPr>
            <p:cNvCxnSpPr>
              <a:endCxn id="501" idx="0"/>
            </p:cNvCxnSpPr>
            <p:nvPr/>
          </p:nvCxnSpPr>
          <p:spPr>
            <a:xfrm>
              <a:off x="2724702" y="4521045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Straight Arrow Connector 557">
              <a:extLst>
                <a:ext uri="{FF2B5EF4-FFF2-40B4-BE49-F238E27FC236}">
                  <a16:creationId xmlns="" xmlns:a16="http://schemas.microsoft.com/office/drawing/2014/main" id="{FA3F68AE-894E-45CB-B6B6-4F6010F3079D}"/>
                </a:ext>
              </a:extLst>
            </p:cNvPr>
            <p:cNvCxnSpPr/>
            <p:nvPr/>
          </p:nvCxnSpPr>
          <p:spPr>
            <a:xfrm>
              <a:off x="7433690" y="4514949"/>
              <a:ext cx="669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Straight Arrow Connector 558">
              <a:extLst>
                <a:ext uri="{FF2B5EF4-FFF2-40B4-BE49-F238E27FC236}">
                  <a16:creationId xmlns="" xmlns:a16="http://schemas.microsoft.com/office/drawing/2014/main" id="{A5E9C05B-D140-408A-8D74-B1C8034F317F}"/>
                </a:ext>
              </a:extLst>
            </p:cNvPr>
            <p:cNvCxnSpPr/>
            <p:nvPr/>
          </p:nvCxnSpPr>
          <p:spPr>
            <a:xfrm>
              <a:off x="7775126" y="4518222"/>
              <a:ext cx="0" cy="1856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Arrow Connector 559">
              <a:extLst>
                <a:ext uri="{FF2B5EF4-FFF2-40B4-BE49-F238E27FC236}">
                  <a16:creationId xmlns="" xmlns:a16="http://schemas.microsoft.com/office/drawing/2014/main" id="{8FFE59C2-B1FE-45E0-974F-C5EF690F6BDD}"/>
                </a:ext>
              </a:extLst>
            </p:cNvPr>
            <p:cNvCxnSpPr/>
            <p:nvPr/>
          </p:nvCxnSpPr>
          <p:spPr>
            <a:xfrm flipH="1">
              <a:off x="8140562" y="4522038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Straight Arrow Connector 560">
              <a:extLst>
                <a:ext uri="{FF2B5EF4-FFF2-40B4-BE49-F238E27FC236}">
                  <a16:creationId xmlns="" xmlns:a16="http://schemas.microsoft.com/office/drawing/2014/main" id="{04507257-D480-4887-8B5C-38065B4BBEAC}"/>
                </a:ext>
              </a:extLst>
            </p:cNvPr>
            <p:cNvCxnSpPr/>
            <p:nvPr/>
          </p:nvCxnSpPr>
          <p:spPr>
            <a:xfrm>
              <a:off x="8492043" y="4523280"/>
              <a:ext cx="0" cy="1805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Straight Arrow Connector 561">
              <a:extLst>
                <a:ext uri="{FF2B5EF4-FFF2-40B4-BE49-F238E27FC236}">
                  <a16:creationId xmlns="" xmlns:a16="http://schemas.microsoft.com/office/drawing/2014/main" id="{C0BDF1CE-91AC-4AE7-9A89-FC510D992B6B}"/>
                </a:ext>
              </a:extLst>
            </p:cNvPr>
            <p:cNvCxnSpPr/>
            <p:nvPr/>
          </p:nvCxnSpPr>
          <p:spPr>
            <a:xfrm>
              <a:off x="7089081" y="4522038"/>
              <a:ext cx="2991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Arrow Connector 562">
              <a:extLst>
                <a:ext uri="{FF2B5EF4-FFF2-40B4-BE49-F238E27FC236}">
                  <a16:creationId xmlns="" xmlns:a16="http://schemas.microsoft.com/office/drawing/2014/main" id="{45291D93-332A-44A7-ADB2-371667FBC81A}"/>
                </a:ext>
              </a:extLst>
            </p:cNvPr>
            <p:cNvCxnSpPr/>
            <p:nvPr/>
          </p:nvCxnSpPr>
          <p:spPr>
            <a:xfrm>
              <a:off x="6730046" y="4522038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4" name="TextBox 563">
              <a:extLst>
                <a:ext uri="{FF2B5EF4-FFF2-40B4-BE49-F238E27FC236}">
                  <a16:creationId xmlns="" xmlns:a16="http://schemas.microsoft.com/office/drawing/2014/main" id="{490435D2-20DA-4AB5-B6FA-D4F07F86541E}"/>
                </a:ext>
              </a:extLst>
            </p:cNvPr>
            <p:cNvSpPr txBox="1"/>
            <p:nvPr/>
          </p:nvSpPr>
          <p:spPr>
            <a:xfrm>
              <a:off x="10517759" y="4128693"/>
              <a:ext cx="193852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Hidden</a:t>
              </a:r>
            </a:p>
          </p:txBody>
        </p:sp>
        <p:sp>
          <p:nvSpPr>
            <p:cNvPr id="565" name="TextBox 564">
              <a:extLst>
                <a:ext uri="{FF2B5EF4-FFF2-40B4-BE49-F238E27FC236}">
                  <a16:creationId xmlns="" xmlns:a16="http://schemas.microsoft.com/office/drawing/2014/main" id="{823B8E69-09EF-43CC-8277-AC0293C9CD85}"/>
                </a:ext>
              </a:extLst>
            </p:cNvPr>
            <p:cNvSpPr txBox="1"/>
            <p:nvPr/>
          </p:nvSpPr>
          <p:spPr>
            <a:xfrm>
              <a:off x="10517759" y="4598242"/>
              <a:ext cx="193852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Observed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Rectangle 147">
                  <a:extLst>
                    <a:ext uri="{FF2B5EF4-FFF2-40B4-BE49-F238E27FC236}">
                      <a16:creationId xmlns="" xmlns:a16="http://schemas.microsoft.com/office/drawing/2014/main" id="{D4CA739C-5463-4536-9092-F7E18E97990A}"/>
                    </a:ext>
                  </a:extLst>
                </p:cNvPr>
                <p:cNvSpPr/>
                <p:nvPr/>
              </p:nvSpPr>
              <p:spPr>
                <a:xfrm>
                  <a:off x="383530" y="4704918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D4CA739C-5463-4536-9092-F7E18E9799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530" y="4704918"/>
                  <a:ext cx="274320" cy="274320"/>
                </a:xfrm>
                <a:prstGeom prst="rect">
                  <a:avLst/>
                </a:prstGeom>
                <a:blipFill>
                  <a:blip r:embed="rId32"/>
                  <a:stretch>
                    <a:fillRect l="-6383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Straight Arrow Connector 148">
              <a:extLst>
                <a:ext uri="{FF2B5EF4-FFF2-40B4-BE49-F238E27FC236}">
                  <a16:creationId xmlns="" xmlns:a16="http://schemas.microsoft.com/office/drawing/2014/main" id="{3556DD9C-E58D-40D0-A4B1-10881197AC9A}"/>
                </a:ext>
              </a:extLst>
            </p:cNvPr>
            <p:cNvCxnSpPr>
              <a:stCxn id="150" idx="3"/>
            </p:cNvCxnSpPr>
            <p:nvPr/>
          </p:nvCxnSpPr>
          <p:spPr>
            <a:xfrm>
              <a:off x="663805" y="4375592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Rectangle 149">
                  <a:extLst>
                    <a:ext uri="{FF2B5EF4-FFF2-40B4-BE49-F238E27FC236}">
                      <a16:creationId xmlns="" xmlns:a16="http://schemas.microsoft.com/office/drawing/2014/main" id="{DD4D60DC-5679-4AC2-BE80-4902A7DB24C4}"/>
                    </a:ext>
                  </a:extLst>
                </p:cNvPr>
                <p:cNvSpPr/>
                <p:nvPr/>
              </p:nvSpPr>
              <p:spPr>
                <a:xfrm>
                  <a:off x="389485" y="4238432"/>
                  <a:ext cx="274320" cy="2743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DD4D60DC-5679-4AC2-BE80-4902A7DB24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485" y="4238432"/>
                  <a:ext cx="274320" cy="274320"/>
                </a:xfrm>
                <a:prstGeom prst="rect">
                  <a:avLst/>
                </a:prstGeom>
                <a:blipFill>
                  <a:blip r:embed="rId33"/>
                  <a:stretch>
                    <a:fillRect l="-21277" r="-1276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1" name="Straight Arrow Connector 150">
              <a:extLst>
                <a:ext uri="{FF2B5EF4-FFF2-40B4-BE49-F238E27FC236}">
                  <a16:creationId xmlns="" xmlns:a16="http://schemas.microsoft.com/office/drawing/2014/main" id="{D012695A-B9FE-4A37-BB11-5237AA202E83}"/>
                </a:ext>
              </a:extLst>
            </p:cNvPr>
            <p:cNvCxnSpPr>
              <a:stCxn id="150" idx="2"/>
              <a:endCxn id="148" idx="0"/>
            </p:cNvCxnSpPr>
            <p:nvPr/>
          </p:nvCxnSpPr>
          <p:spPr>
            <a:xfrm flipH="1">
              <a:off x="520690" y="4512752"/>
              <a:ext cx="5955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="" xmlns:a16="http://schemas.microsoft.com/office/drawing/2014/main" id="{D45ECEA6-D893-4F75-9D6D-46A9D5CC238A}"/>
                </a:ext>
              </a:extLst>
            </p:cNvPr>
            <p:cNvCxnSpPr/>
            <p:nvPr/>
          </p:nvCxnSpPr>
          <p:spPr>
            <a:xfrm>
              <a:off x="965557" y="4512752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="" xmlns:a16="http://schemas.microsoft.com/office/drawing/2014/main" id="{10030204-E298-4A77-9C85-4635CB2C36EA}"/>
                </a:ext>
              </a:extLst>
            </p:cNvPr>
            <p:cNvCxnSpPr>
              <a:endCxn id="155" idx="1"/>
            </p:cNvCxnSpPr>
            <p:nvPr/>
          </p:nvCxnSpPr>
          <p:spPr>
            <a:xfrm>
              <a:off x="9962393" y="4371687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Rectangle 154">
                  <a:extLst>
                    <a:ext uri="{FF2B5EF4-FFF2-40B4-BE49-F238E27FC236}">
                      <a16:creationId xmlns="" xmlns:a16="http://schemas.microsoft.com/office/drawing/2014/main" id="{DFC6FAF2-E760-4392-9807-A0D21F779952}"/>
                    </a:ext>
                  </a:extLst>
                </p:cNvPr>
                <p:cNvSpPr/>
                <p:nvPr/>
              </p:nvSpPr>
              <p:spPr>
                <a:xfrm>
                  <a:off x="10126985" y="4234527"/>
                  <a:ext cx="274320" cy="274320"/>
                </a:xfrm>
                <a:prstGeom prst="rect">
                  <a:avLst/>
                </a:prstGeom>
                <a:solidFill>
                  <a:srgbClr val="843C0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DFC6FAF2-E760-4392-9807-A0D21F7799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6985" y="4234527"/>
                  <a:ext cx="274320" cy="274320"/>
                </a:xfrm>
                <a:prstGeom prst="rect">
                  <a:avLst/>
                </a:prstGeom>
                <a:blipFill>
                  <a:blip r:embed="rId3"/>
                  <a:stretch>
                    <a:fillRect l="-21277" r="-1276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6" name="Straight Arrow Connector 155">
              <a:extLst>
                <a:ext uri="{FF2B5EF4-FFF2-40B4-BE49-F238E27FC236}">
                  <a16:creationId xmlns="" xmlns:a16="http://schemas.microsoft.com/office/drawing/2014/main" id="{65D5C218-0C8C-4470-9921-821B6686B9DB}"/>
                </a:ext>
              </a:extLst>
            </p:cNvPr>
            <p:cNvCxnSpPr>
              <a:stCxn id="155" idx="2"/>
              <a:endCxn id="157" idx="0"/>
            </p:cNvCxnSpPr>
            <p:nvPr/>
          </p:nvCxnSpPr>
          <p:spPr>
            <a:xfrm>
              <a:off x="10264145" y="4508847"/>
              <a:ext cx="0" cy="1958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Rectangle 156">
                  <a:extLst>
                    <a:ext uri="{FF2B5EF4-FFF2-40B4-BE49-F238E27FC236}">
                      <a16:creationId xmlns="" xmlns:a16="http://schemas.microsoft.com/office/drawing/2014/main" id="{6DD00205-E048-41D0-96C0-B876A7C2C539}"/>
                    </a:ext>
                  </a:extLst>
                </p:cNvPr>
                <p:cNvSpPr/>
                <p:nvPr/>
              </p:nvSpPr>
              <p:spPr>
                <a:xfrm>
                  <a:off x="10126985" y="470468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6DD00205-E048-41D0-96C0-B876A7C2C5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6985" y="4704682"/>
                  <a:ext cx="274320" cy="274320"/>
                </a:xfrm>
                <a:prstGeom prst="rect">
                  <a:avLst/>
                </a:prstGeom>
                <a:blipFill>
                  <a:blip r:embed="rId34"/>
                  <a:stretch>
                    <a:fillRect l="-4255" r="-4255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1" name="Rectangle 120">
            <a:extLst>
              <a:ext uri="{FF2B5EF4-FFF2-40B4-BE49-F238E27FC236}">
                <a16:creationId xmlns="" xmlns:a16="http://schemas.microsoft.com/office/drawing/2014/main" id="{4BE9FE82-5307-4C67-A992-FDB3E86BFF7A}"/>
              </a:ext>
            </a:extLst>
          </p:cNvPr>
          <p:cNvSpPr/>
          <p:nvPr/>
        </p:nvSpPr>
        <p:spPr>
          <a:xfrm>
            <a:off x="3998058" y="2044356"/>
            <a:ext cx="5393913" cy="34747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2" name="Rectangle 121">
            <a:extLst>
              <a:ext uri="{FF2B5EF4-FFF2-40B4-BE49-F238E27FC236}">
                <a16:creationId xmlns="" xmlns:a16="http://schemas.microsoft.com/office/drawing/2014/main" id="{0C1CE055-C410-472C-8FBF-430992E8E53B}"/>
              </a:ext>
            </a:extLst>
          </p:cNvPr>
          <p:cNvSpPr/>
          <p:nvPr/>
        </p:nvSpPr>
        <p:spPr>
          <a:xfrm>
            <a:off x="4403918" y="2044356"/>
            <a:ext cx="1957574" cy="3474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3" name="Rectangle 122">
            <a:extLst>
              <a:ext uri="{FF2B5EF4-FFF2-40B4-BE49-F238E27FC236}">
                <a16:creationId xmlns="" xmlns:a16="http://schemas.microsoft.com/office/drawing/2014/main" id="{AD816E89-F6BC-4E35-AC3B-292127301817}"/>
              </a:ext>
            </a:extLst>
          </p:cNvPr>
          <p:cNvSpPr/>
          <p:nvPr/>
        </p:nvSpPr>
        <p:spPr>
          <a:xfrm>
            <a:off x="4762714" y="2044356"/>
            <a:ext cx="191002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4" name="Rectangle 123">
            <a:extLst>
              <a:ext uri="{FF2B5EF4-FFF2-40B4-BE49-F238E27FC236}">
                <a16:creationId xmlns="" xmlns:a16="http://schemas.microsoft.com/office/drawing/2014/main" id="{340D8393-637B-4E3F-BB89-F7DE3055D481}"/>
              </a:ext>
            </a:extLst>
          </p:cNvPr>
          <p:cNvSpPr/>
          <p:nvPr/>
        </p:nvSpPr>
        <p:spPr>
          <a:xfrm>
            <a:off x="5317870" y="2044356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5" name="Rectangle 124">
            <a:extLst>
              <a:ext uri="{FF2B5EF4-FFF2-40B4-BE49-F238E27FC236}">
                <a16:creationId xmlns="" xmlns:a16="http://schemas.microsoft.com/office/drawing/2014/main" id="{38B9F751-6842-4C48-AA3B-B95351F2A607}"/>
              </a:ext>
            </a:extLst>
          </p:cNvPr>
          <p:cNvSpPr/>
          <p:nvPr/>
        </p:nvSpPr>
        <p:spPr>
          <a:xfrm>
            <a:off x="5804021" y="2044356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2427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What’s in Our Genome?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680" y="1451681"/>
            <a:ext cx="7507147" cy="4351338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b="1" spc="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TTACAGAGATAACGAGCTACTTTATTAAGACATTACGTTACAGAGACGATCTTTATTTACATAAGACGACATACATTACGTTACATACATCTGTGTACGTTACTTTATTAATACGCGTATAAG</a:t>
            </a:r>
            <a:r>
              <a:rPr lang="en-US" sz="2700" b="1" spc="600" dirty="0">
                <a:latin typeface="Courier New" panose="02070309020205020404" pitchFamily="49" charset="0"/>
                <a:cs typeface="Courier New" panose="02070309020205020404" pitchFamily="49" charset="0"/>
              </a:rPr>
              <a:t>ACATCTTTATTATGACATACATTACGATCTTTATTTACATAAGACGACATACATTACGTTACATACATCTGTGT</a:t>
            </a:r>
            <a:r>
              <a:rPr lang="en-US" sz="2700" b="1" spc="600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ACG</a:t>
            </a:r>
            <a:endParaRPr lang="en-US" sz="27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700" b="1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670714" y="505038"/>
            <a:ext cx="38339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Total length: 3 </a:t>
            </a:r>
            <a:r>
              <a:rPr lang="en-US" sz="3600" dirty="0" err="1" smtClean="0"/>
              <a:t>Gbp</a:t>
            </a:r>
            <a:endParaRPr lang="en-US" sz="3600" dirty="0"/>
          </a:p>
        </p:txBody>
      </p:sp>
      <p:sp>
        <p:nvSpPr>
          <p:cNvPr id="12" name="Rectangle 11"/>
          <p:cNvSpPr/>
          <p:nvPr/>
        </p:nvSpPr>
        <p:spPr>
          <a:xfrm>
            <a:off x="6983324" y="4586251"/>
            <a:ext cx="1061509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400" b="1" dirty="0">
                <a:solidFill>
                  <a:schemeClr val="accent4">
                    <a:lumMod val="75000"/>
                  </a:schemeClr>
                </a:solidFill>
              </a:rPr>
              <a:t>1.3</a:t>
            </a:r>
            <a:r>
              <a:rPr lang="en-US" sz="3400" b="1" dirty="0" smtClean="0">
                <a:solidFill>
                  <a:schemeClr val="accent4">
                    <a:lumMod val="75000"/>
                  </a:schemeClr>
                </a:solidFill>
              </a:rPr>
              <a:t>%</a:t>
            </a:r>
            <a:endParaRPr lang="en-US" sz="3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067983" y="4563101"/>
            <a:ext cx="6096000" cy="61555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3400" dirty="0" smtClean="0">
                <a:solidFill>
                  <a:prstClr val="black"/>
                </a:solidFill>
              </a:rPr>
              <a:t>Protein </a:t>
            </a:r>
            <a:r>
              <a:rPr lang="en-US" sz="3400" dirty="0">
                <a:solidFill>
                  <a:prstClr val="black"/>
                </a:solidFill>
              </a:rPr>
              <a:t>coding (exons</a:t>
            </a:r>
            <a:r>
              <a:rPr lang="en-US" sz="3400" dirty="0" smtClean="0">
                <a:solidFill>
                  <a:prstClr val="black"/>
                </a:solidFill>
              </a:rPr>
              <a:t>)</a:t>
            </a:r>
            <a:endParaRPr lang="en-US" sz="3400" dirty="0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7420" y="6229835"/>
            <a:ext cx="4558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222222"/>
                </a:solidFill>
              </a:rPr>
              <a:t>Sakharkar</a:t>
            </a:r>
            <a:r>
              <a:rPr lang="en-US" sz="2400" dirty="0">
                <a:solidFill>
                  <a:srgbClr val="222222"/>
                </a:solidFill>
              </a:rPr>
              <a:t> et al., 2004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236849" y="482872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4000" dirty="0" smtClean="0">
                <a:solidFill>
                  <a:prstClr val="black"/>
                </a:solidFill>
              </a:rPr>
              <a:t>Genes</a:t>
            </a:r>
            <a:endParaRPr lang="en-US" sz="4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3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roup 254">
            <a:extLst>
              <a:ext uri="{FF2B5EF4-FFF2-40B4-BE49-F238E27FC236}">
                <a16:creationId xmlns:a16="http://schemas.microsoft.com/office/drawing/2014/main" xmlns="" id="{D4B81FC9-3F3B-4AA6-9231-623913A272E6}"/>
              </a:ext>
            </a:extLst>
          </p:cNvPr>
          <p:cNvGrpSpPr/>
          <p:nvPr/>
        </p:nvGrpSpPr>
        <p:grpSpPr>
          <a:xfrm>
            <a:off x="406800" y="5587200"/>
            <a:ext cx="12072757" cy="900436"/>
            <a:chOff x="383530" y="4128693"/>
            <a:chExt cx="12072757" cy="9004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xmlns="" id="{434E167F-109E-4ADE-AD39-00D761B0FC00}"/>
                    </a:ext>
                  </a:extLst>
                </p:cNvPr>
                <p:cNvSpPr/>
                <p:nvPr/>
              </p:nvSpPr>
              <p:spPr>
                <a:xfrm>
                  <a:off x="824394" y="4700897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434E167F-109E-4ADE-AD39-00D761B0FC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394" y="4700897"/>
                  <a:ext cx="274320" cy="274320"/>
                </a:xfrm>
                <a:prstGeom prst="rect">
                  <a:avLst/>
                </a:prstGeom>
                <a:blipFill>
                  <a:blip r:embed="rId2"/>
                  <a:stretch>
                    <a:fillRect l="-4255" r="-4255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xmlns="" id="{DF2477D6-BF9A-42BF-A33D-EF32BCB112FC}"/>
                </a:ext>
              </a:extLst>
            </p:cNvPr>
            <p:cNvCxnSpPr>
              <a:stCxn id="258" idx="3"/>
              <a:endCxn id="260" idx="1"/>
            </p:cNvCxnSpPr>
            <p:nvPr/>
          </p:nvCxnSpPr>
          <p:spPr>
            <a:xfrm>
              <a:off x="1104669" y="4371571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xmlns="" id="{1D50CC3B-D137-48B3-8AB1-B5AD7C7297B6}"/>
                    </a:ext>
                  </a:extLst>
                </p:cNvPr>
                <p:cNvSpPr/>
                <p:nvPr/>
              </p:nvSpPr>
              <p:spPr>
                <a:xfrm>
                  <a:off x="830349" y="4234411"/>
                  <a:ext cx="274320" cy="2743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1D50CC3B-D137-48B3-8AB1-B5AD7C7297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349" y="4234411"/>
                  <a:ext cx="274320" cy="274320"/>
                </a:xfrm>
                <a:prstGeom prst="rect">
                  <a:avLst/>
                </a:prstGeom>
                <a:blipFill>
                  <a:blip r:embed="rId3"/>
                  <a:stretch>
                    <a:fillRect l="-21277" r="-1276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xmlns="" id="{9D446910-F84B-48BE-AF7E-78E885B02B1B}"/>
                </a:ext>
              </a:extLst>
            </p:cNvPr>
            <p:cNvCxnSpPr>
              <a:stCxn id="258" idx="2"/>
              <a:endCxn id="256" idx="0"/>
            </p:cNvCxnSpPr>
            <p:nvPr/>
          </p:nvCxnSpPr>
          <p:spPr>
            <a:xfrm flipH="1">
              <a:off x="961554" y="4508731"/>
              <a:ext cx="5955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0" name="Rectangle 259">
                  <a:extLst>
                    <a:ext uri="{FF2B5EF4-FFF2-40B4-BE49-F238E27FC236}">
                      <a16:creationId xmlns:a16="http://schemas.microsoft.com/office/drawing/2014/main" xmlns="" id="{A2159296-2220-4388-B783-9AF97B28553B}"/>
                    </a:ext>
                  </a:extLst>
                </p:cNvPr>
                <p:cNvSpPr/>
                <p:nvPr/>
              </p:nvSpPr>
              <p:spPr>
                <a:xfrm>
                  <a:off x="1269261" y="4234411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0" name="Rectangle 259">
                  <a:extLst>
                    <a:ext uri="{FF2B5EF4-FFF2-40B4-BE49-F238E27FC236}">
                      <a16:creationId xmlns:a16="http://schemas.microsoft.com/office/drawing/2014/main" id="{A2159296-2220-4388-B783-9AF97B2855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9261" y="4234411"/>
                  <a:ext cx="274320" cy="274320"/>
                </a:xfrm>
                <a:prstGeom prst="rect">
                  <a:avLst/>
                </a:prstGeom>
                <a:blipFill>
                  <a:blip r:embed="rId4"/>
                  <a:stretch>
                    <a:fillRect l="-19149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xmlns="" id="{1D4E42F6-15A5-4E86-9AF2-2082F7E21C2F}"/>
                </a:ext>
              </a:extLst>
            </p:cNvPr>
            <p:cNvCxnSpPr>
              <a:stCxn id="260" idx="2"/>
              <a:endCxn id="262" idx="0"/>
            </p:cNvCxnSpPr>
            <p:nvPr/>
          </p:nvCxnSpPr>
          <p:spPr>
            <a:xfrm>
              <a:off x="1406421" y="4508731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xmlns="" id="{6BE5842B-95F0-41D2-BA8E-674E84A141E2}"/>
                    </a:ext>
                  </a:extLst>
                </p:cNvPr>
                <p:cNvSpPr/>
                <p:nvPr/>
              </p:nvSpPr>
              <p:spPr>
                <a:xfrm>
                  <a:off x="1271195" y="4700897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6BE5842B-95F0-41D2-BA8E-674E84A141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1195" y="4700897"/>
                  <a:ext cx="274320" cy="274320"/>
                </a:xfrm>
                <a:prstGeom prst="rect">
                  <a:avLst/>
                </a:prstGeom>
                <a:blipFill>
                  <a:blip r:embed="rId5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xmlns="" id="{3DE09358-7540-4373-8485-C76931F0ADB1}"/>
                </a:ext>
              </a:extLst>
            </p:cNvPr>
            <p:cNvCxnSpPr>
              <a:stCxn id="260" idx="3"/>
              <a:endCxn id="264" idx="1"/>
            </p:cNvCxnSpPr>
            <p:nvPr/>
          </p:nvCxnSpPr>
          <p:spPr>
            <a:xfrm>
              <a:off x="1543581" y="4371571"/>
              <a:ext cx="168857" cy="15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xmlns="" id="{896B1A03-8417-49BD-9CC7-6635BA01EF99}"/>
                    </a:ext>
                  </a:extLst>
                </p:cNvPr>
                <p:cNvSpPr/>
                <p:nvPr/>
              </p:nvSpPr>
              <p:spPr>
                <a:xfrm>
                  <a:off x="1712438" y="4235945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896B1A03-8417-49BD-9CC7-6635BA01EF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2438" y="4235945"/>
                  <a:ext cx="274320" cy="274320"/>
                </a:xfrm>
                <a:prstGeom prst="rect">
                  <a:avLst/>
                </a:prstGeom>
                <a:blipFill>
                  <a:blip r:embed="rId6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xmlns="" id="{EAC1E8A6-DE93-4F2D-A32D-9E8D47999997}"/>
                </a:ext>
              </a:extLst>
            </p:cNvPr>
            <p:cNvCxnSpPr>
              <a:stCxn id="264" idx="2"/>
              <a:endCxn id="266" idx="0"/>
            </p:cNvCxnSpPr>
            <p:nvPr/>
          </p:nvCxnSpPr>
          <p:spPr>
            <a:xfrm>
              <a:off x="1849598" y="4510265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xmlns="" id="{9F5D98A3-9153-47B1-8BD0-D45B1C526DCF}"/>
                    </a:ext>
                  </a:extLst>
                </p:cNvPr>
                <p:cNvSpPr/>
                <p:nvPr/>
              </p:nvSpPr>
              <p:spPr>
                <a:xfrm>
                  <a:off x="1714372" y="4702431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9F5D98A3-9153-47B1-8BD0-D45B1C526D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4372" y="4702431"/>
                  <a:ext cx="274320" cy="274320"/>
                </a:xfrm>
                <a:prstGeom prst="rect">
                  <a:avLst/>
                </a:prstGeom>
                <a:blipFill>
                  <a:blip r:embed="rId7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xmlns="" id="{3710B85D-892D-4B7C-BB22-05C59577F293}"/>
                </a:ext>
              </a:extLst>
            </p:cNvPr>
            <p:cNvCxnSpPr>
              <a:stCxn id="264" idx="3"/>
              <a:endCxn id="268" idx="1"/>
            </p:cNvCxnSpPr>
            <p:nvPr/>
          </p:nvCxnSpPr>
          <p:spPr>
            <a:xfrm flipV="1">
              <a:off x="1986758" y="4371546"/>
              <a:ext cx="174415" cy="15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xmlns="" id="{65AFC799-D3D7-4005-B6DE-AB099C8691AF}"/>
                    </a:ext>
                  </a:extLst>
                </p:cNvPr>
                <p:cNvSpPr/>
                <p:nvPr/>
              </p:nvSpPr>
              <p:spPr>
                <a:xfrm>
                  <a:off x="2161173" y="4234386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id="{65AFC799-D3D7-4005-B6DE-AB099C8691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1173" y="4234386"/>
                  <a:ext cx="274320" cy="274320"/>
                </a:xfrm>
                <a:prstGeom prst="rect">
                  <a:avLst/>
                </a:prstGeom>
                <a:blipFill>
                  <a:blip r:embed="rId4"/>
                  <a:stretch>
                    <a:fillRect l="-19149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xmlns="" id="{2FAE3EC1-9C09-4CEF-8084-67485E5CB7BD}"/>
                </a:ext>
              </a:extLst>
            </p:cNvPr>
            <p:cNvCxnSpPr>
              <a:stCxn id="268" idx="2"/>
              <a:endCxn id="270" idx="0"/>
            </p:cNvCxnSpPr>
            <p:nvPr/>
          </p:nvCxnSpPr>
          <p:spPr>
            <a:xfrm>
              <a:off x="2298333" y="4508706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0" name="Rectangle 269">
                  <a:extLst>
                    <a:ext uri="{FF2B5EF4-FFF2-40B4-BE49-F238E27FC236}">
                      <a16:creationId xmlns:a16="http://schemas.microsoft.com/office/drawing/2014/main" xmlns="" id="{45FEB620-1587-432C-8939-EA3F54BD2FB5}"/>
                    </a:ext>
                  </a:extLst>
                </p:cNvPr>
                <p:cNvSpPr/>
                <p:nvPr/>
              </p:nvSpPr>
              <p:spPr>
                <a:xfrm>
                  <a:off x="2163107" y="470087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0" name="Rectangle 269">
                  <a:extLst>
                    <a:ext uri="{FF2B5EF4-FFF2-40B4-BE49-F238E27FC236}">
                      <a16:creationId xmlns:a16="http://schemas.microsoft.com/office/drawing/2014/main" id="{45FEB620-1587-432C-8939-EA3F54BD2F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3107" y="4700872"/>
                  <a:ext cx="274320" cy="274320"/>
                </a:xfrm>
                <a:prstGeom prst="rect">
                  <a:avLst/>
                </a:prstGeom>
                <a:blipFill>
                  <a:blip r:embed="rId8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xmlns="" id="{D02B403A-C87A-4001-9B75-7586945E1B6E}"/>
                    </a:ext>
                  </a:extLst>
                </p:cNvPr>
                <p:cNvSpPr/>
                <p:nvPr/>
              </p:nvSpPr>
              <p:spPr>
                <a:xfrm>
                  <a:off x="2601033" y="4234191"/>
                  <a:ext cx="2027873" cy="27432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3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D02B403A-C87A-4001-9B75-7586945E1B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1033" y="4234191"/>
                  <a:ext cx="2027873" cy="2743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Rectangle 271">
                  <a:extLst>
                    <a:ext uri="{FF2B5EF4-FFF2-40B4-BE49-F238E27FC236}">
                      <a16:creationId xmlns:a16="http://schemas.microsoft.com/office/drawing/2014/main" xmlns="" id="{68DE6750-875A-4E90-8033-1B8B61D5384D}"/>
                    </a:ext>
                  </a:extLst>
                </p:cNvPr>
                <p:cNvSpPr/>
                <p:nvPr/>
              </p:nvSpPr>
              <p:spPr>
                <a:xfrm>
                  <a:off x="2599554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2" name="Rectangle 271">
                  <a:extLst>
                    <a:ext uri="{FF2B5EF4-FFF2-40B4-BE49-F238E27FC236}">
                      <a16:creationId xmlns:a16="http://schemas.microsoft.com/office/drawing/2014/main" id="{68DE6750-875A-4E90-8033-1B8B61D538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9554" y="4702871"/>
                  <a:ext cx="274320" cy="274320"/>
                </a:xfrm>
                <a:prstGeom prst="rect">
                  <a:avLst/>
                </a:prstGeom>
                <a:blipFill>
                  <a:blip r:embed="rId10"/>
                  <a:stretch>
                    <a:fillRect l="-4255" r="-4255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xmlns="" id="{8DFDBB4B-96E1-4670-9223-1B634CAFA883}"/>
                    </a:ext>
                  </a:extLst>
                </p:cNvPr>
                <p:cNvSpPr/>
                <p:nvPr/>
              </p:nvSpPr>
              <p:spPr>
                <a:xfrm>
                  <a:off x="2949568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8DFDBB4B-96E1-4670-9223-1B634CAFA8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9568" y="4702871"/>
                  <a:ext cx="274320" cy="274320"/>
                </a:xfrm>
                <a:prstGeom prst="rect">
                  <a:avLst/>
                </a:prstGeom>
                <a:blipFill>
                  <a:blip r:embed="rId11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xmlns="" id="{435646D4-28E3-4123-9699-0055713790F1}"/>
                    </a:ext>
                  </a:extLst>
                </p:cNvPr>
                <p:cNvSpPr/>
                <p:nvPr/>
              </p:nvSpPr>
              <p:spPr>
                <a:xfrm>
                  <a:off x="3297880" y="4701312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id="{435646D4-28E3-4123-9699-0055713790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7880" y="4701312"/>
                  <a:ext cx="274320" cy="274320"/>
                </a:xfrm>
                <a:prstGeom prst="rect">
                  <a:avLst/>
                </a:prstGeom>
                <a:blipFill>
                  <a:blip r:embed="rId12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xmlns="" id="{DA69B3EE-5186-4322-B0AB-3E60F85E0243}"/>
                    </a:ext>
                  </a:extLst>
                </p:cNvPr>
                <p:cNvSpPr/>
                <p:nvPr/>
              </p:nvSpPr>
              <p:spPr>
                <a:xfrm>
                  <a:off x="3647862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DA69B3EE-5186-4322-B0AB-3E60F85E02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7862" y="4702871"/>
                  <a:ext cx="274320" cy="274320"/>
                </a:xfrm>
                <a:prstGeom prst="rect">
                  <a:avLst/>
                </a:prstGeom>
                <a:blipFill>
                  <a:blip r:embed="rId13"/>
                  <a:stretch>
                    <a:fillRect l="-4255" r="-4255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xmlns="" id="{88333042-157E-4448-B99B-6BEC28E48167}"/>
                    </a:ext>
                  </a:extLst>
                </p:cNvPr>
                <p:cNvSpPr/>
                <p:nvPr/>
              </p:nvSpPr>
              <p:spPr>
                <a:xfrm>
                  <a:off x="3998058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88333042-157E-4448-B99B-6BEC28E481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8058" y="4702871"/>
                  <a:ext cx="274320" cy="274320"/>
                </a:xfrm>
                <a:prstGeom prst="rect">
                  <a:avLst/>
                </a:prstGeom>
                <a:blipFill>
                  <a:blip r:embed="rId14"/>
                  <a:stretch>
                    <a:fillRect l="-6383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xmlns="" id="{3E48808B-D178-4202-8A0E-793C1624C22A}"/>
                    </a:ext>
                  </a:extLst>
                </p:cNvPr>
                <p:cNvSpPr/>
                <p:nvPr/>
              </p:nvSpPr>
              <p:spPr>
                <a:xfrm>
                  <a:off x="4349539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3E48808B-D178-4202-8A0E-793C1624C2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9539" y="4702871"/>
                  <a:ext cx="274320" cy="274320"/>
                </a:xfrm>
                <a:prstGeom prst="rect">
                  <a:avLst/>
                </a:prstGeom>
                <a:blipFill>
                  <a:blip r:embed="rId15"/>
                  <a:stretch>
                    <a:fillRect l="-4255" r="-4255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xmlns="" id="{4787A536-0E20-41AC-A7FC-CCC6E06231DD}"/>
                    </a:ext>
                  </a:extLst>
                </p:cNvPr>
                <p:cNvSpPr/>
                <p:nvPr/>
              </p:nvSpPr>
              <p:spPr>
                <a:xfrm>
                  <a:off x="4799886" y="469309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4787A536-0E20-41AC-A7FC-CCC6E06231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9886" y="4693092"/>
                  <a:ext cx="274320" cy="274320"/>
                </a:xfrm>
                <a:prstGeom prst="rect">
                  <a:avLst/>
                </a:prstGeom>
                <a:blipFill>
                  <a:blip r:embed="rId16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xmlns="" id="{34705CC1-F82C-49DD-BF51-47276161E9EB}"/>
                    </a:ext>
                  </a:extLst>
                </p:cNvPr>
                <p:cNvSpPr/>
                <p:nvPr/>
              </p:nvSpPr>
              <p:spPr>
                <a:xfrm>
                  <a:off x="5243063" y="4694626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34705CC1-F82C-49DD-BF51-47276161E9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3063" y="4694626"/>
                  <a:ext cx="274320" cy="274320"/>
                </a:xfrm>
                <a:prstGeom prst="rect">
                  <a:avLst/>
                </a:prstGeom>
                <a:blipFill>
                  <a:blip r:embed="rId17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6" name="Rectangle 285">
                  <a:extLst>
                    <a:ext uri="{FF2B5EF4-FFF2-40B4-BE49-F238E27FC236}">
                      <a16:creationId xmlns:a16="http://schemas.microsoft.com/office/drawing/2014/main" xmlns="" id="{FDC5DB38-93BA-400B-BA5C-FE00F371A31B}"/>
                    </a:ext>
                  </a:extLst>
                </p:cNvPr>
                <p:cNvSpPr/>
                <p:nvPr/>
              </p:nvSpPr>
              <p:spPr>
                <a:xfrm>
                  <a:off x="5691798" y="4693067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6" name="Rectangle 285">
                  <a:extLst>
                    <a:ext uri="{FF2B5EF4-FFF2-40B4-BE49-F238E27FC236}">
                      <a16:creationId xmlns:a16="http://schemas.microsoft.com/office/drawing/2014/main" id="{FDC5DB38-93BA-400B-BA5C-FE00F371A3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1798" y="4693067"/>
                  <a:ext cx="274320" cy="274320"/>
                </a:xfrm>
                <a:prstGeom prst="rect">
                  <a:avLst/>
                </a:prstGeom>
                <a:blipFill>
                  <a:blip r:embed="rId18"/>
                  <a:stretch>
                    <a:fillRect l="-6383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xmlns="" id="{2443BCAB-7508-46AC-9B76-B2F0DDA8A336}"/>
                    </a:ext>
                  </a:extLst>
                </p:cNvPr>
                <p:cNvSpPr/>
                <p:nvPr/>
              </p:nvSpPr>
              <p:spPr>
                <a:xfrm>
                  <a:off x="8785006" y="470087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2443BCAB-7508-46AC-9B76-B2F0DDA8A3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5006" y="4700872"/>
                  <a:ext cx="274320" cy="274320"/>
                </a:xfrm>
                <a:prstGeom prst="rect">
                  <a:avLst/>
                </a:prstGeom>
                <a:blipFill>
                  <a:blip r:embed="rId19"/>
                  <a:stretch>
                    <a:fillRect l="-6383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8" name="Straight Arrow Connector 287">
              <a:extLst>
                <a:ext uri="{FF2B5EF4-FFF2-40B4-BE49-F238E27FC236}">
                  <a16:creationId xmlns:a16="http://schemas.microsoft.com/office/drawing/2014/main" xmlns="" id="{0B84CF34-9E80-4559-9CD7-5863194F89B8}"/>
                </a:ext>
              </a:extLst>
            </p:cNvPr>
            <p:cNvCxnSpPr>
              <a:endCxn id="280" idx="0"/>
            </p:cNvCxnSpPr>
            <p:nvPr/>
          </p:nvCxnSpPr>
          <p:spPr>
            <a:xfrm>
              <a:off x="3428346" y="4513956"/>
              <a:ext cx="669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xmlns="" id="{BDD6DD9B-090A-42FC-9F87-22A1D53F7B93}"/>
                    </a:ext>
                  </a:extLst>
                </p:cNvPr>
                <p:cNvSpPr/>
                <p:nvPr/>
              </p:nvSpPr>
              <p:spPr>
                <a:xfrm>
                  <a:off x="6582983" y="4232034"/>
                  <a:ext cx="2023555" cy="27432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BDD6DD9B-090A-42FC-9F87-22A1D53F7B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2983" y="4232034"/>
                  <a:ext cx="2023555" cy="274320"/>
                </a:xfrm>
                <a:prstGeom prst="rect">
                  <a:avLst/>
                </a:prstGeom>
                <a:blipFill>
                  <a:blip r:embed="rId36"/>
                  <a:stretch>
                    <a:fillRect b="-212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0" name="Straight Arrow Connector 289">
              <a:extLst>
                <a:ext uri="{FF2B5EF4-FFF2-40B4-BE49-F238E27FC236}">
                  <a16:creationId xmlns:a16="http://schemas.microsoft.com/office/drawing/2014/main" xmlns="" id="{04EE6494-CD5D-4849-975D-E8DDF6331F8C}"/>
                </a:ext>
              </a:extLst>
            </p:cNvPr>
            <p:cNvCxnSpPr>
              <a:stCxn id="303" idx="2"/>
              <a:endCxn id="284" idx="0"/>
            </p:cNvCxnSpPr>
            <p:nvPr/>
          </p:nvCxnSpPr>
          <p:spPr>
            <a:xfrm>
              <a:off x="4930135" y="4506379"/>
              <a:ext cx="6911" cy="1867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Arrow Connector 290">
              <a:extLst>
                <a:ext uri="{FF2B5EF4-FFF2-40B4-BE49-F238E27FC236}">
                  <a16:creationId xmlns:a16="http://schemas.microsoft.com/office/drawing/2014/main" xmlns="" id="{A1829930-2264-4F78-8AFE-B191EEAB3A95}"/>
                </a:ext>
              </a:extLst>
            </p:cNvPr>
            <p:cNvCxnSpPr>
              <a:stCxn id="305" idx="2"/>
              <a:endCxn id="285" idx="0"/>
            </p:cNvCxnSpPr>
            <p:nvPr/>
          </p:nvCxnSpPr>
          <p:spPr>
            <a:xfrm>
              <a:off x="5373312" y="4507913"/>
              <a:ext cx="6911" cy="1867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xmlns="" id="{AC90AAFD-96AE-47C1-B1D4-7D628926D8C7}"/>
                </a:ext>
              </a:extLst>
            </p:cNvPr>
            <p:cNvCxnSpPr>
              <a:stCxn id="307" idx="2"/>
              <a:endCxn id="286" idx="0"/>
            </p:cNvCxnSpPr>
            <p:nvPr/>
          </p:nvCxnSpPr>
          <p:spPr>
            <a:xfrm>
              <a:off x="5822047" y="4506354"/>
              <a:ext cx="6911" cy="1867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xmlns="" id="{2B8E0D16-288F-4448-BFE4-43D5234828A2}"/>
                </a:ext>
              </a:extLst>
            </p:cNvPr>
            <p:cNvCxnSpPr>
              <a:endCxn id="294" idx="1"/>
            </p:cNvCxnSpPr>
            <p:nvPr/>
          </p:nvCxnSpPr>
          <p:spPr>
            <a:xfrm>
              <a:off x="8613001" y="4369194"/>
              <a:ext cx="17200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xmlns="" id="{39FFD1C2-CE70-4955-83D2-E10BBBDFB450}"/>
                    </a:ext>
                  </a:extLst>
                </p:cNvPr>
                <p:cNvSpPr/>
                <p:nvPr/>
              </p:nvSpPr>
              <p:spPr>
                <a:xfrm>
                  <a:off x="8785006" y="4232034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39FFD1C2-CE70-4955-83D2-E10BBBDFB4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5006" y="4232034"/>
                  <a:ext cx="274320" cy="274320"/>
                </a:xfrm>
                <a:prstGeom prst="rect">
                  <a:avLst/>
                </a:prstGeom>
                <a:blipFill>
                  <a:blip r:embed="rId21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xmlns="" id="{ADF5DA8F-2211-4A0B-AB89-FF97A780ACF2}"/>
                </a:ext>
              </a:extLst>
            </p:cNvPr>
            <p:cNvCxnSpPr>
              <a:stCxn id="294" idx="2"/>
              <a:endCxn id="287" idx="0"/>
            </p:cNvCxnSpPr>
            <p:nvPr/>
          </p:nvCxnSpPr>
          <p:spPr>
            <a:xfrm>
              <a:off x="8922166" y="4506354"/>
              <a:ext cx="0" cy="1945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xmlns="" id="{C0962A8B-2547-44F0-9DAC-382DF289A046}"/>
                </a:ext>
              </a:extLst>
            </p:cNvPr>
            <p:cNvCxnSpPr>
              <a:stCxn id="309" idx="3"/>
              <a:endCxn id="289" idx="1"/>
            </p:cNvCxnSpPr>
            <p:nvPr/>
          </p:nvCxnSpPr>
          <p:spPr>
            <a:xfrm>
              <a:off x="6412452" y="4369194"/>
              <a:ext cx="17053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xmlns="" id="{6A2E775C-8622-4177-A946-C8CE4828574C}"/>
                </a:ext>
              </a:extLst>
            </p:cNvPr>
            <p:cNvCxnSpPr>
              <a:stCxn id="271" idx="3"/>
              <a:endCxn id="303" idx="1"/>
            </p:cNvCxnSpPr>
            <p:nvPr/>
          </p:nvCxnSpPr>
          <p:spPr>
            <a:xfrm flipV="1">
              <a:off x="4628906" y="4369219"/>
              <a:ext cx="164069" cy="21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xmlns="" id="{82BFD554-44A0-480D-94F1-D5DB7C488473}"/>
                </a:ext>
              </a:extLst>
            </p:cNvPr>
            <p:cNvCxnSpPr>
              <a:stCxn id="268" idx="3"/>
              <a:endCxn id="271" idx="1"/>
            </p:cNvCxnSpPr>
            <p:nvPr/>
          </p:nvCxnSpPr>
          <p:spPr>
            <a:xfrm flipV="1">
              <a:off x="2435493" y="4371351"/>
              <a:ext cx="165540" cy="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xmlns="" id="{8816F4C4-BEE3-4893-955C-2668F534719A}"/>
                </a:ext>
              </a:extLst>
            </p:cNvPr>
            <p:cNvCxnSpPr>
              <a:endCxn id="300" idx="1"/>
            </p:cNvCxnSpPr>
            <p:nvPr/>
          </p:nvCxnSpPr>
          <p:spPr>
            <a:xfrm>
              <a:off x="9065265" y="4367877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xmlns="" id="{4BA9EFAD-6259-4FA5-9BA7-D1E93E688DD0}"/>
                    </a:ext>
                  </a:extLst>
                </p:cNvPr>
                <p:cNvSpPr/>
                <p:nvPr/>
              </p:nvSpPr>
              <p:spPr>
                <a:xfrm>
                  <a:off x="9229857" y="4230717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4BA9EFAD-6259-4FA5-9BA7-D1E93E688D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9857" y="4230717"/>
                  <a:ext cx="274320" cy="274320"/>
                </a:xfrm>
                <a:prstGeom prst="rect">
                  <a:avLst/>
                </a:prstGeom>
                <a:blipFill>
                  <a:blip r:embed="rId21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1" name="Straight Arrow Connector 300">
              <a:extLst>
                <a:ext uri="{FF2B5EF4-FFF2-40B4-BE49-F238E27FC236}">
                  <a16:creationId xmlns:a16="http://schemas.microsoft.com/office/drawing/2014/main" xmlns="" id="{3DE0DB7F-1522-47EF-A407-085A0F258EFC}"/>
                </a:ext>
              </a:extLst>
            </p:cNvPr>
            <p:cNvCxnSpPr>
              <a:stCxn id="300" idx="2"/>
              <a:endCxn id="302" idx="0"/>
            </p:cNvCxnSpPr>
            <p:nvPr/>
          </p:nvCxnSpPr>
          <p:spPr>
            <a:xfrm>
              <a:off x="9367017" y="4505037"/>
              <a:ext cx="0" cy="1958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xmlns="" id="{B5ADCDE5-FF7B-47A9-8D24-973F01B06CB6}"/>
                    </a:ext>
                  </a:extLst>
                </p:cNvPr>
                <p:cNvSpPr/>
                <p:nvPr/>
              </p:nvSpPr>
              <p:spPr>
                <a:xfrm>
                  <a:off x="9229857" y="470087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B5ADCDE5-FF7B-47A9-8D24-973F01B06C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9857" y="4700872"/>
                  <a:ext cx="274320" cy="274320"/>
                </a:xfrm>
                <a:prstGeom prst="rect">
                  <a:avLst/>
                </a:prstGeom>
                <a:blipFill>
                  <a:blip r:embed="rId22"/>
                  <a:stretch>
                    <a:fillRect l="-6383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xmlns="" id="{6F9FC2D2-C520-4BBE-832E-C9660B321638}"/>
                    </a:ext>
                  </a:extLst>
                </p:cNvPr>
                <p:cNvSpPr/>
                <p:nvPr/>
              </p:nvSpPr>
              <p:spPr>
                <a:xfrm>
                  <a:off x="4792975" y="4232059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6F9FC2D2-C520-4BBE-832E-C9660B3216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2975" y="4232059"/>
                  <a:ext cx="274320" cy="274320"/>
                </a:xfrm>
                <a:prstGeom prst="rect">
                  <a:avLst/>
                </a:prstGeom>
                <a:blipFill>
                  <a:blip r:embed="rId23"/>
                  <a:stretch>
                    <a:fillRect l="-19149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xmlns="" id="{DAE33E69-045E-4CA0-8B41-F60B1F502C0C}"/>
                </a:ext>
              </a:extLst>
            </p:cNvPr>
            <p:cNvCxnSpPr>
              <a:stCxn id="303" idx="3"/>
              <a:endCxn id="305" idx="1"/>
            </p:cNvCxnSpPr>
            <p:nvPr/>
          </p:nvCxnSpPr>
          <p:spPr>
            <a:xfrm>
              <a:off x="5067295" y="4369219"/>
              <a:ext cx="168857" cy="15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xmlns="" id="{D73945C5-3021-48AB-96B7-F5494D4D76A8}"/>
                    </a:ext>
                  </a:extLst>
                </p:cNvPr>
                <p:cNvSpPr/>
                <p:nvPr/>
              </p:nvSpPr>
              <p:spPr>
                <a:xfrm>
                  <a:off x="5236152" y="4233593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D73945C5-3021-48AB-96B7-F5494D4D76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6152" y="4233593"/>
                  <a:ext cx="274320" cy="274320"/>
                </a:xfrm>
                <a:prstGeom prst="rect">
                  <a:avLst/>
                </a:prstGeom>
                <a:blipFill>
                  <a:blip r:embed="rId6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xmlns="" id="{BE40DC3A-A05E-40DA-B844-BEB5C47770D8}"/>
                </a:ext>
              </a:extLst>
            </p:cNvPr>
            <p:cNvCxnSpPr>
              <a:stCxn id="305" idx="3"/>
              <a:endCxn id="307" idx="1"/>
            </p:cNvCxnSpPr>
            <p:nvPr/>
          </p:nvCxnSpPr>
          <p:spPr>
            <a:xfrm flipV="1">
              <a:off x="5510472" y="4369194"/>
              <a:ext cx="174415" cy="15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xmlns="" id="{47894479-DE29-4DDA-BEE5-2B579F473460}"/>
                    </a:ext>
                  </a:extLst>
                </p:cNvPr>
                <p:cNvSpPr/>
                <p:nvPr/>
              </p:nvSpPr>
              <p:spPr>
                <a:xfrm>
                  <a:off x="5684887" y="4232034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47894479-DE29-4DDA-BEE5-2B579F4734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4887" y="4232034"/>
                  <a:ext cx="274320" cy="274320"/>
                </a:xfrm>
                <a:prstGeom prst="rect">
                  <a:avLst/>
                </a:prstGeom>
                <a:blipFill>
                  <a:blip r:embed="rId23"/>
                  <a:stretch>
                    <a:fillRect l="-19149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8" name="Straight Arrow Connector 307">
              <a:extLst>
                <a:ext uri="{FF2B5EF4-FFF2-40B4-BE49-F238E27FC236}">
                  <a16:creationId xmlns:a16="http://schemas.microsoft.com/office/drawing/2014/main" xmlns="" id="{7F418D47-7804-43CC-98CC-46AD33994738}"/>
                </a:ext>
              </a:extLst>
            </p:cNvPr>
            <p:cNvCxnSpPr>
              <a:cxnSpLocks/>
              <a:endCxn id="309" idx="1"/>
            </p:cNvCxnSpPr>
            <p:nvPr/>
          </p:nvCxnSpPr>
          <p:spPr>
            <a:xfrm>
              <a:off x="5973540" y="4369194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xmlns="" id="{A971BCC0-4262-4A2F-A623-22714495B35A}"/>
                    </a:ext>
                  </a:extLst>
                </p:cNvPr>
                <p:cNvSpPr/>
                <p:nvPr/>
              </p:nvSpPr>
              <p:spPr>
                <a:xfrm>
                  <a:off x="6138132" y="4232034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A971BCC0-4262-4A2F-A623-22714495B3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8132" y="4232034"/>
                  <a:ext cx="274320" cy="274320"/>
                </a:xfrm>
                <a:prstGeom prst="rect">
                  <a:avLst/>
                </a:prstGeom>
                <a:blipFill>
                  <a:blip r:embed="rId21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xmlns="" id="{86F56E2F-2CC0-476D-A5B5-4B8ABF18259C}"/>
                </a:ext>
              </a:extLst>
            </p:cNvPr>
            <p:cNvCxnSpPr>
              <a:stCxn id="309" idx="2"/>
              <a:endCxn id="321" idx="0"/>
            </p:cNvCxnSpPr>
            <p:nvPr/>
          </p:nvCxnSpPr>
          <p:spPr>
            <a:xfrm>
              <a:off x="6275292" y="4506354"/>
              <a:ext cx="1903" cy="1843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xmlns="" id="{187BEF7E-31C6-4479-83F8-1E608E0A093E}"/>
                    </a:ext>
                  </a:extLst>
                </p:cNvPr>
                <p:cNvSpPr/>
                <p:nvPr/>
              </p:nvSpPr>
              <p:spPr>
                <a:xfrm>
                  <a:off x="6140035" y="4690740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187BEF7E-31C6-4479-83F8-1E608E0A09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0035" y="4690740"/>
                  <a:ext cx="274320" cy="274320"/>
                </a:xfrm>
                <a:prstGeom prst="rect">
                  <a:avLst/>
                </a:prstGeom>
                <a:blipFill>
                  <a:blip r:embed="rId24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xmlns="" id="{7EEE18CD-7752-4B25-BC72-E7E88FD2E4CA}"/>
                </a:ext>
              </a:extLst>
            </p:cNvPr>
            <p:cNvCxnSpPr>
              <a:endCxn id="323" idx="1"/>
            </p:cNvCxnSpPr>
            <p:nvPr/>
          </p:nvCxnSpPr>
          <p:spPr>
            <a:xfrm>
              <a:off x="9511589" y="4367987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xmlns="" id="{38E71427-C01C-4900-8974-3623DDA0AF8C}"/>
                    </a:ext>
                  </a:extLst>
                </p:cNvPr>
                <p:cNvSpPr/>
                <p:nvPr/>
              </p:nvSpPr>
              <p:spPr>
                <a:xfrm>
                  <a:off x="9676181" y="4230827"/>
                  <a:ext cx="274320" cy="2743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38E71427-C01C-4900-8974-3623DDA0AF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6181" y="4230827"/>
                  <a:ext cx="274320" cy="274320"/>
                </a:xfrm>
                <a:prstGeom prst="rect">
                  <a:avLst/>
                </a:prstGeom>
                <a:blipFill>
                  <a:blip r:embed="rId25"/>
                  <a:stretch>
                    <a:fillRect l="-21277" r="-1276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4" name="Straight Arrow Connector 323">
              <a:extLst>
                <a:ext uri="{FF2B5EF4-FFF2-40B4-BE49-F238E27FC236}">
                  <a16:creationId xmlns:a16="http://schemas.microsoft.com/office/drawing/2014/main" xmlns="" id="{EBD636BB-EEA6-477C-A1F9-6DFEC6F3FAE3}"/>
                </a:ext>
              </a:extLst>
            </p:cNvPr>
            <p:cNvCxnSpPr>
              <a:stCxn id="323" idx="2"/>
              <a:endCxn id="372" idx="0"/>
            </p:cNvCxnSpPr>
            <p:nvPr/>
          </p:nvCxnSpPr>
          <p:spPr>
            <a:xfrm>
              <a:off x="9813341" y="4505147"/>
              <a:ext cx="0" cy="1958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2" name="Rectangle 371">
                  <a:extLst>
                    <a:ext uri="{FF2B5EF4-FFF2-40B4-BE49-F238E27FC236}">
                      <a16:creationId xmlns:a16="http://schemas.microsoft.com/office/drawing/2014/main" xmlns="" id="{6F5B05DF-8EEE-4444-A5BD-E4B32E227361}"/>
                    </a:ext>
                  </a:extLst>
                </p:cNvPr>
                <p:cNvSpPr/>
                <p:nvPr/>
              </p:nvSpPr>
              <p:spPr>
                <a:xfrm>
                  <a:off x="9676181" y="470098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2" name="Rectangle 371">
                  <a:extLst>
                    <a:ext uri="{FF2B5EF4-FFF2-40B4-BE49-F238E27FC236}">
                      <a16:creationId xmlns:a16="http://schemas.microsoft.com/office/drawing/2014/main" id="{6F5B05DF-8EEE-4444-A5BD-E4B32E2273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6181" y="4700982"/>
                  <a:ext cx="274320" cy="274320"/>
                </a:xfrm>
                <a:prstGeom prst="rect">
                  <a:avLst/>
                </a:prstGeom>
                <a:blipFill>
                  <a:blip r:embed="rId26"/>
                  <a:stretch>
                    <a:fillRect l="-4255" r="-4255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xmlns="" id="{FAB20BB8-44E2-44E9-9357-6EB05B3D64C5}"/>
                    </a:ext>
                  </a:extLst>
                </p:cNvPr>
                <p:cNvSpPr/>
                <p:nvPr/>
              </p:nvSpPr>
              <p:spPr>
                <a:xfrm>
                  <a:off x="6584886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FAB20BB8-44E2-44E9-9357-6EB05B3D64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4886" y="4708239"/>
                  <a:ext cx="274320" cy="274320"/>
                </a:xfrm>
                <a:prstGeom prst="rect">
                  <a:avLst/>
                </a:prstGeom>
                <a:blipFill>
                  <a:blip r:embed="rId27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4" name="Rectangle 373">
                  <a:extLst>
                    <a:ext uri="{FF2B5EF4-FFF2-40B4-BE49-F238E27FC236}">
                      <a16:creationId xmlns:a16="http://schemas.microsoft.com/office/drawing/2014/main" xmlns="" id="{053157A1-2CEE-41CF-8F17-1ABD4711DDDD}"/>
                    </a:ext>
                  </a:extLst>
                </p:cNvPr>
                <p:cNvSpPr/>
                <p:nvPr/>
              </p:nvSpPr>
              <p:spPr>
                <a:xfrm>
                  <a:off x="6934900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4" name="Rectangle 373">
                  <a:extLst>
                    <a:ext uri="{FF2B5EF4-FFF2-40B4-BE49-F238E27FC236}">
                      <a16:creationId xmlns:a16="http://schemas.microsoft.com/office/drawing/2014/main" id="{053157A1-2CEE-41CF-8F17-1ABD4711DD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900" y="4708239"/>
                  <a:ext cx="274320" cy="274320"/>
                </a:xfrm>
                <a:prstGeom prst="rect">
                  <a:avLst/>
                </a:prstGeom>
                <a:blipFill>
                  <a:blip r:embed="rId28"/>
                  <a:stretch>
                    <a:fillRect l="-4255" r="-4255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xmlns="" id="{ACF02E99-5826-44E3-B84C-68E9F0FD30A8}"/>
                    </a:ext>
                  </a:extLst>
                </p:cNvPr>
                <p:cNvSpPr/>
                <p:nvPr/>
              </p:nvSpPr>
              <p:spPr>
                <a:xfrm>
                  <a:off x="7283212" y="4706680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id="{ACF02E99-5826-44E3-B84C-68E9F0FD30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3212" y="4706680"/>
                  <a:ext cx="274320" cy="274320"/>
                </a:xfrm>
                <a:prstGeom prst="rect">
                  <a:avLst/>
                </a:prstGeom>
                <a:blipFill>
                  <a:blip r:embed="rId29"/>
                  <a:stretch>
                    <a:fillRect l="-6383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6" name="Rectangle 375">
                  <a:extLst>
                    <a:ext uri="{FF2B5EF4-FFF2-40B4-BE49-F238E27FC236}">
                      <a16:creationId xmlns:a16="http://schemas.microsoft.com/office/drawing/2014/main" xmlns="" id="{A494A04E-14FB-4572-A8B6-401D0ACBBD65}"/>
                    </a:ext>
                  </a:extLst>
                </p:cNvPr>
                <p:cNvSpPr/>
                <p:nvPr/>
              </p:nvSpPr>
              <p:spPr>
                <a:xfrm>
                  <a:off x="7633194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6" name="Rectangle 375">
                  <a:extLst>
                    <a:ext uri="{FF2B5EF4-FFF2-40B4-BE49-F238E27FC236}">
                      <a16:creationId xmlns:a16="http://schemas.microsoft.com/office/drawing/2014/main" id="{A494A04E-14FB-4572-A8B6-401D0ACBBD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3194" y="4708239"/>
                  <a:ext cx="274320" cy="274320"/>
                </a:xfrm>
                <a:prstGeom prst="rect">
                  <a:avLst/>
                </a:prstGeom>
                <a:blipFill>
                  <a:blip r:embed="rId30"/>
                  <a:stretch>
                    <a:fillRect l="-6383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8" name="Rectangle 377">
                  <a:extLst>
                    <a:ext uri="{FF2B5EF4-FFF2-40B4-BE49-F238E27FC236}">
                      <a16:creationId xmlns:a16="http://schemas.microsoft.com/office/drawing/2014/main" xmlns="" id="{E2817F7D-A160-4626-AF54-F1626A80044A}"/>
                    </a:ext>
                  </a:extLst>
                </p:cNvPr>
                <p:cNvSpPr/>
                <p:nvPr/>
              </p:nvSpPr>
              <p:spPr>
                <a:xfrm>
                  <a:off x="7983390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8" name="Rectangle 377">
                  <a:extLst>
                    <a:ext uri="{FF2B5EF4-FFF2-40B4-BE49-F238E27FC236}">
                      <a16:creationId xmlns:a16="http://schemas.microsoft.com/office/drawing/2014/main" id="{E2817F7D-A160-4626-AF54-F1626A8004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3390" y="4708239"/>
                  <a:ext cx="274320" cy="274320"/>
                </a:xfrm>
                <a:prstGeom prst="rect">
                  <a:avLst/>
                </a:prstGeom>
                <a:blipFill>
                  <a:blip r:embed="rId31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xmlns="" id="{4DE397F9-EF93-4526-B84E-F2F032E73511}"/>
                    </a:ext>
                  </a:extLst>
                </p:cNvPr>
                <p:cNvSpPr/>
                <p:nvPr/>
              </p:nvSpPr>
              <p:spPr>
                <a:xfrm>
                  <a:off x="8334871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4DE397F9-EF93-4526-B84E-F2F032E735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4871" y="4708239"/>
                  <a:ext cx="274320" cy="274320"/>
                </a:xfrm>
                <a:prstGeom prst="rect">
                  <a:avLst/>
                </a:prstGeom>
                <a:blipFill>
                  <a:blip r:embed="rId32"/>
                  <a:stretch>
                    <a:fillRect l="-6383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0" name="Straight Arrow Connector 379">
              <a:extLst>
                <a:ext uri="{FF2B5EF4-FFF2-40B4-BE49-F238E27FC236}">
                  <a16:creationId xmlns:a16="http://schemas.microsoft.com/office/drawing/2014/main" xmlns="" id="{B28062D3-E257-474D-9D00-6AB7CF361D5E}"/>
                </a:ext>
              </a:extLst>
            </p:cNvPr>
            <p:cNvCxnSpPr>
              <a:endCxn id="281" idx="0"/>
            </p:cNvCxnSpPr>
            <p:nvPr/>
          </p:nvCxnSpPr>
          <p:spPr>
            <a:xfrm>
              <a:off x="3769782" y="4517229"/>
              <a:ext cx="0" cy="1856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Arrow Connector 380">
              <a:extLst>
                <a:ext uri="{FF2B5EF4-FFF2-40B4-BE49-F238E27FC236}">
                  <a16:creationId xmlns:a16="http://schemas.microsoft.com/office/drawing/2014/main" xmlns="" id="{67699288-F845-4C45-8AC9-31A5BB06B50F}"/>
                </a:ext>
              </a:extLst>
            </p:cNvPr>
            <p:cNvCxnSpPr>
              <a:endCxn id="282" idx="0"/>
            </p:cNvCxnSpPr>
            <p:nvPr/>
          </p:nvCxnSpPr>
          <p:spPr>
            <a:xfrm flipH="1">
              <a:off x="4135218" y="4521045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Arrow Connector 381">
              <a:extLst>
                <a:ext uri="{FF2B5EF4-FFF2-40B4-BE49-F238E27FC236}">
                  <a16:creationId xmlns:a16="http://schemas.microsoft.com/office/drawing/2014/main" xmlns="" id="{E52FAD95-4C31-45F7-88FB-581D5DA5FA61}"/>
                </a:ext>
              </a:extLst>
            </p:cNvPr>
            <p:cNvCxnSpPr>
              <a:endCxn id="283" idx="0"/>
            </p:cNvCxnSpPr>
            <p:nvPr/>
          </p:nvCxnSpPr>
          <p:spPr>
            <a:xfrm>
              <a:off x="4486699" y="4522287"/>
              <a:ext cx="0" cy="1805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Arrow Connector 382">
              <a:extLst>
                <a:ext uri="{FF2B5EF4-FFF2-40B4-BE49-F238E27FC236}">
                  <a16:creationId xmlns:a16="http://schemas.microsoft.com/office/drawing/2014/main" xmlns="" id="{F0A1D9C7-1D73-4B79-904F-AD985B8DC32B}"/>
                </a:ext>
              </a:extLst>
            </p:cNvPr>
            <p:cNvCxnSpPr>
              <a:endCxn id="279" idx="0"/>
            </p:cNvCxnSpPr>
            <p:nvPr/>
          </p:nvCxnSpPr>
          <p:spPr>
            <a:xfrm>
              <a:off x="3083737" y="4521045"/>
              <a:ext cx="2991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Arrow Connector 383">
              <a:extLst>
                <a:ext uri="{FF2B5EF4-FFF2-40B4-BE49-F238E27FC236}">
                  <a16:creationId xmlns:a16="http://schemas.microsoft.com/office/drawing/2014/main" xmlns="" id="{29BB657D-D42A-463E-84D4-7F6EC43DBB0C}"/>
                </a:ext>
              </a:extLst>
            </p:cNvPr>
            <p:cNvCxnSpPr>
              <a:endCxn id="272" idx="0"/>
            </p:cNvCxnSpPr>
            <p:nvPr/>
          </p:nvCxnSpPr>
          <p:spPr>
            <a:xfrm>
              <a:off x="2724702" y="4521045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Arrow Connector 384">
              <a:extLst>
                <a:ext uri="{FF2B5EF4-FFF2-40B4-BE49-F238E27FC236}">
                  <a16:creationId xmlns:a16="http://schemas.microsoft.com/office/drawing/2014/main" xmlns="" id="{0FB3284C-6B71-463A-AFAD-3F47BC48241F}"/>
                </a:ext>
              </a:extLst>
            </p:cNvPr>
            <p:cNvCxnSpPr/>
            <p:nvPr/>
          </p:nvCxnSpPr>
          <p:spPr>
            <a:xfrm>
              <a:off x="7433690" y="4514949"/>
              <a:ext cx="669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Arrow Connector 385">
              <a:extLst>
                <a:ext uri="{FF2B5EF4-FFF2-40B4-BE49-F238E27FC236}">
                  <a16:creationId xmlns:a16="http://schemas.microsoft.com/office/drawing/2014/main" xmlns="" id="{C9A4CAAD-97D4-4606-9224-100C761104F9}"/>
                </a:ext>
              </a:extLst>
            </p:cNvPr>
            <p:cNvCxnSpPr/>
            <p:nvPr/>
          </p:nvCxnSpPr>
          <p:spPr>
            <a:xfrm>
              <a:off x="7775126" y="4518222"/>
              <a:ext cx="0" cy="1856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Arrow Connector 386">
              <a:extLst>
                <a:ext uri="{FF2B5EF4-FFF2-40B4-BE49-F238E27FC236}">
                  <a16:creationId xmlns:a16="http://schemas.microsoft.com/office/drawing/2014/main" xmlns="" id="{897CDBE6-BAEC-41D6-B767-93921594ED3F}"/>
                </a:ext>
              </a:extLst>
            </p:cNvPr>
            <p:cNvCxnSpPr/>
            <p:nvPr/>
          </p:nvCxnSpPr>
          <p:spPr>
            <a:xfrm flipH="1">
              <a:off x="8140562" y="4522038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Arrow Connector 387">
              <a:extLst>
                <a:ext uri="{FF2B5EF4-FFF2-40B4-BE49-F238E27FC236}">
                  <a16:creationId xmlns:a16="http://schemas.microsoft.com/office/drawing/2014/main" xmlns="" id="{57838A2C-6BD1-4EBE-88C0-3A4FB2CD2B88}"/>
                </a:ext>
              </a:extLst>
            </p:cNvPr>
            <p:cNvCxnSpPr/>
            <p:nvPr/>
          </p:nvCxnSpPr>
          <p:spPr>
            <a:xfrm>
              <a:off x="8492043" y="4523280"/>
              <a:ext cx="0" cy="1805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Arrow Connector 388">
              <a:extLst>
                <a:ext uri="{FF2B5EF4-FFF2-40B4-BE49-F238E27FC236}">
                  <a16:creationId xmlns:a16="http://schemas.microsoft.com/office/drawing/2014/main" xmlns="" id="{821E473A-38DC-456B-9BFA-5DDC35AB29F4}"/>
                </a:ext>
              </a:extLst>
            </p:cNvPr>
            <p:cNvCxnSpPr/>
            <p:nvPr/>
          </p:nvCxnSpPr>
          <p:spPr>
            <a:xfrm>
              <a:off x="7089081" y="4522038"/>
              <a:ext cx="2991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Arrow Connector 404">
              <a:extLst>
                <a:ext uri="{FF2B5EF4-FFF2-40B4-BE49-F238E27FC236}">
                  <a16:creationId xmlns:a16="http://schemas.microsoft.com/office/drawing/2014/main" xmlns="" id="{F3C781EC-5925-4B3D-B24F-700F60B8A19A}"/>
                </a:ext>
              </a:extLst>
            </p:cNvPr>
            <p:cNvCxnSpPr/>
            <p:nvPr/>
          </p:nvCxnSpPr>
          <p:spPr>
            <a:xfrm>
              <a:off x="6730046" y="4522038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xmlns="" id="{6C080F2B-FD25-44C5-B5FD-47CDD2F1BD08}"/>
                </a:ext>
              </a:extLst>
            </p:cNvPr>
            <p:cNvSpPr txBox="1"/>
            <p:nvPr/>
          </p:nvSpPr>
          <p:spPr>
            <a:xfrm>
              <a:off x="10517759" y="4128693"/>
              <a:ext cx="193852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Hidden</a:t>
              </a:r>
            </a:p>
          </p:txBody>
        </p:sp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xmlns="" id="{E2AFB5BE-E332-4756-B9D2-33A650FD3D66}"/>
                </a:ext>
              </a:extLst>
            </p:cNvPr>
            <p:cNvSpPr txBox="1"/>
            <p:nvPr/>
          </p:nvSpPr>
          <p:spPr>
            <a:xfrm>
              <a:off x="10517759" y="4598242"/>
              <a:ext cx="193852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Observed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xmlns="" id="{0FE955EA-40A8-4816-9206-F3BC5E8544FC}"/>
                    </a:ext>
                  </a:extLst>
                </p:cNvPr>
                <p:cNvSpPr/>
                <p:nvPr/>
              </p:nvSpPr>
              <p:spPr>
                <a:xfrm>
                  <a:off x="383530" y="4704918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0FE955EA-40A8-4816-9206-F3BC5E8544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530" y="4704918"/>
                  <a:ext cx="274320" cy="274320"/>
                </a:xfrm>
                <a:prstGeom prst="rect">
                  <a:avLst/>
                </a:prstGeom>
                <a:blipFill>
                  <a:blip r:embed="rId33"/>
                  <a:stretch>
                    <a:fillRect l="-6383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9" name="Straight Arrow Connector 408">
              <a:extLst>
                <a:ext uri="{FF2B5EF4-FFF2-40B4-BE49-F238E27FC236}">
                  <a16:creationId xmlns:a16="http://schemas.microsoft.com/office/drawing/2014/main" xmlns="" id="{827FC0D8-5D29-428A-BE5F-B77308C0BE4D}"/>
                </a:ext>
              </a:extLst>
            </p:cNvPr>
            <p:cNvCxnSpPr>
              <a:stCxn id="410" idx="3"/>
            </p:cNvCxnSpPr>
            <p:nvPr/>
          </p:nvCxnSpPr>
          <p:spPr>
            <a:xfrm>
              <a:off x="663805" y="4375592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0" name="Rectangle 409">
                  <a:extLst>
                    <a:ext uri="{FF2B5EF4-FFF2-40B4-BE49-F238E27FC236}">
                      <a16:creationId xmlns:a16="http://schemas.microsoft.com/office/drawing/2014/main" xmlns="" id="{B811409B-61B2-4B49-9985-4FC8583FABCF}"/>
                    </a:ext>
                  </a:extLst>
                </p:cNvPr>
                <p:cNvSpPr/>
                <p:nvPr/>
              </p:nvSpPr>
              <p:spPr>
                <a:xfrm>
                  <a:off x="389485" y="4238432"/>
                  <a:ext cx="274320" cy="2743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10" name="Rectangle 409">
                  <a:extLst>
                    <a:ext uri="{FF2B5EF4-FFF2-40B4-BE49-F238E27FC236}">
                      <a16:creationId xmlns:a16="http://schemas.microsoft.com/office/drawing/2014/main" id="{B811409B-61B2-4B49-9985-4FC8583FAB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485" y="4238432"/>
                  <a:ext cx="274320" cy="274320"/>
                </a:xfrm>
                <a:prstGeom prst="rect">
                  <a:avLst/>
                </a:prstGeom>
                <a:blipFill>
                  <a:blip r:embed="rId34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xmlns="" id="{492FC275-1A0E-4939-B741-87872D630F2D}"/>
                </a:ext>
              </a:extLst>
            </p:cNvPr>
            <p:cNvCxnSpPr>
              <a:stCxn id="410" idx="2"/>
              <a:endCxn id="408" idx="0"/>
            </p:cNvCxnSpPr>
            <p:nvPr/>
          </p:nvCxnSpPr>
          <p:spPr>
            <a:xfrm flipH="1">
              <a:off x="520690" y="4512752"/>
              <a:ext cx="5955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xmlns="" id="{4583DCF9-A018-45FD-9C7C-4C4F20695D83}"/>
                </a:ext>
              </a:extLst>
            </p:cNvPr>
            <p:cNvCxnSpPr/>
            <p:nvPr/>
          </p:nvCxnSpPr>
          <p:spPr>
            <a:xfrm>
              <a:off x="965557" y="4512752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Arrow Connector 412">
              <a:extLst>
                <a:ext uri="{FF2B5EF4-FFF2-40B4-BE49-F238E27FC236}">
                  <a16:creationId xmlns:a16="http://schemas.microsoft.com/office/drawing/2014/main" xmlns="" id="{8830C876-3EE8-496A-9CE8-DA9ADCACAC97}"/>
                </a:ext>
              </a:extLst>
            </p:cNvPr>
            <p:cNvCxnSpPr>
              <a:endCxn id="414" idx="1"/>
            </p:cNvCxnSpPr>
            <p:nvPr/>
          </p:nvCxnSpPr>
          <p:spPr>
            <a:xfrm>
              <a:off x="9962393" y="4371687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4" name="Rectangle 413">
                  <a:extLst>
                    <a:ext uri="{FF2B5EF4-FFF2-40B4-BE49-F238E27FC236}">
                      <a16:creationId xmlns:a16="http://schemas.microsoft.com/office/drawing/2014/main" xmlns="" id="{8A2FD82D-FECD-4F68-A84E-4A1277D4AF3B}"/>
                    </a:ext>
                  </a:extLst>
                </p:cNvPr>
                <p:cNvSpPr/>
                <p:nvPr/>
              </p:nvSpPr>
              <p:spPr>
                <a:xfrm>
                  <a:off x="10126985" y="4234527"/>
                  <a:ext cx="274320" cy="274320"/>
                </a:xfrm>
                <a:prstGeom prst="rect">
                  <a:avLst/>
                </a:prstGeom>
                <a:solidFill>
                  <a:srgbClr val="843C0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14" name="Rectangle 413">
                  <a:extLst>
                    <a:ext uri="{FF2B5EF4-FFF2-40B4-BE49-F238E27FC236}">
                      <a16:creationId xmlns:a16="http://schemas.microsoft.com/office/drawing/2014/main" id="{8A2FD82D-FECD-4F68-A84E-4A1277D4AF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6985" y="4234527"/>
                  <a:ext cx="274320" cy="274320"/>
                </a:xfrm>
                <a:prstGeom prst="rect">
                  <a:avLst/>
                </a:prstGeom>
                <a:blipFill>
                  <a:blip r:embed="rId3"/>
                  <a:stretch>
                    <a:fillRect l="-21277" r="-1276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5" name="Straight Arrow Connector 414">
              <a:extLst>
                <a:ext uri="{FF2B5EF4-FFF2-40B4-BE49-F238E27FC236}">
                  <a16:creationId xmlns:a16="http://schemas.microsoft.com/office/drawing/2014/main" xmlns="" id="{E86B68A2-C9E6-4C60-B306-C044C0123719}"/>
                </a:ext>
              </a:extLst>
            </p:cNvPr>
            <p:cNvCxnSpPr>
              <a:stCxn id="414" idx="2"/>
              <a:endCxn id="417" idx="0"/>
            </p:cNvCxnSpPr>
            <p:nvPr/>
          </p:nvCxnSpPr>
          <p:spPr>
            <a:xfrm>
              <a:off x="10264145" y="4508847"/>
              <a:ext cx="0" cy="1958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xmlns="" id="{4470C332-6BA4-434F-BDDF-B10CBB95A859}"/>
                    </a:ext>
                  </a:extLst>
                </p:cNvPr>
                <p:cNvSpPr/>
                <p:nvPr/>
              </p:nvSpPr>
              <p:spPr>
                <a:xfrm>
                  <a:off x="10126985" y="470468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id="{4470C332-6BA4-434F-BDDF-B10CBB95A8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6985" y="4704682"/>
                  <a:ext cx="274320" cy="274320"/>
                </a:xfrm>
                <a:prstGeom prst="rect">
                  <a:avLst/>
                </a:prstGeom>
                <a:blipFill>
                  <a:blip r:embed="rId35"/>
                  <a:stretch>
                    <a:fillRect l="-4255" r="-4255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096032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xmlns="" id="{7646AF1F-0522-41B5-AA7E-014D63C451D6}"/>
                  </a:ext>
                </a:extLst>
              </p:cNvPr>
              <p:cNvSpPr/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7646AF1F-0522-41B5-AA7E-014D63C4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blipFill>
                <a:blip r:embed="rId2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xmlns="" id="{3007C35C-4D69-441A-A9E8-565263A10E2A}"/>
                  </a:ext>
                </a:extLst>
              </p:cNvPr>
              <p:cNvSpPr/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blipFill>
                <a:blip r:embed="rId3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7" name="Arc 246">
            <a:extLst>
              <a:ext uri="{FF2B5EF4-FFF2-40B4-BE49-F238E27FC236}">
                <a16:creationId xmlns:a16="http://schemas.microsoft.com/office/drawing/2014/main" xmlns="" id="{6C04B47C-C85C-4A50-81C8-59A0A506E096}"/>
              </a:ext>
            </a:extLst>
          </p:cNvPr>
          <p:cNvSpPr/>
          <p:nvPr/>
        </p:nvSpPr>
        <p:spPr>
          <a:xfrm>
            <a:off x="1800960" y="11283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xmlns="" id="{E0F67272-15BE-4542-9C93-3B7AF863AC3B}"/>
              </a:ext>
            </a:extLst>
          </p:cNvPr>
          <p:cNvSpPr/>
          <p:nvPr/>
        </p:nvSpPr>
        <p:spPr>
          <a:xfrm rot="10800000">
            <a:off x="1793102" y="17032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Arc 248">
            <a:extLst>
              <a:ext uri="{FF2B5EF4-FFF2-40B4-BE49-F238E27FC236}">
                <a16:creationId xmlns:a16="http://schemas.microsoft.com/office/drawing/2014/main" xmlns="" id="{52E86D83-1E62-4417-AD7E-6E01D65B4459}"/>
              </a:ext>
            </a:extLst>
          </p:cNvPr>
          <p:cNvSpPr/>
          <p:nvPr/>
        </p:nvSpPr>
        <p:spPr>
          <a:xfrm rot="16200000">
            <a:off x="1257026" y="1483053"/>
            <a:ext cx="309639" cy="457200"/>
          </a:xfrm>
          <a:prstGeom prst="arc">
            <a:avLst>
              <a:gd name="adj1" fmla="val 8859158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xmlns="" id="{2E4E6A0C-89D2-43CC-A6D6-656C3FF822EE}"/>
                  </a:ext>
                </a:extLst>
              </p:cNvPr>
              <p:cNvSpPr/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xmlns="" id="{309512FF-F6A6-4A4F-B26B-4AA6F4C53EE7}"/>
              </a:ext>
            </a:extLst>
          </p:cNvPr>
          <p:cNvCxnSpPr/>
          <p:nvPr/>
        </p:nvCxnSpPr>
        <p:spPr>
          <a:xfrm flipH="1">
            <a:off x="1625879" y="1846378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xmlns="" id="{FDC8311C-2F63-460F-B8AD-864823771C1C}"/>
                  </a:ext>
                </a:extLst>
              </p:cNvPr>
              <p:cNvSpPr/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xmlns="" id="{1E39AF58-0760-47B3-BEE1-5E03A5ECFB66}"/>
                  </a:ext>
                </a:extLst>
              </p:cNvPr>
              <p:cNvSpPr/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xmlns="" id="{4EF200EB-4BA3-4B59-B905-2E0CBA3B5961}"/>
                  </a:ext>
                </a:extLst>
              </p:cNvPr>
              <p:cNvSpPr/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xmlns="" id="{87E8A4EC-B2DA-4FE5-AAD4-E2ED95A546AC}"/>
                  </a:ext>
                </a:extLst>
              </p:cNvPr>
              <p:cNvSpPr/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blipFill>
                <a:blip r:embed="rId8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xmlns="" id="{E4BE1A59-E93C-43D3-A9EC-5A09BAA68920}"/>
                  </a:ext>
                </a:extLst>
              </p:cNvPr>
              <p:cNvSpPr/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blipFill>
                <a:blip r:embed="rId9"/>
                <a:stretch>
                  <a:fillRect l="-16129" r="-967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5" name="Arc 274">
            <a:extLst>
              <a:ext uri="{FF2B5EF4-FFF2-40B4-BE49-F238E27FC236}">
                <a16:creationId xmlns:a16="http://schemas.microsoft.com/office/drawing/2014/main" xmlns="" id="{F86E585A-8AA7-45EE-A1C7-A4CB8CACF924}"/>
              </a:ext>
            </a:extLst>
          </p:cNvPr>
          <p:cNvSpPr/>
          <p:nvPr/>
        </p:nvSpPr>
        <p:spPr>
          <a:xfrm>
            <a:off x="1813996" y="11878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6" name="Arc 275">
            <a:extLst>
              <a:ext uri="{FF2B5EF4-FFF2-40B4-BE49-F238E27FC236}">
                <a16:creationId xmlns:a16="http://schemas.microsoft.com/office/drawing/2014/main" xmlns="" id="{A10795ED-FF06-45F2-9994-C23CEC468AA0}"/>
              </a:ext>
            </a:extLst>
          </p:cNvPr>
          <p:cNvSpPr/>
          <p:nvPr/>
        </p:nvSpPr>
        <p:spPr>
          <a:xfrm>
            <a:off x="1793102" y="10809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7" name="Arc 276">
            <a:extLst>
              <a:ext uri="{FF2B5EF4-FFF2-40B4-BE49-F238E27FC236}">
                <a16:creationId xmlns:a16="http://schemas.microsoft.com/office/drawing/2014/main" xmlns="" id="{5B2DAB45-83FD-49C9-8206-AFA4C61D652A}"/>
              </a:ext>
            </a:extLst>
          </p:cNvPr>
          <p:cNvSpPr/>
          <p:nvPr/>
        </p:nvSpPr>
        <p:spPr>
          <a:xfrm rot="10800000">
            <a:off x="1785666" y="1674448"/>
            <a:ext cx="1197990" cy="494132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8" name="Arc 277">
            <a:extLst>
              <a:ext uri="{FF2B5EF4-FFF2-40B4-BE49-F238E27FC236}">
                <a16:creationId xmlns:a16="http://schemas.microsoft.com/office/drawing/2014/main" xmlns="" id="{4A729748-6B6D-4F0F-91E6-3D204347553B}"/>
              </a:ext>
            </a:extLst>
          </p:cNvPr>
          <p:cNvSpPr/>
          <p:nvPr/>
        </p:nvSpPr>
        <p:spPr>
          <a:xfrm rot="10800000">
            <a:off x="1788744" y="1674448"/>
            <a:ext cx="1681651" cy="559645"/>
          </a:xfrm>
          <a:prstGeom prst="arc">
            <a:avLst>
              <a:gd name="adj1" fmla="val 1081764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xmlns="" id="{94410D0F-91C4-4FCB-B37F-3513E618EA09}"/>
                  </a:ext>
                </a:extLst>
              </p:cNvPr>
              <p:cNvSpPr/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94410D0F-91C4-4FCB-B37F-3513E618E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blipFill>
                <a:blip r:embed="rId32"/>
                <a:stretch>
                  <a:fillRect l="-16129" r="-1290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xmlns="" id="{BA2C6A64-12BA-4BF8-91D1-EEC473C983C1}"/>
                  </a:ext>
                </a:extLst>
              </p:cNvPr>
              <p:cNvSpPr/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blipFill>
                <a:blip r:embed="rId33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xmlns="" id="{133BE173-E5CA-43CD-9796-55710AF9A30E}"/>
                  </a:ext>
                </a:extLst>
              </p:cNvPr>
              <p:cNvSpPr/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xmlns="" id="{63032EA7-E059-46BB-BCE1-5A0B34445A1A}"/>
              </a:ext>
            </a:extLst>
          </p:cNvPr>
          <p:cNvCxnSpPr/>
          <p:nvPr/>
        </p:nvCxnSpPr>
        <p:spPr>
          <a:xfrm flipH="1">
            <a:off x="1644844" y="3579600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xmlns="" id="{EE2CD84B-EA0A-4749-91C0-36E30B690396}"/>
                  </a:ext>
                </a:extLst>
              </p:cNvPr>
              <p:cNvSpPr/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xmlns="" id="{FC434BE2-A263-429F-92D6-97C81E6116A3}"/>
                  </a:ext>
                </a:extLst>
              </p:cNvPr>
              <p:cNvSpPr/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xmlns="" id="{02DF2B30-8A0B-4C68-B006-4A4AD0696DA0}"/>
                  </a:ext>
                </a:extLst>
              </p:cNvPr>
              <p:cNvSpPr/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xmlns="" id="{C9823F8D-A6EA-4F45-A7F0-761608C18A30}"/>
                  </a:ext>
                </a:extLst>
              </p:cNvPr>
              <p:cNvSpPr/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blipFill>
                <a:blip r:embed="rId38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xmlns="" id="{354A12AB-D19F-4C13-ABA7-8C27AEF4F9A1}"/>
                  </a:ext>
                </a:extLst>
              </p:cNvPr>
              <p:cNvSpPr/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blipFill>
                <a:blip r:embed="rId39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Arc 318">
            <a:extLst>
              <a:ext uri="{FF2B5EF4-FFF2-40B4-BE49-F238E27FC236}">
                <a16:creationId xmlns:a16="http://schemas.microsoft.com/office/drawing/2014/main" xmlns="" id="{226508E7-D210-46C8-9F5C-9B8248F6BDF1}"/>
              </a:ext>
            </a:extLst>
          </p:cNvPr>
          <p:cNvSpPr/>
          <p:nvPr/>
        </p:nvSpPr>
        <p:spPr>
          <a:xfrm rot="16200000">
            <a:off x="556352" y="1842505"/>
            <a:ext cx="1738400" cy="1167055"/>
          </a:xfrm>
          <a:prstGeom prst="arc">
            <a:avLst>
              <a:gd name="adj1" fmla="val 10574923"/>
              <a:gd name="adj2" fmla="val 138132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xmlns="" id="{A52D1CD1-53B1-4E8F-8F06-5188E1439713}"/>
              </a:ext>
            </a:extLst>
          </p:cNvPr>
          <p:cNvSpPr txBox="1"/>
          <p:nvPr/>
        </p:nvSpPr>
        <p:spPr>
          <a:xfrm>
            <a:off x="596502" y="544134"/>
            <a:ext cx="3196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 State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xmlns="" id="{D08AAC82-3589-4B00-BFCF-2E52DB04B3DE}"/>
                  </a:ext>
                </a:extLst>
              </p:cNvPr>
              <p:cNvSpPr/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  <a:blipFill>
                <a:blip r:embed="rId9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xmlns="" id="{D7B4E07C-6DA2-4FA4-A144-C6F5DB92F7E4}"/>
                  </a:ext>
                </a:extLst>
              </p:cNvPr>
              <p:cNvSpPr/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xmlns="" id="{EBCADE21-98F8-460B-9CA5-B6128C3E4127}"/>
                  </a:ext>
                </a:extLst>
              </p:cNvPr>
              <p:cNvSpPr/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xmlns="" id="{FCC7F83A-C270-4113-94A6-9DCDB8B22057}"/>
                  </a:ext>
                </a:extLst>
              </p:cNvPr>
              <p:cNvSpPr/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xmlns="" id="{3D30B365-5F01-48A4-923E-48F9F08E3005}"/>
                  </a:ext>
                </a:extLst>
              </p:cNvPr>
              <p:cNvSpPr/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5" name="Arc 394">
            <a:extLst>
              <a:ext uri="{FF2B5EF4-FFF2-40B4-BE49-F238E27FC236}">
                <a16:creationId xmlns:a16="http://schemas.microsoft.com/office/drawing/2014/main" xmlns="" id="{32C09FAE-B7FB-47FC-AC6B-0404674C19EE}"/>
              </a:ext>
            </a:extLst>
          </p:cNvPr>
          <p:cNvSpPr/>
          <p:nvPr/>
        </p:nvSpPr>
        <p:spPr>
          <a:xfrm>
            <a:off x="1821854" y="28667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6" name="Arc 395">
            <a:extLst>
              <a:ext uri="{FF2B5EF4-FFF2-40B4-BE49-F238E27FC236}">
                <a16:creationId xmlns:a16="http://schemas.microsoft.com/office/drawing/2014/main" xmlns="" id="{8358587C-CBDC-4417-94C9-5275E4695F77}"/>
              </a:ext>
            </a:extLst>
          </p:cNvPr>
          <p:cNvSpPr/>
          <p:nvPr/>
        </p:nvSpPr>
        <p:spPr>
          <a:xfrm rot="10800000">
            <a:off x="1813996" y="34416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7" name="Arc 396">
            <a:extLst>
              <a:ext uri="{FF2B5EF4-FFF2-40B4-BE49-F238E27FC236}">
                <a16:creationId xmlns:a16="http://schemas.microsoft.com/office/drawing/2014/main" xmlns="" id="{934255EF-13FF-487D-BFA6-7C2C780A9F14}"/>
              </a:ext>
            </a:extLst>
          </p:cNvPr>
          <p:cNvSpPr/>
          <p:nvPr/>
        </p:nvSpPr>
        <p:spPr>
          <a:xfrm rot="16200000">
            <a:off x="1277920" y="3221453"/>
            <a:ext cx="309639" cy="457200"/>
          </a:xfrm>
          <a:prstGeom prst="arc">
            <a:avLst>
              <a:gd name="adj1" fmla="val 8678828"/>
              <a:gd name="adj2" fmla="val 189880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8" name="Arc 397">
            <a:extLst>
              <a:ext uri="{FF2B5EF4-FFF2-40B4-BE49-F238E27FC236}">
                <a16:creationId xmlns:a16="http://schemas.microsoft.com/office/drawing/2014/main" xmlns="" id="{71CFC5C6-DD37-4C6C-9F98-D0030412FE5B}"/>
              </a:ext>
            </a:extLst>
          </p:cNvPr>
          <p:cNvSpPr/>
          <p:nvPr/>
        </p:nvSpPr>
        <p:spPr>
          <a:xfrm>
            <a:off x="1834890" y="29262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9" name="Arc 398">
            <a:extLst>
              <a:ext uri="{FF2B5EF4-FFF2-40B4-BE49-F238E27FC236}">
                <a16:creationId xmlns:a16="http://schemas.microsoft.com/office/drawing/2014/main" xmlns="" id="{AD899973-3D71-4C26-85B0-0497860996D9}"/>
              </a:ext>
            </a:extLst>
          </p:cNvPr>
          <p:cNvSpPr/>
          <p:nvPr/>
        </p:nvSpPr>
        <p:spPr>
          <a:xfrm>
            <a:off x="1813996" y="28193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00" name="Arc 399">
            <a:extLst>
              <a:ext uri="{FF2B5EF4-FFF2-40B4-BE49-F238E27FC236}">
                <a16:creationId xmlns:a16="http://schemas.microsoft.com/office/drawing/2014/main" xmlns="" id="{C5B65EC3-B010-4E81-ADF2-6B7AEECCCBCB}"/>
              </a:ext>
            </a:extLst>
          </p:cNvPr>
          <p:cNvSpPr/>
          <p:nvPr/>
        </p:nvSpPr>
        <p:spPr>
          <a:xfrm rot="10800000">
            <a:off x="1806561" y="3412849"/>
            <a:ext cx="1159539" cy="521497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1" name="Arc 400">
            <a:extLst>
              <a:ext uri="{FF2B5EF4-FFF2-40B4-BE49-F238E27FC236}">
                <a16:creationId xmlns:a16="http://schemas.microsoft.com/office/drawing/2014/main" xmlns="" id="{1204ED8F-DD85-4706-89BD-45B37F687710}"/>
              </a:ext>
            </a:extLst>
          </p:cNvPr>
          <p:cNvSpPr/>
          <p:nvPr/>
        </p:nvSpPr>
        <p:spPr>
          <a:xfrm rot="10800000">
            <a:off x="1809638" y="3412848"/>
            <a:ext cx="1681651" cy="559645"/>
          </a:xfrm>
          <a:prstGeom prst="arc">
            <a:avLst>
              <a:gd name="adj1" fmla="val 1079048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xmlns="" id="{852C4A09-5DCE-4A84-AC21-1D7AF50CF1F1}"/>
                  </a:ext>
                </a:extLst>
              </p:cNvPr>
              <p:cNvSpPr/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  <a:blipFill>
                <a:blip r:embed="rId10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xmlns="" id="{4798AF30-5D1A-49C0-A5B3-B352BD4ED138}"/>
                  </a:ext>
                </a:extLst>
              </p:cNvPr>
              <p:cNvSpPr/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2" name="Straight Arrow Connector 451">
            <a:extLst>
              <a:ext uri="{FF2B5EF4-FFF2-40B4-BE49-F238E27FC236}">
                <a16:creationId xmlns:a16="http://schemas.microsoft.com/office/drawing/2014/main" xmlns="" id="{9D4EC838-17DC-4E92-8D11-4C188F64D17A}"/>
              </a:ext>
            </a:extLst>
          </p:cNvPr>
          <p:cNvCxnSpPr/>
          <p:nvPr/>
        </p:nvCxnSpPr>
        <p:spPr>
          <a:xfrm>
            <a:off x="1363716" y="1241566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xmlns="" id="{10472795-DE49-4D5C-B6C6-CEE959E21D24}"/>
                  </a:ext>
                </a:extLst>
              </p:cNvPr>
              <p:cNvSpPr/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  <a:blipFill>
                <a:blip r:embed="rId1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xmlns="" id="{5931533C-75AB-47D4-B7E4-966A23D28CE5}"/>
              </a:ext>
            </a:extLst>
          </p:cNvPr>
          <p:cNvCxnSpPr/>
          <p:nvPr/>
        </p:nvCxnSpPr>
        <p:spPr>
          <a:xfrm>
            <a:off x="1386982" y="2966344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xmlns="" id="{8D4F7EE1-A7E3-451A-88CE-DE9E7CABA105}"/>
                  </a:ext>
                </a:extLst>
              </p:cNvPr>
              <p:cNvSpPr/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  <a:blipFill>
                <a:blip r:embed="rId1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xmlns="" id="{BBBF84BC-1B79-48DF-B832-07534B3CE2E7}"/>
                  </a:ext>
                </a:extLst>
              </p:cNvPr>
              <p:cNvSpPr/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  <a:blipFill>
                <a:blip r:embed="rId1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xmlns="" id="{DD017A35-A1E5-4800-8F34-CBBC81BD02D4}"/>
                  </a:ext>
                </a:extLst>
              </p:cNvPr>
              <p:cNvSpPr/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5" name="Group 574">
            <a:extLst>
              <a:ext uri="{FF2B5EF4-FFF2-40B4-BE49-F238E27FC236}">
                <a16:creationId xmlns:a16="http://schemas.microsoft.com/office/drawing/2014/main" xmlns="" id="{48B8F69D-D19C-4E76-B883-D066866709B5}"/>
              </a:ext>
            </a:extLst>
          </p:cNvPr>
          <p:cNvGrpSpPr/>
          <p:nvPr/>
        </p:nvGrpSpPr>
        <p:grpSpPr>
          <a:xfrm>
            <a:off x="406800" y="5587200"/>
            <a:ext cx="12072757" cy="900436"/>
            <a:chOff x="383530" y="4128693"/>
            <a:chExt cx="12072757" cy="9004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6" name="Rectangle 575">
                  <a:extLst>
                    <a:ext uri="{FF2B5EF4-FFF2-40B4-BE49-F238E27FC236}">
                      <a16:creationId xmlns:a16="http://schemas.microsoft.com/office/drawing/2014/main" xmlns="" id="{4AB3242A-B966-43EB-A1E9-F5D2AA17B3AE}"/>
                    </a:ext>
                  </a:extLst>
                </p:cNvPr>
                <p:cNvSpPr/>
                <p:nvPr/>
              </p:nvSpPr>
              <p:spPr>
                <a:xfrm>
                  <a:off x="824394" y="4700897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6" name="Rectangle 575">
                  <a:extLst>
                    <a:ext uri="{FF2B5EF4-FFF2-40B4-BE49-F238E27FC236}">
                      <a16:creationId xmlns:a16="http://schemas.microsoft.com/office/drawing/2014/main" id="{4AB3242A-B966-43EB-A1E9-F5D2AA17B3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394" y="4700897"/>
                  <a:ext cx="274320" cy="274320"/>
                </a:xfrm>
                <a:prstGeom prst="rect">
                  <a:avLst/>
                </a:prstGeom>
                <a:blipFill>
                  <a:blip r:embed="rId141"/>
                  <a:stretch>
                    <a:fillRect l="-4255" r="-4255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7" name="Straight Arrow Connector 576">
              <a:extLst>
                <a:ext uri="{FF2B5EF4-FFF2-40B4-BE49-F238E27FC236}">
                  <a16:creationId xmlns:a16="http://schemas.microsoft.com/office/drawing/2014/main" xmlns="" id="{4FD1D77F-69EF-477D-9E2F-EB646D8A9492}"/>
                </a:ext>
              </a:extLst>
            </p:cNvPr>
            <p:cNvCxnSpPr>
              <a:stCxn id="578" idx="3"/>
              <a:endCxn id="580" idx="1"/>
            </p:cNvCxnSpPr>
            <p:nvPr/>
          </p:nvCxnSpPr>
          <p:spPr>
            <a:xfrm>
              <a:off x="1104669" y="4371571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8" name="Rectangle 577">
                  <a:extLst>
                    <a:ext uri="{FF2B5EF4-FFF2-40B4-BE49-F238E27FC236}">
                      <a16:creationId xmlns:a16="http://schemas.microsoft.com/office/drawing/2014/main" xmlns="" id="{70754C79-91E0-4950-91CB-30B2C17FF567}"/>
                    </a:ext>
                  </a:extLst>
                </p:cNvPr>
                <p:cNvSpPr/>
                <p:nvPr/>
              </p:nvSpPr>
              <p:spPr>
                <a:xfrm>
                  <a:off x="830349" y="4234411"/>
                  <a:ext cx="274320" cy="2743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78" name="Rectangle 577">
                  <a:extLst>
                    <a:ext uri="{FF2B5EF4-FFF2-40B4-BE49-F238E27FC236}">
                      <a16:creationId xmlns:a16="http://schemas.microsoft.com/office/drawing/2014/main" id="{70754C79-91E0-4950-91CB-30B2C17FF5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349" y="4234411"/>
                  <a:ext cx="274320" cy="274320"/>
                </a:xfrm>
                <a:prstGeom prst="rect">
                  <a:avLst/>
                </a:prstGeom>
                <a:blipFill>
                  <a:blip r:embed="rId142"/>
                  <a:stretch>
                    <a:fillRect l="-21277" r="-1276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9" name="Straight Arrow Connector 578">
              <a:extLst>
                <a:ext uri="{FF2B5EF4-FFF2-40B4-BE49-F238E27FC236}">
                  <a16:creationId xmlns:a16="http://schemas.microsoft.com/office/drawing/2014/main" xmlns="" id="{3F703537-8E04-49FB-91F8-F819EA71D015}"/>
                </a:ext>
              </a:extLst>
            </p:cNvPr>
            <p:cNvCxnSpPr>
              <a:stCxn id="578" idx="2"/>
              <a:endCxn id="576" idx="0"/>
            </p:cNvCxnSpPr>
            <p:nvPr/>
          </p:nvCxnSpPr>
          <p:spPr>
            <a:xfrm flipH="1">
              <a:off x="961554" y="4508731"/>
              <a:ext cx="5955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0" name="Rectangle 579">
                  <a:extLst>
                    <a:ext uri="{FF2B5EF4-FFF2-40B4-BE49-F238E27FC236}">
                      <a16:creationId xmlns:a16="http://schemas.microsoft.com/office/drawing/2014/main" xmlns="" id="{48B8FDA8-1D4A-4BDD-BE94-F3AFA67F6DCA}"/>
                    </a:ext>
                  </a:extLst>
                </p:cNvPr>
                <p:cNvSpPr/>
                <p:nvPr/>
              </p:nvSpPr>
              <p:spPr>
                <a:xfrm>
                  <a:off x="1269261" y="4234411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0" name="Rectangle 579">
                  <a:extLst>
                    <a:ext uri="{FF2B5EF4-FFF2-40B4-BE49-F238E27FC236}">
                      <a16:creationId xmlns:a16="http://schemas.microsoft.com/office/drawing/2014/main" id="{48B8FDA8-1D4A-4BDD-BE94-F3AFA67F6D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9261" y="4234411"/>
                  <a:ext cx="274320" cy="274320"/>
                </a:xfrm>
                <a:prstGeom prst="rect">
                  <a:avLst/>
                </a:prstGeom>
                <a:blipFill>
                  <a:blip r:embed="rId143"/>
                  <a:stretch>
                    <a:fillRect l="-19149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1" name="Straight Arrow Connector 580">
              <a:extLst>
                <a:ext uri="{FF2B5EF4-FFF2-40B4-BE49-F238E27FC236}">
                  <a16:creationId xmlns:a16="http://schemas.microsoft.com/office/drawing/2014/main" xmlns="" id="{47850294-7AE0-48AB-9D29-213EED82EBD4}"/>
                </a:ext>
              </a:extLst>
            </p:cNvPr>
            <p:cNvCxnSpPr>
              <a:stCxn id="580" idx="2"/>
              <a:endCxn id="582" idx="0"/>
            </p:cNvCxnSpPr>
            <p:nvPr/>
          </p:nvCxnSpPr>
          <p:spPr>
            <a:xfrm>
              <a:off x="1406421" y="4508731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2" name="Rectangle 581">
                  <a:extLst>
                    <a:ext uri="{FF2B5EF4-FFF2-40B4-BE49-F238E27FC236}">
                      <a16:creationId xmlns:a16="http://schemas.microsoft.com/office/drawing/2014/main" xmlns="" id="{7BCDF6DE-5F5C-4B74-9E0D-02156DBD93E9}"/>
                    </a:ext>
                  </a:extLst>
                </p:cNvPr>
                <p:cNvSpPr/>
                <p:nvPr/>
              </p:nvSpPr>
              <p:spPr>
                <a:xfrm>
                  <a:off x="1271195" y="4700897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2" name="Rectangle 581">
                  <a:extLst>
                    <a:ext uri="{FF2B5EF4-FFF2-40B4-BE49-F238E27FC236}">
                      <a16:creationId xmlns:a16="http://schemas.microsoft.com/office/drawing/2014/main" id="{7BCDF6DE-5F5C-4B74-9E0D-02156DBD93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1195" y="4700897"/>
                  <a:ext cx="274320" cy="274320"/>
                </a:xfrm>
                <a:prstGeom prst="rect">
                  <a:avLst/>
                </a:prstGeom>
                <a:blipFill>
                  <a:blip r:embed="rId144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3" name="Straight Arrow Connector 582">
              <a:extLst>
                <a:ext uri="{FF2B5EF4-FFF2-40B4-BE49-F238E27FC236}">
                  <a16:creationId xmlns:a16="http://schemas.microsoft.com/office/drawing/2014/main" xmlns="" id="{1DA30B47-3044-4BC3-B634-13103F1A71A7}"/>
                </a:ext>
              </a:extLst>
            </p:cNvPr>
            <p:cNvCxnSpPr>
              <a:stCxn id="580" idx="3"/>
              <a:endCxn id="584" idx="1"/>
            </p:cNvCxnSpPr>
            <p:nvPr/>
          </p:nvCxnSpPr>
          <p:spPr>
            <a:xfrm>
              <a:off x="1543581" y="4371571"/>
              <a:ext cx="168857" cy="15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4" name="Rectangle 583">
                  <a:extLst>
                    <a:ext uri="{FF2B5EF4-FFF2-40B4-BE49-F238E27FC236}">
                      <a16:creationId xmlns:a16="http://schemas.microsoft.com/office/drawing/2014/main" xmlns="" id="{D3DC19E2-87BA-4AC9-A434-D8E1706C0BE8}"/>
                    </a:ext>
                  </a:extLst>
                </p:cNvPr>
                <p:cNvSpPr/>
                <p:nvPr/>
              </p:nvSpPr>
              <p:spPr>
                <a:xfrm>
                  <a:off x="1712438" y="4235945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4" name="Rectangle 583">
                  <a:extLst>
                    <a:ext uri="{FF2B5EF4-FFF2-40B4-BE49-F238E27FC236}">
                      <a16:creationId xmlns:a16="http://schemas.microsoft.com/office/drawing/2014/main" id="{D3DC19E2-87BA-4AC9-A434-D8E1706C0B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2438" y="4235945"/>
                  <a:ext cx="274320" cy="274320"/>
                </a:xfrm>
                <a:prstGeom prst="rect">
                  <a:avLst/>
                </a:prstGeom>
                <a:blipFill>
                  <a:blip r:embed="rId145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5" name="Straight Arrow Connector 584">
              <a:extLst>
                <a:ext uri="{FF2B5EF4-FFF2-40B4-BE49-F238E27FC236}">
                  <a16:creationId xmlns:a16="http://schemas.microsoft.com/office/drawing/2014/main" xmlns="" id="{10310208-EF4F-4EE4-8F7B-76C8482D8385}"/>
                </a:ext>
              </a:extLst>
            </p:cNvPr>
            <p:cNvCxnSpPr>
              <a:stCxn id="584" idx="2"/>
              <a:endCxn id="586" idx="0"/>
            </p:cNvCxnSpPr>
            <p:nvPr/>
          </p:nvCxnSpPr>
          <p:spPr>
            <a:xfrm>
              <a:off x="1849598" y="4510265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6" name="Rectangle 585">
                  <a:extLst>
                    <a:ext uri="{FF2B5EF4-FFF2-40B4-BE49-F238E27FC236}">
                      <a16:creationId xmlns:a16="http://schemas.microsoft.com/office/drawing/2014/main" xmlns="" id="{40AD9A1E-A6B5-4380-AE2B-EC77CD25357E}"/>
                    </a:ext>
                  </a:extLst>
                </p:cNvPr>
                <p:cNvSpPr/>
                <p:nvPr/>
              </p:nvSpPr>
              <p:spPr>
                <a:xfrm>
                  <a:off x="1714372" y="4702431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6" name="Rectangle 585">
                  <a:extLst>
                    <a:ext uri="{FF2B5EF4-FFF2-40B4-BE49-F238E27FC236}">
                      <a16:creationId xmlns:a16="http://schemas.microsoft.com/office/drawing/2014/main" id="{40AD9A1E-A6B5-4380-AE2B-EC77CD2535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4372" y="4702431"/>
                  <a:ext cx="274320" cy="274320"/>
                </a:xfrm>
                <a:prstGeom prst="rect">
                  <a:avLst/>
                </a:prstGeom>
                <a:blipFill>
                  <a:blip r:embed="rId146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7" name="Straight Arrow Connector 586">
              <a:extLst>
                <a:ext uri="{FF2B5EF4-FFF2-40B4-BE49-F238E27FC236}">
                  <a16:creationId xmlns:a16="http://schemas.microsoft.com/office/drawing/2014/main" xmlns="" id="{567646F2-977D-4446-AC8F-6FC4B00596EF}"/>
                </a:ext>
              </a:extLst>
            </p:cNvPr>
            <p:cNvCxnSpPr>
              <a:stCxn id="584" idx="3"/>
              <a:endCxn id="588" idx="1"/>
            </p:cNvCxnSpPr>
            <p:nvPr/>
          </p:nvCxnSpPr>
          <p:spPr>
            <a:xfrm flipV="1">
              <a:off x="1986758" y="4371546"/>
              <a:ext cx="174415" cy="15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8" name="Rectangle 587">
                  <a:extLst>
                    <a:ext uri="{FF2B5EF4-FFF2-40B4-BE49-F238E27FC236}">
                      <a16:creationId xmlns:a16="http://schemas.microsoft.com/office/drawing/2014/main" xmlns="" id="{656E807F-87C4-4CF0-A2BE-B30D99F84D9B}"/>
                    </a:ext>
                  </a:extLst>
                </p:cNvPr>
                <p:cNvSpPr/>
                <p:nvPr/>
              </p:nvSpPr>
              <p:spPr>
                <a:xfrm>
                  <a:off x="2161173" y="4234386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8" name="Rectangle 587">
                  <a:extLst>
                    <a:ext uri="{FF2B5EF4-FFF2-40B4-BE49-F238E27FC236}">
                      <a16:creationId xmlns:a16="http://schemas.microsoft.com/office/drawing/2014/main" id="{656E807F-87C4-4CF0-A2BE-B30D99F84D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1173" y="4234386"/>
                  <a:ext cx="274320" cy="274320"/>
                </a:xfrm>
                <a:prstGeom prst="rect">
                  <a:avLst/>
                </a:prstGeom>
                <a:blipFill>
                  <a:blip r:embed="rId143"/>
                  <a:stretch>
                    <a:fillRect l="-19149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9" name="Straight Arrow Connector 588">
              <a:extLst>
                <a:ext uri="{FF2B5EF4-FFF2-40B4-BE49-F238E27FC236}">
                  <a16:creationId xmlns:a16="http://schemas.microsoft.com/office/drawing/2014/main" xmlns="" id="{D34E2EB4-FBB7-4846-A3C5-DBC8C8AD5641}"/>
                </a:ext>
              </a:extLst>
            </p:cNvPr>
            <p:cNvCxnSpPr>
              <a:stCxn id="588" idx="2"/>
              <a:endCxn id="590" idx="0"/>
            </p:cNvCxnSpPr>
            <p:nvPr/>
          </p:nvCxnSpPr>
          <p:spPr>
            <a:xfrm>
              <a:off x="2298333" y="4508706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0" name="Rectangle 589">
                  <a:extLst>
                    <a:ext uri="{FF2B5EF4-FFF2-40B4-BE49-F238E27FC236}">
                      <a16:creationId xmlns:a16="http://schemas.microsoft.com/office/drawing/2014/main" xmlns="" id="{0F8401EE-4709-4E80-BCD4-FCD353CAD43B}"/>
                    </a:ext>
                  </a:extLst>
                </p:cNvPr>
                <p:cNvSpPr/>
                <p:nvPr/>
              </p:nvSpPr>
              <p:spPr>
                <a:xfrm>
                  <a:off x="2163107" y="470087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0" name="Rectangle 589">
                  <a:extLst>
                    <a:ext uri="{FF2B5EF4-FFF2-40B4-BE49-F238E27FC236}">
                      <a16:creationId xmlns:a16="http://schemas.microsoft.com/office/drawing/2014/main" id="{0F8401EE-4709-4E80-BCD4-FCD353CAD4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3107" y="4700872"/>
                  <a:ext cx="274320" cy="274320"/>
                </a:xfrm>
                <a:prstGeom prst="rect">
                  <a:avLst/>
                </a:prstGeom>
                <a:blipFill>
                  <a:blip r:embed="rId147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1" name="Rectangle 590">
                  <a:extLst>
                    <a:ext uri="{FF2B5EF4-FFF2-40B4-BE49-F238E27FC236}">
                      <a16:creationId xmlns:a16="http://schemas.microsoft.com/office/drawing/2014/main" xmlns="" id="{5D083636-748D-4525-8048-7D1C7DF56C7F}"/>
                    </a:ext>
                  </a:extLst>
                </p:cNvPr>
                <p:cNvSpPr/>
                <p:nvPr/>
              </p:nvSpPr>
              <p:spPr>
                <a:xfrm>
                  <a:off x="2601033" y="4234191"/>
                  <a:ext cx="2027873" cy="27432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3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91" name="Rectangle 590">
                  <a:extLst>
                    <a:ext uri="{FF2B5EF4-FFF2-40B4-BE49-F238E27FC236}">
                      <a16:creationId xmlns:a16="http://schemas.microsoft.com/office/drawing/2014/main" id="{5D083636-748D-4525-8048-7D1C7DF56C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1033" y="4234191"/>
                  <a:ext cx="2027873" cy="274320"/>
                </a:xfrm>
                <a:prstGeom prst="rect">
                  <a:avLst/>
                </a:prstGeom>
                <a:blipFill>
                  <a:blip r:embed="rId14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2" name="Rectangle 591">
                  <a:extLst>
                    <a:ext uri="{FF2B5EF4-FFF2-40B4-BE49-F238E27FC236}">
                      <a16:creationId xmlns:a16="http://schemas.microsoft.com/office/drawing/2014/main" xmlns="" id="{09D1F719-3AC1-4DB0-81C0-2950C2AD40D6}"/>
                    </a:ext>
                  </a:extLst>
                </p:cNvPr>
                <p:cNvSpPr/>
                <p:nvPr/>
              </p:nvSpPr>
              <p:spPr>
                <a:xfrm>
                  <a:off x="2599554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2" name="Rectangle 591">
                  <a:extLst>
                    <a:ext uri="{FF2B5EF4-FFF2-40B4-BE49-F238E27FC236}">
                      <a16:creationId xmlns:a16="http://schemas.microsoft.com/office/drawing/2014/main" id="{09D1F719-3AC1-4DB0-81C0-2950C2AD40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9554" y="4702871"/>
                  <a:ext cx="274320" cy="274320"/>
                </a:xfrm>
                <a:prstGeom prst="rect">
                  <a:avLst/>
                </a:prstGeom>
                <a:blipFill>
                  <a:blip r:embed="rId149"/>
                  <a:stretch>
                    <a:fillRect l="-4255" r="-4255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3" name="Rectangle 592">
                  <a:extLst>
                    <a:ext uri="{FF2B5EF4-FFF2-40B4-BE49-F238E27FC236}">
                      <a16:creationId xmlns:a16="http://schemas.microsoft.com/office/drawing/2014/main" xmlns="" id="{78527570-0CC7-453D-B537-43C42402A5C1}"/>
                    </a:ext>
                  </a:extLst>
                </p:cNvPr>
                <p:cNvSpPr/>
                <p:nvPr/>
              </p:nvSpPr>
              <p:spPr>
                <a:xfrm>
                  <a:off x="2949568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3" name="Rectangle 592">
                  <a:extLst>
                    <a:ext uri="{FF2B5EF4-FFF2-40B4-BE49-F238E27FC236}">
                      <a16:creationId xmlns:a16="http://schemas.microsoft.com/office/drawing/2014/main" id="{78527570-0CC7-453D-B537-43C42402A5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9568" y="4702871"/>
                  <a:ext cx="274320" cy="274320"/>
                </a:xfrm>
                <a:prstGeom prst="rect">
                  <a:avLst/>
                </a:prstGeom>
                <a:blipFill>
                  <a:blip r:embed="rId150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4" name="Rectangle 593">
                  <a:extLst>
                    <a:ext uri="{FF2B5EF4-FFF2-40B4-BE49-F238E27FC236}">
                      <a16:creationId xmlns:a16="http://schemas.microsoft.com/office/drawing/2014/main" xmlns="" id="{E8C20B7F-07A2-4A76-9E45-4732305B41F0}"/>
                    </a:ext>
                  </a:extLst>
                </p:cNvPr>
                <p:cNvSpPr/>
                <p:nvPr/>
              </p:nvSpPr>
              <p:spPr>
                <a:xfrm>
                  <a:off x="3297880" y="4701312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4" name="Rectangle 593">
                  <a:extLst>
                    <a:ext uri="{FF2B5EF4-FFF2-40B4-BE49-F238E27FC236}">
                      <a16:creationId xmlns:a16="http://schemas.microsoft.com/office/drawing/2014/main" id="{E8C20B7F-07A2-4A76-9E45-4732305B41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7880" y="4701312"/>
                  <a:ext cx="274320" cy="274320"/>
                </a:xfrm>
                <a:prstGeom prst="rect">
                  <a:avLst/>
                </a:prstGeom>
                <a:blipFill>
                  <a:blip r:embed="rId151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5" name="Rectangle 594">
                  <a:extLst>
                    <a:ext uri="{FF2B5EF4-FFF2-40B4-BE49-F238E27FC236}">
                      <a16:creationId xmlns:a16="http://schemas.microsoft.com/office/drawing/2014/main" xmlns="" id="{6408629B-9E77-42CE-9304-137EF3F76CFD}"/>
                    </a:ext>
                  </a:extLst>
                </p:cNvPr>
                <p:cNvSpPr/>
                <p:nvPr/>
              </p:nvSpPr>
              <p:spPr>
                <a:xfrm>
                  <a:off x="3647862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5" name="Rectangle 594">
                  <a:extLst>
                    <a:ext uri="{FF2B5EF4-FFF2-40B4-BE49-F238E27FC236}">
                      <a16:creationId xmlns:a16="http://schemas.microsoft.com/office/drawing/2014/main" id="{6408629B-9E77-42CE-9304-137EF3F76C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7862" y="4702871"/>
                  <a:ext cx="274320" cy="274320"/>
                </a:xfrm>
                <a:prstGeom prst="rect">
                  <a:avLst/>
                </a:prstGeom>
                <a:blipFill>
                  <a:blip r:embed="rId152"/>
                  <a:stretch>
                    <a:fillRect l="-4255" r="-4255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6" name="Rectangle 595">
                  <a:extLst>
                    <a:ext uri="{FF2B5EF4-FFF2-40B4-BE49-F238E27FC236}">
                      <a16:creationId xmlns:a16="http://schemas.microsoft.com/office/drawing/2014/main" xmlns="" id="{D884DA6E-E91A-4C1D-BE1E-F7D7D9D01B20}"/>
                    </a:ext>
                  </a:extLst>
                </p:cNvPr>
                <p:cNvSpPr/>
                <p:nvPr/>
              </p:nvSpPr>
              <p:spPr>
                <a:xfrm>
                  <a:off x="3998058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6" name="Rectangle 595">
                  <a:extLst>
                    <a:ext uri="{FF2B5EF4-FFF2-40B4-BE49-F238E27FC236}">
                      <a16:creationId xmlns:a16="http://schemas.microsoft.com/office/drawing/2014/main" id="{D884DA6E-E91A-4C1D-BE1E-F7D7D9D01B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8058" y="4702871"/>
                  <a:ext cx="274320" cy="274320"/>
                </a:xfrm>
                <a:prstGeom prst="rect">
                  <a:avLst/>
                </a:prstGeom>
                <a:blipFill>
                  <a:blip r:embed="rId153"/>
                  <a:stretch>
                    <a:fillRect l="-6383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7" name="Rectangle 596">
                  <a:extLst>
                    <a:ext uri="{FF2B5EF4-FFF2-40B4-BE49-F238E27FC236}">
                      <a16:creationId xmlns:a16="http://schemas.microsoft.com/office/drawing/2014/main" xmlns="" id="{C9F14527-8EF3-41B9-87BD-9E8F1559C9A4}"/>
                    </a:ext>
                  </a:extLst>
                </p:cNvPr>
                <p:cNvSpPr/>
                <p:nvPr/>
              </p:nvSpPr>
              <p:spPr>
                <a:xfrm>
                  <a:off x="4349539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7" name="Rectangle 596">
                  <a:extLst>
                    <a:ext uri="{FF2B5EF4-FFF2-40B4-BE49-F238E27FC236}">
                      <a16:creationId xmlns:a16="http://schemas.microsoft.com/office/drawing/2014/main" id="{C9F14527-8EF3-41B9-87BD-9E8F1559C9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9539" y="4702871"/>
                  <a:ext cx="274320" cy="274320"/>
                </a:xfrm>
                <a:prstGeom prst="rect">
                  <a:avLst/>
                </a:prstGeom>
                <a:blipFill>
                  <a:blip r:embed="rId154"/>
                  <a:stretch>
                    <a:fillRect l="-4255" r="-4255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8" name="Rectangle 597">
                  <a:extLst>
                    <a:ext uri="{FF2B5EF4-FFF2-40B4-BE49-F238E27FC236}">
                      <a16:creationId xmlns:a16="http://schemas.microsoft.com/office/drawing/2014/main" xmlns="" id="{924C788B-CFB2-4A58-9D28-518BA6296B79}"/>
                    </a:ext>
                  </a:extLst>
                </p:cNvPr>
                <p:cNvSpPr/>
                <p:nvPr/>
              </p:nvSpPr>
              <p:spPr>
                <a:xfrm>
                  <a:off x="4799886" y="469309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8" name="Rectangle 597">
                  <a:extLst>
                    <a:ext uri="{FF2B5EF4-FFF2-40B4-BE49-F238E27FC236}">
                      <a16:creationId xmlns:a16="http://schemas.microsoft.com/office/drawing/2014/main" id="{924C788B-CFB2-4A58-9D28-518BA6296B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9886" y="4693092"/>
                  <a:ext cx="274320" cy="274320"/>
                </a:xfrm>
                <a:prstGeom prst="rect">
                  <a:avLst/>
                </a:prstGeom>
                <a:blipFill>
                  <a:blip r:embed="rId155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9" name="Rectangle 598">
                  <a:extLst>
                    <a:ext uri="{FF2B5EF4-FFF2-40B4-BE49-F238E27FC236}">
                      <a16:creationId xmlns:a16="http://schemas.microsoft.com/office/drawing/2014/main" xmlns="" id="{A4E65D8F-8441-4654-9ADB-70598308BF5D}"/>
                    </a:ext>
                  </a:extLst>
                </p:cNvPr>
                <p:cNvSpPr/>
                <p:nvPr/>
              </p:nvSpPr>
              <p:spPr>
                <a:xfrm>
                  <a:off x="5243063" y="4694626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9" name="Rectangle 598">
                  <a:extLst>
                    <a:ext uri="{FF2B5EF4-FFF2-40B4-BE49-F238E27FC236}">
                      <a16:creationId xmlns:a16="http://schemas.microsoft.com/office/drawing/2014/main" id="{A4E65D8F-8441-4654-9ADB-70598308BF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3063" y="4694626"/>
                  <a:ext cx="274320" cy="274320"/>
                </a:xfrm>
                <a:prstGeom prst="rect">
                  <a:avLst/>
                </a:prstGeom>
                <a:blipFill>
                  <a:blip r:embed="rId156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0" name="Rectangle 599">
                  <a:extLst>
                    <a:ext uri="{FF2B5EF4-FFF2-40B4-BE49-F238E27FC236}">
                      <a16:creationId xmlns:a16="http://schemas.microsoft.com/office/drawing/2014/main" xmlns="" id="{0A939271-7CFF-4E30-B7E0-B6F17D3530DA}"/>
                    </a:ext>
                  </a:extLst>
                </p:cNvPr>
                <p:cNvSpPr/>
                <p:nvPr/>
              </p:nvSpPr>
              <p:spPr>
                <a:xfrm>
                  <a:off x="5691798" y="4693067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00" name="Rectangle 599">
                  <a:extLst>
                    <a:ext uri="{FF2B5EF4-FFF2-40B4-BE49-F238E27FC236}">
                      <a16:creationId xmlns:a16="http://schemas.microsoft.com/office/drawing/2014/main" id="{0A939271-7CFF-4E30-B7E0-B6F17D3530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1798" y="4693067"/>
                  <a:ext cx="274320" cy="274320"/>
                </a:xfrm>
                <a:prstGeom prst="rect">
                  <a:avLst/>
                </a:prstGeom>
                <a:blipFill>
                  <a:blip r:embed="rId157"/>
                  <a:stretch>
                    <a:fillRect l="-6383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1" name="Rectangle 600">
                  <a:extLst>
                    <a:ext uri="{FF2B5EF4-FFF2-40B4-BE49-F238E27FC236}">
                      <a16:creationId xmlns:a16="http://schemas.microsoft.com/office/drawing/2014/main" xmlns="" id="{5E1B88BD-4D84-45AE-A117-C5894EDEF301}"/>
                    </a:ext>
                  </a:extLst>
                </p:cNvPr>
                <p:cNvSpPr/>
                <p:nvPr/>
              </p:nvSpPr>
              <p:spPr>
                <a:xfrm>
                  <a:off x="8785006" y="470087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01" name="Rectangle 600">
                  <a:extLst>
                    <a:ext uri="{FF2B5EF4-FFF2-40B4-BE49-F238E27FC236}">
                      <a16:creationId xmlns:a16="http://schemas.microsoft.com/office/drawing/2014/main" id="{5E1B88BD-4D84-45AE-A117-C5894EDEF3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5006" y="4700872"/>
                  <a:ext cx="274320" cy="274320"/>
                </a:xfrm>
                <a:prstGeom prst="rect">
                  <a:avLst/>
                </a:prstGeom>
                <a:blipFill>
                  <a:blip r:embed="rId158"/>
                  <a:stretch>
                    <a:fillRect l="-6383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2" name="Straight Arrow Connector 601">
              <a:extLst>
                <a:ext uri="{FF2B5EF4-FFF2-40B4-BE49-F238E27FC236}">
                  <a16:creationId xmlns:a16="http://schemas.microsoft.com/office/drawing/2014/main" xmlns="" id="{62F45372-0990-4EB3-AA09-51638E6EBE7F}"/>
                </a:ext>
              </a:extLst>
            </p:cNvPr>
            <p:cNvCxnSpPr>
              <a:endCxn id="594" idx="0"/>
            </p:cNvCxnSpPr>
            <p:nvPr/>
          </p:nvCxnSpPr>
          <p:spPr>
            <a:xfrm>
              <a:off x="3428346" y="4513956"/>
              <a:ext cx="669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3" name="Rectangle 602">
                  <a:extLst>
                    <a:ext uri="{FF2B5EF4-FFF2-40B4-BE49-F238E27FC236}">
                      <a16:creationId xmlns:a16="http://schemas.microsoft.com/office/drawing/2014/main" xmlns="" id="{4CF41742-12FA-4714-BFEE-B5CBF6A9AD3E}"/>
                    </a:ext>
                  </a:extLst>
                </p:cNvPr>
                <p:cNvSpPr/>
                <p:nvPr/>
              </p:nvSpPr>
              <p:spPr>
                <a:xfrm>
                  <a:off x="6582983" y="4232034"/>
                  <a:ext cx="2023555" cy="27432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03" name="Rectangle 602">
                  <a:extLst>
                    <a:ext uri="{FF2B5EF4-FFF2-40B4-BE49-F238E27FC236}">
                      <a16:creationId xmlns:a16="http://schemas.microsoft.com/office/drawing/2014/main" id="{4CF41742-12FA-4714-BFEE-B5CBF6A9AD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2983" y="4232034"/>
                  <a:ext cx="2023555" cy="274320"/>
                </a:xfrm>
                <a:prstGeom prst="rect">
                  <a:avLst/>
                </a:prstGeom>
                <a:blipFill>
                  <a:blip r:embed="rId175"/>
                  <a:stretch>
                    <a:fillRect b="-212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4" name="Straight Arrow Connector 603">
              <a:extLst>
                <a:ext uri="{FF2B5EF4-FFF2-40B4-BE49-F238E27FC236}">
                  <a16:creationId xmlns:a16="http://schemas.microsoft.com/office/drawing/2014/main" xmlns="" id="{94D0E2D8-00A5-4860-9B0B-6FC8D52453A5}"/>
                </a:ext>
              </a:extLst>
            </p:cNvPr>
            <p:cNvCxnSpPr>
              <a:stCxn id="617" idx="2"/>
              <a:endCxn id="598" idx="0"/>
            </p:cNvCxnSpPr>
            <p:nvPr/>
          </p:nvCxnSpPr>
          <p:spPr>
            <a:xfrm>
              <a:off x="4930135" y="4506379"/>
              <a:ext cx="6911" cy="1867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5" name="Straight Arrow Connector 604">
              <a:extLst>
                <a:ext uri="{FF2B5EF4-FFF2-40B4-BE49-F238E27FC236}">
                  <a16:creationId xmlns:a16="http://schemas.microsoft.com/office/drawing/2014/main" xmlns="" id="{3531C12A-9576-40E9-A857-921106023C8E}"/>
                </a:ext>
              </a:extLst>
            </p:cNvPr>
            <p:cNvCxnSpPr>
              <a:stCxn id="619" idx="2"/>
              <a:endCxn id="599" idx="0"/>
            </p:cNvCxnSpPr>
            <p:nvPr/>
          </p:nvCxnSpPr>
          <p:spPr>
            <a:xfrm>
              <a:off x="5373312" y="4507913"/>
              <a:ext cx="6911" cy="1867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6" name="Straight Arrow Connector 605">
              <a:extLst>
                <a:ext uri="{FF2B5EF4-FFF2-40B4-BE49-F238E27FC236}">
                  <a16:creationId xmlns:a16="http://schemas.microsoft.com/office/drawing/2014/main" xmlns="" id="{9468E03D-E049-47AE-9778-BBAAB7C3266E}"/>
                </a:ext>
              </a:extLst>
            </p:cNvPr>
            <p:cNvCxnSpPr>
              <a:stCxn id="621" idx="2"/>
              <a:endCxn id="600" idx="0"/>
            </p:cNvCxnSpPr>
            <p:nvPr/>
          </p:nvCxnSpPr>
          <p:spPr>
            <a:xfrm>
              <a:off x="5822047" y="4506354"/>
              <a:ext cx="6911" cy="1867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Straight Arrow Connector 606">
              <a:extLst>
                <a:ext uri="{FF2B5EF4-FFF2-40B4-BE49-F238E27FC236}">
                  <a16:creationId xmlns:a16="http://schemas.microsoft.com/office/drawing/2014/main" xmlns="" id="{6E18B8FE-CC1C-45CC-A8E2-E4A6480128A6}"/>
                </a:ext>
              </a:extLst>
            </p:cNvPr>
            <p:cNvCxnSpPr>
              <a:endCxn id="608" idx="1"/>
            </p:cNvCxnSpPr>
            <p:nvPr/>
          </p:nvCxnSpPr>
          <p:spPr>
            <a:xfrm>
              <a:off x="8613001" y="4369194"/>
              <a:ext cx="17200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8" name="Rectangle 607">
                  <a:extLst>
                    <a:ext uri="{FF2B5EF4-FFF2-40B4-BE49-F238E27FC236}">
                      <a16:creationId xmlns:a16="http://schemas.microsoft.com/office/drawing/2014/main" xmlns="" id="{B585B11F-C852-4312-9F16-B22F84A56597}"/>
                    </a:ext>
                  </a:extLst>
                </p:cNvPr>
                <p:cNvSpPr/>
                <p:nvPr/>
              </p:nvSpPr>
              <p:spPr>
                <a:xfrm>
                  <a:off x="8785006" y="4232034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08" name="Rectangle 607">
                  <a:extLst>
                    <a:ext uri="{FF2B5EF4-FFF2-40B4-BE49-F238E27FC236}">
                      <a16:creationId xmlns:a16="http://schemas.microsoft.com/office/drawing/2014/main" id="{B585B11F-C852-4312-9F16-B22F84A565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5006" y="4232034"/>
                  <a:ext cx="274320" cy="274320"/>
                </a:xfrm>
                <a:prstGeom prst="rect">
                  <a:avLst/>
                </a:prstGeom>
                <a:blipFill>
                  <a:blip r:embed="rId160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9" name="Straight Arrow Connector 608">
              <a:extLst>
                <a:ext uri="{FF2B5EF4-FFF2-40B4-BE49-F238E27FC236}">
                  <a16:creationId xmlns:a16="http://schemas.microsoft.com/office/drawing/2014/main" xmlns="" id="{BF7E4615-A031-4266-9E4D-45BAA6E12900}"/>
                </a:ext>
              </a:extLst>
            </p:cNvPr>
            <p:cNvCxnSpPr>
              <a:stCxn id="608" idx="2"/>
              <a:endCxn id="601" idx="0"/>
            </p:cNvCxnSpPr>
            <p:nvPr/>
          </p:nvCxnSpPr>
          <p:spPr>
            <a:xfrm>
              <a:off x="8922166" y="4506354"/>
              <a:ext cx="0" cy="1945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0" name="Straight Arrow Connector 609">
              <a:extLst>
                <a:ext uri="{FF2B5EF4-FFF2-40B4-BE49-F238E27FC236}">
                  <a16:creationId xmlns:a16="http://schemas.microsoft.com/office/drawing/2014/main" xmlns="" id="{8FAEEC94-1534-4837-B1A9-0F247AF62194}"/>
                </a:ext>
              </a:extLst>
            </p:cNvPr>
            <p:cNvCxnSpPr>
              <a:stCxn id="623" idx="3"/>
              <a:endCxn id="603" idx="1"/>
            </p:cNvCxnSpPr>
            <p:nvPr/>
          </p:nvCxnSpPr>
          <p:spPr>
            <a:xfrm>
              <a:off x="6412452" y="4369194"/>
              <a:ext cx="17053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1" name="Straight Arrow Connector 610">
              <a:extLst>
                <a:ext uri="{FF2B5EF4-FFF2-40B4-BE49-F238E27FC236}">
                  <a16:creationId xmlns:a16="http://schemas.microsoft.com/office/drawing/2014/main" xmlns="" id="{B7459ECB-C938-41F1-A4F8-D9AD7ABD525A}"/>
                </a:ext>
              </a:extLst>
            </p:cNvPr>
            <p:cNvCxnSpPr>
              <a:stCxn id="591" idx="3"/>
              <a:endCxn id="617" idx="1"/>
            </p:cNvCxnSpPr>
            <p:nvPr/>
          </p:nvCxnSpPr>
          <p:spPr>
            <a:xfrm flipV="1">
              <a:off x="4628906" y="4369219"/>
              <a:ext cx="164069" cy="21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2" name="Straight Arrow Connector 611">
              <a:extLst>
                <a:ext uri="{FF2B5EF4-FFF2-40B4-BE49-F238E27FC236}">
                  <a16:creationId xmlns:a16="http://schemas.microsoft.com/office/drawing/2014/main" xmlns="" id="{ABF48FAF-0EE9-4E52-8A23-54B97F4BBA85}"/>
                </a:ext>
              </a:extLst>
            </p:cNvPr>
            <p:cNvCxnSpPr>
              <a:stCxn id="588" idx="3"/>
              <a:endCxn id="591" idx="1"/>
            </p:cNvCxnSpPr>
            <p:nvPr/>
          </p:nvCxnSpPr>
          <p:spPr>
            <a:xfrm flipV="1">
              <a:off x="2435493" y="4371351"/>
              <a:ext cx="165540" cy="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3" name="Straight Arrow Connector 612">
              <a:extLst>
                <a:ext uri="{FF2B5EF4-FFF2-40B4-BE49-F238E27FC236}">
                  <a16:creationId xmlns:a16="http://schemas.microsoft.com/office/drawing/2014/main" xmlns="" id="{6D37E08F-3323-46CC-A7C8-169371585624}"/>
                </a:ext>
              </a:extLst>
            </p:cNvPr>
            <p:cNvCxnSpPr>
              <a:endCxn id="614" idx="1"/>
            </p:cNvCxnSpPr>
            <p:nvPr/>
          </p:nvCxnSpPr>
          <p:spPr>
            <a:xfrm>
              <a:off x="9065265" y="4367877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4" name="Rectangle 613">
                  <a:extLst>
                    <a:ext uri="{FF2B5EF4-FFF2-40B4-BE49-F238E27FC236}">
                      <a16:creationId xmlns:a16="http://schemas.microsoft.com/office/drawing/2014/main" xmlns="" id="{EBF0718D-116A-4917-9829-922B6DBDB3E4}"/>
                    </a:ext>
                  </a:extLst>
                </p:cNvPr>
                <p:cNvSpPr/>
                <p:nvPr/>
              </p:nvSpPr>
              <p:spPr>
                <a:xfrm>
                  <a:off x="9229857" y="4230717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14" name="Rectangle 613">
                  <a:extLst>
                    <a:ext uri="{FF2B5EF4-FFF2-40B4-BE49-F238E27FC236}">
                      <a16:creationId xmlns:a16="http://schemas.microsoft.com/office/drawing/2014/main" id="{EBF0718D-116A-4917-9829-922B6DBDB3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9857" y="4230717"/>
                  <a:ext cx="274320" cy="274320"/>
                </a:xfrm>
                <a:prstGeom prst="rect">
                  <a:avLst/>
                </a:prstGeom>
                <a:blipFill>
                  <a:blip r:embed="rId160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5" name="Straight Arrow Connector 614">
              <a:extLst>
                <a:ext uri="{FF2B5EF4-FFF2-40B4-BE49-F238E27FC236}">
                  <a16:creationId xmlns:a16="http://schemas.microsoft.com/office/drawing/2014/main" xmlns="" id="{E0206659-0F1F-4CDC-BBD0-F4223E660C7C}"/>
                </a:ext>
              </a:extLst>
            </p:cNvPr>
            <p:cNvCxnSpPr>
              <a:stCxn id="614" idx="2"/>
              <a:endCxn id="616" idx="0"/>
            </p:cNvCxnSpPr>
            <p:nvPr/>
          </p:nvCxnSpPr>
          <p:spPr>
            <a:xfrm>
              <a:off x="9367017" y="4505037"/>
              <a:ext cx="0" cy="1958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6" name="Rectangle 615">
                  <a:extLst>
                    <a:ext uri="{FF2B5EF4-FFF2-40B4-BE49-F238E27FC236}">
                      <a16:creationId xmlns:a16="http://schemas.microsoft.com/office/drawing/2014/main" xmlns="" id="{6CD75368-AA98-42B7-A25A-DAC50C36799A}"/>
                    </a:ext>
                  </a:extLst>
                </p:cNvPr>
                <p:cNvSpPr/>
                <p:nvPr/>
              </p:nvSpPr>
              <p:spPr>
                <a:xfrm>
                  <a:off x="9229857" y="470087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16" name="Rectangle 615">
                  <a:extLst>
                    <a:ext uri="{FF2B5EF4-FFF2-40B4-BE49-F238E27FC236}">
                      <a16:creationId xmlns:a16="http://schemas.microsoft.com/office/drawing/2014/main" id="{6CD75368-AA98-42B7-A25A-DAC50C3679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9857" y="4700872"/>
                  <a:ext cx="274320" cy="274320"/>
                </a:xfrm>
                <a:prstGeom prst="rect">
                  <a:avLst/>
                </a:prstGeom>
                <a:blipFill>
                  <a:blip r:embed="rId161"/>
                  <a:stretch>
                    <a:fillRect l="-6383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7" name="Rectangle 616">
                  <a:extLst>
                    <a:ext uri="{FF2B5EF4-FFF2-40B4-BE49-F238E27FC236}">
                      <a16:creationId xmlns:a16="http://schemas.microsoft.com/office/drawing/2014/main" xmlns="" id="{78A68FBA-1CCC-434D-9597-AD85F8245E0C}"/>
                    </a:ext>
                  </a:extLst>
                </p:cNvPr>
                <p:cNvSpPr/>
                <p:nvPr/>
              </p:nvSpPr>
              <p:spPr>
                <a:xfrm>
                  <a:off x="4792975" y="4232059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17" name="Rectangle 616">
                  <a:extLst>
                    <a:ext uri="{FF2B5EF4-FFF2-40B4-BE49-F238E27FC236}">
                      <a16:creationId xmlns:a16="http://schemas.microsoft.com/office/drawing/2014/main" id="{78A68FBA-1CCC-434D-9597-AD85F8245E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2975" y="4232059"/>
                  <a:ext cx="274320" cy="274320"/>
                </a:xfrm>
                <a:prstGeom prst="rect">
                  <a:avLst/>
                </a:prstGeom>
                <a:blipFill>
                  <a:blip r:embed="rId162"/>
                  <a:stretch>
                    <a:fillRect l="-19149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8" name="Straight Arrow Connector 617">
              <a:extLst>
                <a:ext uri="{FF2B5EF4-FFF2-40B4-BE49-F238E27FC236}">
                  <a16:creationId xmlns:a16="http://schemas.microsoft.com/office/drawing/2014/main" xmlns="" id="{18A48E9E-7745-4278-9719-CD50083D3AAD}"/>
                </a:ext>
              </a:extLst>
            </p:cNvPr>
            <p:cNvCxnSpPr>
              <a:stCxn id="617" idx="3"/>
              <a:endCxn id="619" idx="1"/>
            </p:cNvCxnSpPr>
            <p:nvPr/>
          </p:nvCxnSpPr>
          <p:spPr>
            <a:xfrm>
              <a:off x="5067295" y="4369219"/>
              <a:ext cx="168857" cy="15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9" name="Rectangle 618">
                  <a:extLst>
                    <a:ext uri="{FF2B5EF4-FFF2-40B4-BE49-F238E27FC236}">
                      <a16:creationId xmlns:a16="http://schemas.microsoft.com/office/drawing/2014/main" xmlns="" id="{7637D337-228E-48AE-B685-D06E3FCA3FE6}"/>
                    </a:ext>
                  </a:extLst>
                </p:cNvPr>
                <p:cNvSpPr/>
                <p:nvPr/>
              </p:nvSpPr>
              <p:spPr>
                <a:xfrm>
                  <a:off x="5236152" y="4233593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19" name="Rectangle 618">
                  <a:extLst>
                    <a:ext uri="{FF2B5EF4-FFF2-40B4-BE49-F238E27FC236}">
                      <a16:creationId xmlns:a16="http://schemas.microsoft.com/office/drawing/2014/main" id="{7637D337-228E-48AE-B685-D06E3FCA3F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6152" y="4233593"/>
                  <a:ext cx="274320" cy="274320"/>
                </a:xfrm>
                <a:prstGeom prst="rect">
                  <a:avLst/>
                </a:prstGeom>
                <a:blipFill>
                  <a:blip r:embed="rId145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0" name="Straight Arrow Connector 619">
              <a:extLst>
                <a:ext uri="{FF2B5EF4-FFF2-40B4-BE49-F238E27FC236}">
                  <a16:creationId xmlns:a16="http://schemas.microsoft.com/office/drawing/2014/main" xmlns="" id="{2575563F-60E4-4608-AC92-A20D8F624FE7}"/>
                </a:ext>
              </a:extLst>
            </p:cNvPr>
            <p:cNvCxnSpPr>
              <a:stCxn id="619" idx="3"/>
              <a:endCxn id="621" idx="1"/>
            </p:cNvCxnSpPr>
            <p:nvPr/>
          </p:nvCxnSpPr>
          <p:spPr>
            <a:xfrm flipV="1">
              <a:off x="5510472" y="4369194"/>
              <a:ext cx="174415" cy="15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1" name="Rectangle 620">
                  <a:extLst>
                    <a:ext uri="{FF2B5EF4-FFF2-40B4-BE49-F238E27FC236}">
                      <a16:creationId xmlns:a16="http://schemas.microsoft.com/office/drawing/2014/main" xmlns="" id="{4F4D1A6D-A3D3-4EFC-AC3E-EFA3AF030A1C}"/>
                    </a:ext>
                  </a:extLst>
                </p:cNvPr>
                <p:cNvSpPr/>
                <p:nvPr/>
              </p:nvSpPr>
              <p:spPr>
                <a:xfrm>
                  <a:off x="5684887" y="4232034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21" name="Rectangle 620">
                  <a:extLst>
                    <a:ext uri="{FF2B5EF4-FFF2-40B4-BE49-F238E27FC236}">
                      <a16:creationId xmlns:a16="http://schemas.microsoft.com/office/drawing/2014/main" id="{4F4D1A6D-A3D3-4EFC-AC3E-EFA3AF030A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4887" y="4232034"/>
                  <a:ext cx="274320" cy="274320"/>
                </a:xfrm>
                <a:prstGeom prst="rect">
                  <a:avLst/>
                </a:prstGeom>
                <a:blipFill>
                  <a:blip r:embed="rId162"/>
                  <a:stretch>
                    <a:fillRect l="-19149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2" name="Straight Arrow Connector 621">
              <a:extLst>
                <a:ext uri="{FF2B5EF4-FFF2-40B4-BE49-F238E27FC236}">
                  <a16:creationId xmlns:a16="http://schemas.microsoft.com/office/drawing/2014/main" xmlns="" id="{9AD62D28-0545-44E1-B90E-3409A0299F3F}"/>
                </a:ext>
              </a:extLst>
            </p:cNvPr>
            <p:cNvCxnSpPr>
              <a:cxnSpLocks/>
              <a:endCxn id="623" idx="1"/>
            </p:cNvCxnSpPr>
            <p:nvPr/>
          </p:nvCxnSpPr>
          <p:spPr>
            <a:xfrm>
              <a:off x="5973540" y="4369194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3" name="Rectangle 622">
                  <a:extLst>
                    <a:ext uri="{FF2B5EF4-FFF2-40B4-BE49-F238E27FC236}">
                      <a16:creationId xmlns:a16="http://schemas.microsoft.com/office/drawing/2014/main" xmlns="" id="{D165F098-0AC4-46B3-9863-257D8EFEFBA0}"/>
                    </a:ext>
                  </a:extLst>
                </p:cNvPr>
                <p:cNvSpPr/>
                <p:nvPr/>
              </p:nvSpPr>
              <p:spPr>
                <a:xfrm>
                  <a:off x="6138132" y="4232034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23" name="Rectangle 622">
                  <a:extLst>
                    <a:ext uri="{FF2B5EF4-FFF2-40B4-BE49-F238E27FC236}">
                      <a16:creationId xmlns:a16="http://schemas.microsoft.com/office/drawing/2014/main" id="{D165F098-0AC4-46B3-9863-257D8EFEFB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8132" y="4232034"/>
                  <a:ext cx="274320" cy="274320"/>
                </a:xfrm>
                <a:prstGeom prst="rect">
                  <a:avLst/>
                </a:prstGeom>
                <a:blipFill>
                  <a:blip r:embed="rId160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4" name="Straight Arrow Connector 623">
              <a:extLst>
                <a:ext uri="{FF2B5EF4-FFF2-40B4-BE49-F238E27FC236}">
                  <a16:creationId xmlns:a16="http://schemas.microsoft.com/office/drawing/2014/main" xmlns="" id="{51604029-E3AA-42B9-AAA4-7883C6FF5E91}"/>
                </a:ext>
              </a:extLst>
            </p:cNvPr>
            <p:cNvCxnSpPr>
              <a:stCxn id="623" idx="2"/>
              <a:endCxn id="625" idx="0"/>
            </p:cNvCxnSpPr>
            <p:nvPr/>
          </p:nvCxnSpPr>
          <p:spPr>
            <a:xfrm>
              <a:off x="6275292" y="4506354"/>
              <a:ext cx="1903" cy="1843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5" name="Rectangle 624">
                  <a:extLst>
                    <a:ext uri="{FF2B5EF4-FFF2-40B4-BE49-F238E27FC236}">
                      <a16:creationId xmlns:a16="http://schemas.microsoft.com/office/drawing/2014/main" xmlns="" id="{529F3048-956F-4173-B3D0-466D8B66F26D}"/>
                    </a:ext>
                  </a:extLst>
                </p:cNvPr>
                <p:cNvSpPr/>
                <p:nvPr/>
              </p:nvSpPr>
              <p:spPr>
                <a:xfrm>
                  <a:off x="6140035" y="4690740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5" name="Rectangle 624">
                  <a:extLst>
                    <a:ext uri="{FF2B5EF4-FFF2-40B4-BE49-F238E27FC236}">
                      <a16:creationId xmlns:a16="http://schemas.microsoft.com/office/drawing/2014/main" id="{529F3048-956F-4173-B3D0-466D8B66F2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0035" y="4690740"/>
                  <a:ext cx="274320" cy="274320"/>
                </a:xfrm>
                <a:prstGeom prst="rect">
                  <a:avLst/>
                </a:prstGeom>
                <a:blipFill>
                  <a:blip r:embed="rId163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6" name="Straight Arrow Connector 625">
              <a:extLst>
                <a:ext uri="{FF2B5EF4-FFF2-40B4-BE49-F238E27FC236}">
                  <a16:creationId xmlns:a16="http://schemas.microsoft.com/office/drawing/2014/main" xmlns="" id="{83E3F89F-4D91-4C95-8187-66F0A20ACF3F}"/>
                </a:ext>
              </a:extLst>
            </p:cNvPr>
            <p:cNvCxnSpPr>
              <a:endCxn id="627" idx="1"/>
            </p:cNvCxnSpPr>
            <p:nvPr/>
          </p:nvCxnSpPr>
          <p:spPr>
            <a:xfrm>
              <a:off x="9511589" y="4367987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7" name="Rectangle 626">
                  <a:extLst>
                    <a:ext uri="{FF2B5EF4-FFF2-40B4-BE49-F238E27FC236}">
                      <a16:creationId xmlns:a16="http://schemas.microsoft.com/office/drawing/2014/main" xmlns="" id="{76983985-6738-4A53-8D57-75515EE9A654}"/>
                    </a:ext>
                  </a:extLst>
                </p:cNvPr>
                <p:cNvSpPr/>
                <p:nvPr/>
              </p:nvSpPr>
              <p:spPr>
                <a:xfrm>
                  <a:off x="9676181" y="4230827"/>
                  <a:ext cx="274320" cy="2743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27" name="Rectangle 626">
                  <a:extLst>
                    <a:ext uri="{FF2B5EF4-FFF2-40B4-BE49-F238E27FC236}">
                      <a16:creationId xmlns:a16="http://schemas.microsoft.com/office/drawing/2014/main" id="{76983985-6738-4A53-8D57-75515EE9A6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6181" y="4230827"/>
                  <a:ext cx="274320" cy="274320"/>
                </a:xfrm>
                <a:prstGeom prst="rect">
                  <a:avLst/>
                </a:prstGeom>
                <a:blipFill>
                  <a:blip r:embed="rId164"/>
                  <a:stretch>
                    <a:fillRect l="-21277" r="-1276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8" name="Straight Arrow Connector 627">
              <a:extLst>
                <a:ext uri="{FF2B5EF4-FFF2-40B4-BE49-F238E27FC236}">
                  <a16:creationId xmlns:a16="http://schemas.microsoft.com/office/drawing/2014/main" xmlns="" id="{7065B77C-CB41-4236-BB8E-608FF4FA72EE}"/>
                </a:ext>
              </a:extLst>
            </p:cNvPr>
            <p:cNvCxnSpPr>
              <a:stCxn id="627" idx="2"/>
              <a:endCxn id="629" idx="0"/>
            </p:cNvCxnSpPr>
            <p:nvPr/>
          </p:nvCxnSpPr>
          <p:spPr>
            <a:xfrm>
              <a:off x="9813341" y="4505147"/>
              <a:ext cx="0" cy="1958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9" name="Rectangle 628">
                  <a:extLst>
                    <a:ext uri="{FF2B5EF4-FFF2-40B4-BE49-F238E27FC236}">
                      <a16:creationId xmlns:a16="http://schemas.microsoft.com/office/drawing/2014/main" xmlns="" id="{4BB024FE-1B10-42CC-B035-3B60397B0AAF}"/>
                    </a:ext>
                  </a:extLst>
                </p:cNvPr>
                <p:cNvSpPr/>
                <p:nvPr/>
              </p:nvSpPr>
              <p:spPr>
                <a:xfrm>
                  <a:off x="9676181" y="470098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9" name="Rectangle 628">
                  <a:extLst>
                    <a:ext uri="{FF2B5EF4-FFF2-40B4-BE49-F238E27FC236}">
                      <a16:creationId xmlns:a16="http://schemas.microsoft.com/office/drawing/2014/main" id="{4BB024FE-1B10-42CC-B035-3B60397B0A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6181" y="4700982"/>
                  <a:ext cx="274320" cy="274320"/>
                </a:xfrm>
                <a:prstGeom prst="rect">
                  <a:avLst/>
                </a:prstGeom>
                <a:blipFill>
                  <a:blip r:embed="rId165"/>
                  <a:stretch>
                    <a:fillRect l="-4255" r="-4255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0" name="Rectangle 629">
                  <a:extLst>
                    <a:ext uri="{FF2B5EF4-FFF2-40B4-BE49-F238E27FC236}">
                      <a16:creationId xmlns:a16="http://schemas.microsoft.com/office/drawing/2014/main" xmlns="" id="{CAE8A5CB-87A2-4D7B-833D-EA54870D760B}"/>
                    </a:ext>
                  </a:extLst>
                </p:cNvPr>
                <p:cNvSpPr/>
                <p:nvPr/>
              </p:nvSpPr>
              <p:spPr>
                <a:xfrm>
                  <a:off x="6584886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0" name="Rectangle 629">
                  <a:extLst>
                    <a:ext uri="{FF2B5EF4-FFF2-40B4-BE49-F238E27FC236}">
                      <a16:creationId xmlns:a16="http://schemas.microsoft.com/office/drawing/2014/main" id="{CAE8A5CB-87A2-4D7B-833D-EA54870D76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4886" y="4708239"/>
                  <a:ext cx="274320" cy="274320"/>
                </a:xfrm>
                <a:prstGeom prst="rect">
                  <a:avLst/>
                </a:prstGeom>
                <a:blipFill>
                  <a:blip r:embed="rId166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1" name="Rectangle 630">
                  <a:extLst>
                    <a:ext uri="{FF2B5EF4-FFF2-40B4-BE49-F238E27FC236}">
                      <a16:creationId xmlns:a16="http://schemas.microsoft.com/office/drawing/2014/main" xmlns="" id="{B312DB40-2686-4193-A74B-6ACC383983F0}"/>
                    </a:ext>
                  </a:extLst>
                </p:cNvPr>
                <p:cNvSpPr/>
                <p:nvPr/>
              </p:nvSpPr>
              <p:spPr>
                <a:xfrm>
                  <a:off x="6934900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1" name="Rectangle 630">
                  <a:extLst>
                    <a:ext uri="{FF2B5EF4-FFF2-40B4-BE49-F238E27FC236}">
                      <a16:creationId xmlns:a16="http://schemas.microsoft.com/office/drawing/2014/main" id="{B312DB40-2686-4193-A74B-6ACC383983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900" y="4708239"/>
                  <a:ext cx="274320" cy="274320"/>
                </a:xfrm>
                <a:prstGeom prst="rect">
                  <a:avLst/>
                </a:prstGeom>
                <a:blipFill>
                  <a:blip r:embed="rId167"/>
                  <a:stretch>
                    <a:fillRect l="-4255" r="-4255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2" name="Rectangle 631">
                  <a:extLst>
                    <a:ext uri="{FF2B5EF4-FFF2-40B4-BE49-F238E27FC236}">
                      <a16:creationId xmlns:a16="http://schemas.microsoft.com/office/drawing/2014/main" xmlns="" id="{1FD3F4A2-14EE-42E4-AA79-7DBCFE2CEB71}"/>
                    </a:ext>
                  </a:extLst>
                </p:cNvPr>
                <p:cNvSpPr/>
                <p:nvPr/>
              </p:nvSpPr>
              <p:spPr>
                <a:xfrm>
                  <a:off x="7283212" y="4706680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2" name="Rectangle 631">
                  <a:extLst>
                    <a:ext uri="{FF2B5EF4-FFF2-40B4-BE49-F238E27FC236}">
                      <a16:creationId xmlns:a16="http://schemas.microsoft.com/office/drawing/2014/main" id="{1FD3F4A2-14EE-42E4-AA79-7DBCFE2CEB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3212" y="4706680"/>
                  <a:ext cx="274320" cy="274320"/>
                </a:xfrm>
                <a:prstGeom prst="rect">
                  <a:avLst/>
                </a:prstGeom>
                <a:blipFill>
                  <a:blip r:embed="rId168"/>
                  <a:stretch>
                    <a:fillRect l="-6383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3" name="Rectangle 632">
                  <a:extLst>
                    <a:ext uri="{FF2B5EF4-FFF2-40B4-BE49-F238E27FC236}">
                      <a16:creationId xmlns:a16="http://schemas.microsoft.com/office/drawing/2014/main" xmlns="" id="{508C6FF5-8B59-41A0-BC2B-88F55C92E212}"/>
                    </a:ext>
                  </a:extLst>
                </p:cNvPr>
                <p:cNvSpPr/>
                <p:nvPr/>
              </p:nvSpPr>
              <p:spPr>
                <a:xfrm>
                  <a:off x="7633194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3" name="Rectangle 632">
                  <a:extLst>
                    <a:ext uri="{FF2B5EF4-FFF2-40B4-BE49-F238E27FC236}">
                      <a16:creationId xmlns:a16="http://schemas.microsoft.com/office/drawing/2014/main" id="{508C6FF5-8B59-41A0-BC2B-88F55C92E2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3194" y="4708239"/>
                  <a:ext cx="274320" cy="274320"/>
                </a:xfrm>
                <a:prstGeom prst="rect">
                  <a:avLst/>
                </a:prstGeom>
                <a:blipFill>
                  <a:blip r:embed="rId169"/>
                  <a:stretch>
                    <a:fillRect l="-6383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4" name="Rectangle 633">
                  <a:extLst>
                    <a:ext uri="{FF2B5EF4-FFF2-40B4-BE49-F238E27FC236}">
                      <a16:creationId xmlns:a16="http://schemas.microsoft.com/office/drawing/2014/main" xmlns="" id="{F14F5007-375B-4B22-8C7B-CE6CDF2AB1A5}"/>
                    </a:ext>
                  </a:extLst>
                </p:cNvPr>
                <p:cNvSpPr/>
                <p:nvPr/>
              </p:nvSpPr>
              <p:spPr>
                <a:xfrm>
                  <a:off x="7983390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4" name="Rectangle 633">
                  <a:extLst>
                    <a:ext uri="{FF2B5EF4-FFF2-40B4-BE49-F238E27FC236}">
                      <a16:creationId xmlns:a16="http://schemas.microsoft.com/office/drawing/2014/main" id="{F14F5007-375B-4B22-8C7B-CE6CDF2AB1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3390" y="4708239"/>
                  <a:ext cx="274320" cy="274320"/>
                </a:xfrm>
                <a:prstGeom prst="rect">
                  <a:avLst/>
                </a:prstGeom>
                <a:blipFill>
                  <a:blip r:embed="rId170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5" name="Rectangle 634">
                  <a:extLst>
                    <a:ext uri="{FF2B5EF4-FFF2-40B4-BE49-F238E27FC236}">
                      <a16:creationId xmlns:a16="http://schemas.microsoft.com/office/drawing/2014/main" xmlns="" id="{6101BFC3-BEBC-4544-A95B-F272C9C7F09B}"/>
                    </a:ext>
                  </a:extLst>
                </p:cNvPr>
                <p:cNvSpPr/>
                <p:nvPr/>
              </p:nvSpPr>
              <p:spPr>
                <a:xfrm>
                  <a:off x="8334871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5" name="Rectangle 634">
                  <a:extLst>
                    <a:ext uri="{FF2B5EF4-FFF2-40B4-BE49-F238E27FC236}">
                      <a16:creationId xmlns:a16="http://schemas.microsoft.com/office/drawing/2014/main" id="{6101BFC3-BEBC-4544-A95B-F272C9C7F0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4871" y="4708239"/>
                  <a:ext cx="274320" cy="274320"/>
                </a:xfrm>
                <a:prstGeom prst="rect">
                  <a:avLst/>
                </a:prstGeom>
                <a:blipFill>
                  <a:blip r:embed="rId171"/>
                  <a:stretch>
                    <a:fillRect l="-6383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6" name="Straight Arrow Connector 635">
              <a:extLst>
                <a:ext uri="{FF2B5EF4-FFF2-40B4-BE49-F238E27FC236}">
                  <a16:creationId xmlns:a16="http://schemas.microsoft.com/office/drawing/2014/main" xmlns="" id="{7C2DDBF9-A1B3-4B14-91BB-6BEA05D7B358}"/>
                </a:ext>
              </a:extLst>
            </p:cNvPr>
            <p:cNvCxnSpPr>
              <a:endCxn id="595" idx="0"/>
            </p:cNvCxnSpPr>
            <p:nvPr/>
          </p:nvCxnSpPr>
          <p:spPr>
            <a:xfrm>
              <a:off x="3769782" y="4517229"/>
              <a:ext cx="0" cy="1856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7" name="Straight Arrow Connector 636">
              <a:extLst>
                <a:ext uri="{FF2B5EF4-FFF2-40B4-BE49-F238E27FC236}">
                  <a16:creationId xmlns:a16="http://schemas.microsoft.com/office/drawing/2014/main" xmlns="" id="{661A5591-5151-42D1-AC73-EDC90BD7903D}"/>
                </a:ext>
              </a:extLst>
            </p:cNvPr>
            <p:cNvCxnSpPr>
              <a:endCxn id="596" idx="0"/>
            </p:cNvCxnSpPr>
            <p:nvPr/>
          </p:nvCxnSpPr>
          <p:spPr>
            <a:xfrm flipH="1">
              <a:off x="4135218" y="4521045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8" name="Straight Arrow Connector 637">
              <a:extLst>
                <a:ext uri="{FF2B5EF4-FFF2-40B4-BE49-F238E27FC236}">
                  <a16:creationId xmlns:a16="http://schemas.microsoft.com/office/drawing/2014/main" xmlns="" id="{2271ED8F-DDB3-46D6-A5DA-958C93FF5260}"/>
                </a:ext>
              </a:extLst>
            </p:cNvPr>
            <p:cNvCxnSpPr>
              <a:endCxn id="597" idx="0"/>
            </p:cNvCxnSpPr>
            <p:nvPr/>
          </p:nvCxnSpPr>
          <p:spPr>
            <a:xfrm>
              <a:off x="4486699" y="4522287"/>
              <a:ext cx="0" cy="1805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9" name="Straight Arrow Connector 638">
              <a:extLst>
                <a:ext uri="{FF2B5EF4-FFF2-40B4-BE49-F238E27FC236}">
                  <a16:creationId xmlns:a16="http://schemas.microsoft.com/office/drawing/2014/main" xmlns="" id="{12D6AB95-64D0-47F4-B63F-2BF82242A34C}"/>
                </a:ext>
              </a:extLst>
            </p:cNvPr>
            <p:cNvCxnSpPr>
              <a:endCxn id="593" idx="0"/>
            </p:cNvCxnSpPr>
            <p:nvPr/>
          </p:nvCxnSpPr>
          <p:spPr>
            <a:xfrm>
              <a:off x="3083737" y="4521045"/>
              <a:ext cx="2991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0" name="Straight Arrow Connector 639">
              <a:extLst>
                <a:ext uri="{FF2B5EF4-FFF2-40B4-BE49-F238E27FC236}">
                  <a16:creationId xmlns:a16="http://schemas.microsoft.com/office/drawing/2014/main" xmlns="" id="{AF354816-502A-42CA-B041-15CF3E1695EA}"/>
                </a:ext>
              </a:extLst>
            </p:cNvPr>
            <p:cNvCxnSpPr>
              <a:endCxn id="592" idx="0"/>
            </p:cNvCxnSpPr>
            <p:nvPr/>
          </p:nvCxnSpPr>
          <p:spPr>
            <a:xfrm>
              <a:off x="2724702" y="4521045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" name="Straight Arrow Connector 640">
              <a:extLst>
                <a:ext uri="{FF2B5EF4-FFF2-40B4-BE49-F238E27FC236}">
                  <a16:creationId xmlns:a16="http://schemas.microsoft.com/office/drawing/2014/main" xmlns="" id="{AF0E767E-20F7-4987-8906-6BFD3AC86B12}"/>
                </a:ext>
              </a:extLst>
            </p:cNvPr>
            <p:cNvCxnSpPr/>
            <p:nvPr/>
          </p:nvCxnSpPr>
          <p:spPr>
            <a:xfrm>
              <a:off x="7433690" y="4514949"/>
              <a:ext cx="669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Straight Arrow Connector 641">
              <a:extLst>
                <a:ext uri="{FF2B5EF4-FFF2-40B4-BE49-F238E27FC236}">
                  <a16:creationId xmlns:a16="http://schemas.microsoft.com/office/drawing/2014/main" xmlns="" id="{36B04088-B448-4CEC-A474-0D67EFBDB2EC}"/>
                </a:ext>
              </a:extLst>
            </p:cNvPr>
            <p:cNvCxnSpPr/>
            <p:nvPr/>
          </p:nvCxnSpPr>
          <p:spPr>
            <a:xfrm>
              <a:off x="7775126" y="4518222"/>
              <a:ext cx="0" cy="1856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Straight Arrow Connector 642">
              <a:extLst>
                <a:ext uri="{FF2B5EF4-FFF2-40B4-BE49-F238E27FC236}">
                  <a16:creationId xmlns:a16="http://schemas.microsoft.com/office/drawing/2014/main" xmlns="" id="{9D63ED40-2A1C-424D-BCBF-C4AD66508140}"/>
                </a:ext>
              </a:extLst>
            </p:cNvPr>
            <p:cNvCxnSpPr/>
            <p:nvPr/>
          </p:nvCxnSpPr>
          <p:spPr>
            <a:xfrm flipH="1">
              <a:off x="8140562" y="4522038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Straight Arrow Connector 643">
              <a:extLst>
                <a:ext uri="{FF2B5EF4-FFF2-40B4-BE49-F238E27FC236}">
                  <a16:creationId xmlns:a16="http://schemas.microsoft.com/office/drawing/2014/main" xmlns="" id="{E7239091-148A-4C41-8348-14C2D2676055}"/>
                </a:ext>
              </a:extLst>
            </p:cNvPr>
            <p:cNvCxnSpPr/>
            <p:nvPr/>
          </p:nvCxnSpPr>
          <p:spPr>
            <a:xfrm>
              <a:off x="8492043" y="4523280"/>
              <a:ext cx="0" cy="1805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Straight Arrow Connector 644">
              <a:extLst>
                <a:ext uri="{FF2B5EF4-FFF2-40B4-BE49-F238E27FC236}">
                  <a16:creationId xmlns:a16="http://schemas.microsoft.com/office/drawing/2014/main" xmlns="" id="{C816854D-5446-4087-9815-7374D22F5A70}"/>
                </a:ext>
              </a:extLst>
            </p:cNvPr>
            <p:cNvCxnSpPr/>
            <p:nvPr/>
          </p:nvCxnSpPr>
          <p:spPr>
            <a:xfrm>
              <a:off x="7089081" y="4522038"/>
              <a:ext cx="2991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Straight Arrow Connector 645">
              <a:extLst>
                <a:ext uri="{FF2B5EF4-FFF2-40B4-BE49-F238E27FC236}">
                  <a16:creationId xmlns:a16="http://schemas.microsoft.com/office/drawing/2014/main" xmlns="" id="{3C5C9988-FB43-4126-B25E-6843063C6ADA}"/>
                </a:ext>
              </a:extLst>
            </p:cNvPr>
            <p:cNvCxnSpPr/>
            <p:nvPr/>
          </p:nvCxnSpPr>
          <p:spPr>
            <a:xfrm>
              <a:off x="6730046" y="4522038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7" name="TextBox 646">
              <a:extLst>
                <a:ext uri="{FF2B5EF4-FFF2-40B4-BE49-F238E27FC236}">
                  <a16:creationId xmlns:a16="http://schemas.microsoft.com/office/drawing/2014/main" xmlns="" id="{E70C8D84-DF71-4060-BE89-48E10F8B8B4F}"/>
                </a:ext>
              </a:extLst>
            </p:cNvPr>
            <p:cNvSpPr txBox="1"/>
            <p:nvPr/>
          </p:nvSpPr>
          <p:spPr>
            <a:xfrm>
              <a:off x="10517759" y="4128693"/>
              <a:ext cx="193852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Hidden</a:t>
              </a:r>
            </a:p>
          </p:txBody>
        </p:sp>
        <p:sp>
          <p:nvSpPr>
            <p:cNvPr id="648" name="TextBox 647">
              <a:extLst>
                <a:ext uri="{FF2B5EF4-FFF2-40B4-BE49-F238E27FC236}">
                  <a16:creationId xmlns:a16="http://schemas.microsoft.com/office/drawing/2014/main" xmlns="" id="{68C3BB07-BDFC-415B-9FD8-BEB73ED1CF00}"/>
                </a:ext>
              </a:extLst>
            </p:cNvPr>
            <p:cNvSpPr txBox="1"/>
            <p:nvPr/>
          </p:nvSpPr>
          <p:spPr>
            <a:xfrm>
              <a:off x="10517759" y="4598242"/>
              <a:ext cx="193852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Observed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9" name="Rectangle 648">
                  <a:extLst>
                    <a:ext uri="{FF2B5EF4-FFF2-40B4-BE49-F238E27FC236}">
                      <a16:creationId xmlns:a16="http://schemas.microsoft.com/office/drawing/2014/main" xmlns="" id="{DAF215B8-3872-4ADC-AF71-1ECB70E8664A}"/>
                    </a:ext>
                  </a:extLst>
                </p:cNvPr>
                <p:cNvSpPr/>
                <p:nvPr/>
              </p:nvSpPr>
              <p:spPr>
                <a:xfrm>
                  <a:off x="383530" y="4704918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9" name="Rectangle 648">
                  <a:extLst>
                    <a:ext uri="{FF2B5EF4-FFF2-40B4-BE49-F238E27FC236}">
                      <a16:creationId xmlns:a16="http://schemas.microsoft.com/office/drawing/2014/main" id="{DAF215B8-3872-4ADC-AF71-1ECB70E866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530" y="4704918"/>
                  <a:ext cx="274320" cy="274320"/>
                </a:xfrm>
                <a:prstGeom prst="rect">
                  <a:avLst/>
                </a:prstGeom>
                <a:blipFill>
                  <a:blip r:embed="rId172"/>
                  <a:stretch>
                    <a:fillRect l="-6383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0" name="Straight Arrow Connector 649">
              <a:extLst>
                <a:ext uri="{FF2B5EF4-FFF2-40B4-BE49-F238E27FC236}">
                  <a16:creationId xmlns:a16="http://schemas.microsoft.com/office/drawing/2014/main" xmlns="" id="{C1149DCA-819A-48AD-B406-DA5467005867}"/>
                </a:ext>
              </a:extLst>
            </p:cNvPr>
            <p:cNvCxnSpPr>
              <a:stCxn id="651" idx="3"/>
            </p:cNvCxnSpPr>
            <p:nvPr/>
          </p:nvCxnSpPr>
          <p:spPr>
            <a:xfrm>
              <a:off x="663805" y="4375592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1" name="Rectangle 650">
                  <a:extLst>
                    <a:ext uri="{FF2B5EF4-FFF2-40B4-BE49-F238E27FC236}">
                      <a16:creationId xmlns:a16="http://schemas.microsoft.com/office/drawing/2014/main" xmlns="" id="{9494F05D-624F-4190-AB3A-5B6908D65A68}"/>
                    </a:ext>
                  </a:extLst>
                </p:cNvPr>
                <p:cNvSpPr/>
                <p:nvPr/>
              </p:nvSpPr>
              <p:spPr>
                <a:xfrm>
                  <a:off x="389485" y="4238432"/>
                  <a:ext cx="274320" cy="2743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51" name="Rectangle 650">
                  <a:extLst>
                    <a:ext uri="{FF2B5EF4-FFF2-40B4-BE49-F238E27FC236}">
                      <a16:creationId xmlns:a16="http://schemas.microsoft.com/office/drawing/2014/main" id="{9494F05D-624F-4190-AB3A-5B6908D65A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485" y="4238432"/>
                  <a:ext cx="274320" cy="274320"/>
                </a:xfrm>
                <a:prstGeom prst="rect">
                  <a:avLst/>
                </a:prstGeom>
                <a:blipFill>
                  <a:blip r:embed="rId173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2" name="Straight Arrow Connector 651">
              <a:extLst>
                <a:ext uri="{FF2B5EF4-FFF2-40B4-BE49-F238E27FC236}">
                  <a16:creationId xmlns:a16="http://schemas.microsoft.com/office/drawing/2014/main" xmlns="" id="{846A07B3-BFA3-4FD1-AFE3-0F89626D1073}"/>
                </a:ext>
              </a:extLst>
            </p:cNvPr>
            <p:cNvCxnSpPr>
              <a:stCxn id="651" idx="2"/>
              <a:endCxn id="649" idx="0"/>
            </p:cNvCxnSpPr>
            <p:nvPr/>
          </p:nvCxnSpPr>
          <p:spPr>
            <a:xfrm flipH="1">
              <a:off x="520690" y="4512752"/>
              <a:ext cx="5955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3" name="Straight Arrow Connector 652">
              <a:extLst>
                <a:ext uri="{FF2B5EF4-FFF2-40B4-BE49-F238E27FC236}">
                  <a16:creationId xmlns:a16="http://schemas.microsoft.com/office/drawing/2014/main" xmlns="" id="{600DA838-B643-45FC-BA9B-03E1C7CC85BD}"/>
                </a:ext>
              </a:extLst>
            </p:cNvPr>
            <p:cNvCxnSpPr/>
            <p:nvPr/>
          </p:nvCxnSpPr>
          <p:spPr>
            <a:xfrm>
              <a:off x="965557" y="4512752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4" name="Straight Arrow Connector 653">
              <a:extLst>
                <a:ext uri="{FF2B5EF4-FFF2-40B4-BE49-F238E27FC236}">
                  <a16:creationId xmlns:a16="http://schemas.microsoft.com/office/drawing/2014/main" xmlns="" id="{302B5B96-B0BD-4FC8-961B-126353BC8018}"/>
                </a:ext>
              </a:extLst>
            </p:cNvPr>
            <p:cNvCxnSpPr>
              <a:endCxn id="655" idx="1"/>
            </p:cNvCxnSpPr>
            <p:nvPr/>
          </p:nvCxnSpPr>
          <p:spPr>
            <a:xfrm>
              <a:off x="9962393" y="4371687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5" name="Rectangle 654">
                  <a:extLst>
                    <a:ext uri="{FF2B5EF4-FFF2-40B4-BE49-F238E27FC236}">
                      <a16:creationId xmlns:a16="http://schemas.microsoft.com/office/drawing/2014/main" xmlns="" id="{BA1AD8F8-CA83-411C-B019-2F818282CBC6}"/>
                    </a:ext>
                  </a:extLst>
                </p:cNvPr>
                <p:cNvSpPr/>
                <p:nvPr/>
              </p:nvSpPr>
              <p:spPr>
                <a:xfrm>
                  <a:off x="10126985" y="4234527"/>
                  <a:ext cx="274320" cy="274320"/>
                </a:xfrm>
                <a:prstGeom prst="rect">
                  <a:avLst/>
                </a:prstGeom>
                <a:solidFill>
                  <a:srgbClr val="843C0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55" name="Rectangle 654">
                  <a:extLst>
                    <a:ext uri="{FF2B5EF4-FFF2-40B4-BE49-F238E27FC236}">
                      <a16:creationId xmlns:a16="http://schemas.microsoft.com/office/drawing/2014/main" id="{BA1AD8F8-CA83-411C-B019-2F818282CB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6985" y="4234527"/>
                  <a:ext cx="274320" cy="274320"/>
                </a:xfrm>
                <a:prstGeom prst="rect">
                  <a:avLst/>
                </a:prstGeom>
                <a:blipFill>
                  <a:blip r:embed="rId142"/>
                  <a:stretch>
                    <a:fillRect l="-21277" r="-1276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6" name="Straight Arrow Connector 655">
              <a:extLst>
                <a:ext uri="{FF2B5EF4-FFF2-40B4-BE49-F238E27FC236}">
                  <a16:creationId xmlns:a16="http://schemas.microsoft.com/office/drawing/2014/main" xmlns="" id="{3C247E05-BA71-40FE-A78C-FF0E522A8215}"/>
                </a:ext>
              </a:extLst>
            </p:cNvPr>
            <p:cNvCxnSpPr>
              <a:stCxn id="655" idx="2"/>
              <a:endCxn id="657" idx="0"/>
            </p:cNvCxnSpPr>
            <p:nvPr/>
          </p:nvCxnSpPr>
          <p:spPr>
            <a:xfrm>
              <a:off x="10264145" y="4508847"/>
              <a:ext cx="0" cy="1958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7" name="Rectangle 656">
                  <a:extLst>
                    <a:ext uri="{FF2B5EF4-FFF2-40B4-BE49-F238E27FC236}">
                      <a16:creationId xmlns:a16="http://schemas.microsoft.com/office/drawing/2014/main" xmlns="" id="{898DB117-14E5-40C5-A270-6E755FC16F72}"/>
                    </a:ext>
                  </a:extLst>
                </p:cNvPr>
                <p:cNvSpPr/>
                <p:nvPr/>
              </p:nvSpPr>
              <p:spPr>
                <a:xfrm>
                  <a:off x="10126985" y="470468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57" name="Rectangle 656">
                  <a:extLst>
                    <a:ext uri="{FF2B5EF4-FFF2-40B4-BE49-F238E27FC236}">
                      <a16:creationId xmlns:a16="http://schemas.microsoft.com/office/drawing/2014/main" id="{898DB117-14E5-40C5-A270-6E755FC16F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6985" y="4704682"/>
                  <a:ext cx="274320" cy="274320"/>
                </a:xfrm>
                <a:prstGeom prst="rect">
                  <a:avLst/>
                </a:prstGeom>
                <a:blipFill>
                  <a:blip r:embed="rId174"/>
                  <a:stretch>
                    <a:fillRect l="-4255" r="-4255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538938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xmlns="" id="{7646AF1F-0522-41B5-AA7E-014D63C451D6}"/>
                  </a:ext>
                </a:extLst>
              </p:cNvPr>
              <p:cNvSpPr/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7646AF1F-0522-41B5-AA7E-014D63C4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blipFill>
                <a:blip r:embed="rId2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xmlns="" id="{3007C35C-4D69-441A-A9E8-565263A10E2A}"/>
                  </a:ext>
                </a:extLst>
              </p:cNvPr>
              <p:cNvSpPr/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blipFill>
                <a:blip r:embed="rId3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7" name="Arc 246">
            <a:extLst>
              <a:ext uri="{FF2B5EF4-FFF2-40B4-BE49-F238E27FC236}">
                <a16:creationId xmlns:a16="http://schemas.microsoft.com/office/drawing/2014/main" xmlns="" id="{6C04B47C-C85C-4A50-81C8-59A0A506E096}"/>
              </a:ext>
            </a:extLst>
          </p:cNvPr>
          <p:cNvSpPr/>
          <p:nvPr/>
        </p:nvSpPr>
        <p:spPr>
          <a:xfrm>
            <a:off x="1800960" y="11283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xmlns="" id="{E0F67272-15BE-4542-9C93-3B7AF863AC3B}"/>
              </a:ext>
            </a:extLst>
          </p:cNvPr>
          <p:cNvSpPr/>
          <p:nvPr/>
        </p:nvSpPr>
        <p:spPr>
          <a:xfrm rot="10800000">
            <a:off x="1793102" y="17032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Arc 248">
            <a:extLst>
              <a:ext uri="{FF2B5EF4-FFF2-40B4-BE49-F238E27FC236}">
                <a16:creationId xmlns:a16="http://schemas.microsoft.com/office/drawing/2014/main" xmlns="" id="{52E86D83-1E62-4417-AD7E-6E01D65B4459}"/>
              </a:ext>
            </a:extLst>
          </p:cNvPr>
          <p:cNvSpPr/>
          <p:nvPr/>
        </p:nvSpPr>
        <p:spPr>
          <a:xfrm rot="16200000">
            <a:off x="1257026" y="1483053"/>
            <a:ext cx="309639" cy="457200"/>
          </a:xfrm>
          <a:prstGeom prst="arc">
            <a:avLst>
              <a:gd name="adj1" fmla="val 8859158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xmlns="" id="{2E4E6A0C-89D2-43CC-A6D6-656C3FF822EE}"/>
                  </a:ext>
                </a:extLst>
              </p:cNvPr>
              <p:cNvSpPr/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xmlns="" id="{309512FF-F6A6-4A4F-B26B-4AA6F4C53EE7}"/>
              </a:ext>
            </a:extLst>
          </p:cNvPr>
          <p:cNvCxnSpPr/>
          <p:nvPr/>
        </p:nvCxnSpPr>
        <p:spPr>
          <a:xfrm flipH="1">
            <a:off x="1625879" y="1846378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xmlns="" id="{FDC8311C-2F63-460F-B8AD-864823771C1C}"/>
                  </a:ext>
                </a:extLst>
              </p:cNvPr>
              <p:cNvSpPr/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xmlns="" id="{1E39AF58-0760-47B3-BEE1-5E03A5ECFB66}"/>
                  </a:ext>
                </a:extLst>
              </p:cNvPr>
              <p:cNvSpPr/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xmlns="" id="{4EF200EB-4BA3-4B59-B905-2E0CBA3B5961}"/>
                  </a:ext>
                </a:extLst>
              </p:cNvPr>
              <p:cNvSpPr/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xmlns="" id="{87E8A4EC-B2DA-4FE5-AAD4-E2ED95A546AC}"/>
                  </a:ext>
                </a:extLst>
              </p:cNvPr>
              <p:cNvSpPr/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blipFill>
                <a:blip r:embed="rId8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xmlns="" id="{E4BE1A59-E93C-43D3-A9EC-5A09BAA68920}"/>
                  </a:ext>
                </a:extLst>
              </p:cNvPr>
              <p:cNvSpPr/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blipFill>
                <a:blip r:embed="rId9"/>
                <a:stretch>
                  <a:fillRect l="-16129" r="-967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5" name="Arc 274">
            <a:extLst>
              <a:ext uri="{FF2B5EF4-FFF2-40B4-BE49-F238E27FC236}">
                <a16:creationId xmlns:a16="http://schemas.microsoft.com/office/drawing/2014/main" xmlns="" id="{F86E585A-8AA7-45EE-A1C7-A4CB8CACF924}"/>
              </a:ext>
            </a:extLst>
          </p:cNvPr>
          <p:cNvSpPr/>
          <p:nvPr/>
        </p:nvSpPr>
        <p:spPr>
          <a:xfrm>
            <a:off x="1813996" y="11878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6" name="Arc 275">
            <a:extLst>
              <a:ext uri="{FF2B5EF4-FFF2-40B4-BE49-F238E27FC236}">
                <a16:creationId xmlns:a16="http://schemas.microsoft.com/office/drawing/2014/main" xmlns="" id="{A10795ED-FF06-45F2-9994-C23CEC468AA0}"/>
              </a:ext>
            </a:extLst>
          </p:cNvPr>
          <p:cNvSpPr/>
          <p:nvPr/>
        </p:nvSpPr>
        <p:spPr>
          <a:xfrm>
            <a:off x="1793102" y="10809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7" name="Arc 276">
            <a:extLst>
              <a:ext uri="{FF2B5EF4-FFF2-40B4-BE49-F238E27FC236}">
                <a16:creationId xmlns:a16="http://schemas.microsoft.com/office/drawing/2014/main" xmlns="" id="{5B2DAB45-83FD-49C9-8206-AFA4C61D652A}"/>
              </a:ext>
            </a:extLst>
          </p:cNvPr>
          <p:cNvSpPr/>
          <p:nvPr/>
        </p:nvSpPr>
        <p:spPr>
          <a:xfrm rot="10800000">
            <a:off x="1785666" y="1674448"/>
            <a:ext cx="1197990" cy="494132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8" name="Arc 277">
            <a:extLst>
              <a:ext uri="{FF2B5EF4-FFF2-40B4-BE49-F238E27FC236}">
                <a16:creationId xmlns:a16="http://schemas.microsoft.com/office/drawing/2014/main" xmlns="" id="{4A729748-6B6D-4F0F-91E6-3D204347553B}"/>
              </a:ext>
            </a:extLst>
          </p:cNvPr>
          <p:cNvSpPr/>
          <p:nvPr/>
        </p:nvSpPr>
        <p:spPr>
          <a:xfrm rot="10800000">
            <a:off x="1788744" y="1674448"/>
            <a:ext cx="1681651" cy="559645"/>
          </a:xfrm>
          <a:prstGeom prst="arc">
            <a:avLst>
              <a:gd name="adj1" fmla="val 1081764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xmlns="" id="{94410D0F-91C4-4FCB-B37F-3513E618EA09}"/>
                  </a:ext>
                </a:extLst>
              </p:cNvPr>
              <p:cNvSpPr/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94410D0F-91C4-4FCB-B37F-3513E618E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blipFill>
                <a:blip r:embed="rId32"/>
                <a:stretch>
                  <a:fillRect l="-16129" r="-1290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xmlns="" id="{BA2C6A64-12BA-4BF8-91D1-EEC473C983C1}"/>
                  </a:ext>
                </a:extLst>
              </p:cNvPr>
              <p:cNvSpPr/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blipFill>
                <a:blip r:embed="rId33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xmlns="" id="{133BE173-E5CA-43CD-9796-55710AF9A30E}"/>
                  </a:ext>
                </a:extLst>
              </p:cNvPr>
              <p:cNvSpPr/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xmlns="" id="{63032EA7-E059-46BB-BCE1-5A0B34445A1A}"/>
              </a:ext>
            </a:extLst>
          </p:cNvPr>
          <p:cNvCxnSpPr/>
          <p:nvPr/>
        </p:nvCxnSpPr>
        <p:spPr>
          <a:xfrm flipH="1">
            <a:off x="1644844" y="3579600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xmlns="" id="{EE2CD84B-EA0A-4749-91C0-36E30B690396}"/>
                  </a:ext>
                </a:extLst>
              </p:cNvPr>
              <p:cNvSpPr/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xmlns="" id="{FC434BE2-A263-429F-92D6-97C81E6116A3}"/>
                  </a:ext>
                </a:extLst>
              </p:cNvPr>
              <p:cNvSpPr/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xmlns="" id="{02DF2B30-8A0B-4C68-B006-4A4AD0696DA0}"/>
                  </a:ext>
                </a:extLst>
              </p:cNvPr>
              <p:cNvSpPr/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xmlns="" id="{C9823F8D-A6EA-4F45-A7F0-761608C18A30}"/>
                  </a:ext>
                </a:extLst>
              </p:cNvPr>
              <p:cNvSpPr/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blipFill>
                <a:blip r:embed="rId38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xmlns="" id="{354A12AB-D19F-4C13-ABA7-8C27AEF4F9A1}"/>
                  </a:ext>
                </a:extLst>
              </p:cNvPr>
              <p:cNvSpPr/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blipFill>
                <a:blip r:embed="rId39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Arc 318">
            <a:extLst>
              <a:ext uri="{FF2B5EF4-FFF2-40B4-BE49-F238E27FC236}">
                <a16:creationId xmlns:a16="http://schemas.microsoft.com/office/drawing/2014/main" xmlns="" id="{226508E7-D210-46C8-9F5C-9B8248F6BDF1}"/>
              </a:ext>
            </a:extLst>
          </p:cNvPr>
          <p:cNvSpPr/>
          <p:nvPr/>
        </p:nvSpPr>
        <p:spPr>
          <a:xfrm rot="16200000">
            <a:off x="556352" y="1842505"/>
            <a:ext cx="1738400" cy="1167055"/>
          </a:xfrm>
          <a:prstGeom prst="arc">
            <a:avLst>
              <a:gd name="adj1" fmla="val 10574923"/>
              <a:gd name="adj2" fmla="val 138132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xmlns="" id="{A52D1CD1-53B1-4E8F-8F06-5188E1439713}"/>
              </a:ext>
            </a:extLst>
          </p:cNvPr>
          <p:cNvSpPr txBox="1"/>
          <p:nvPr/>
        </p:nvSpPr>
        <p:spPr>
          <a:xfrm>
            <a:off x="596502" y="544134"/>
            <a:ext cx="3196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 State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xmlns="" id="{D08AAC82-3589-4B00-BFCF-2E52DB04B3DE}"/>
                  </a:ext>
                </a:extLst>
              </p:cNvPr>
              <p:cNvSpPr/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  <a:blipFill>
                <a:blip r:embed="rId9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xmlns="" id="{D7B4E07C-6DA2-4FA4-A144-C6F5DB92F7E4}"/>
                  </a:ext>
                </a:extLst>
              </p:cNvPr>
              <p:cNvSpPr/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xmlns="" id="{EBCADE21-98F8-460B-9CA5-B6128C3E4127}"/>
                  </a:ext>
                </a:extLst>
              </p:cNvPr>
              <p:cNvSpPr/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xmlns="" id="{FCC7F83A-C270-4113-94A6-9DCDB8B22057}"/>
                  </a:ext>
                </a:extLst>
              </p:cNvPr>
              <p:cNvSpPr/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xmlns="" id="{3D30B365-5F01-48A4-923E-48F9F08E3005}"/>
                  </a:ext>
                </a:extLst>
              </p:cNvPr>
              <p:cNvSpPr/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5" name="Arc 394">
            <a:extLst>
              <a:ext uri="{FF2B5EF4-FFF2-40B4-BE49-F238E27FC236}">
                <a16:creationId xmlns:a16="http://schemas.microsoft.com/office/drawing/2014/main" xmlns="" id="{32C09FAE-B7FB-47FC-AC6B-0404674C19EE}"/>
              </a:ext>
            </a:extLst>
          </p:cNvPr>
          <p:cNvSpPr/>
          <p:nvPr/>
        </p:nvSpPr>
        <p:spPr>
          <a:xfrm>
            <a:off x="1821854" y="28667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6" name="Arc 395">
            <a:extLst>
              <a:ext uri="{FF2B5EF4-FFF2-40B4-BE49-F238E27FC236}">
                <a16:creationId xmlns:a16="http://schemas.microsoft.com/office/drawing/2014/main" xmlns="" id="{8358587C-CBDC-4417-94C9-5275E4695F77}"/>
              </a:ext>
            </a:extLst>
          </p:cNvPr>
          <p:cNvSpPr/>
          <p:nvPr/>
        </p:nvSpPr>
        <p:spPr>
          <a:xfrm rot="10800000">
            <a:off x="1813996" y="34416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7" name="Arc 396">
            <a:extLst>
              <a:ext uri="{FF2B5EF4-FFF2-40B4-BE49-F238E27FC236}">
                <a16:creationId xmlns:a16="http://schemas.microsoft.com/office/drawing/2014/main" xmlns="" id="{934255EF-13FF-487D-BFA6-7C2C780A9F14}"/>
              </a:ext>
            </a:extLst>
          </p:cNvPr>
          <p:cNvSpPr/>
          <p:nvPr/>
        </p:nvSpPr>
        <p:spPr>
          <a:xfrm rot="16200000">
            <a:off x="1277920" y="3221453"/>
            <a:ext cx="309639" cy="457200"/>
          </a:xfrm>
          <a:prstGeom prst="arc">
            <a:avLst>
              <a:gd name="adj1" fmla="val 8678828"/>
              <a:gd name="adj2" fmla="val 189880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8" name="Arc 397">
            <a:extLst>
              <a:ext uri="{FF2B5EF4-FFF2-40B4-BE49-F238E27FC236}">
                <a16:creationId xmlns:a16="http://schemas.microsoft.com/office/drawing/2014/main" xmlns="" id="{71CFC5C6-DD37-4C6C-9F98-D0030412FE5B}"/>
              </a:ext>
            </a:extLst>
          </p:cNvPr>
          <p:cNvSpPr/>
          <p:nvPr/>
        </p:nvSpPr>
        <p:spPr>
          <a:xfrm>
            <a:off x="1834890" y="29262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9" name="Arc 398">
            <a:extLst>
              <a:ext uri="{FF2B5EF4-FFF2-40B4-BE49-F238E27FC236}">
                <a16:creationId xmlns:a16="http://schemas.microsoft.com/office/drawing/2014/main" xmlns="" id="{AD899973-3D71-4C26-85B0-0497860996D9}"/>
              </a:ext>
            </a:extLst>
          </p:cNvPr>
          <p:cNvSpPr/>
          <p:nvPr/>
        </p:nvSpPr>
        <p:spPr>
          <a:xfrm>
            <a:off x="1813996" y="28193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00" name="Arc 399">
            <a:extLst>
              <a:ext uri="{FF2B5EF4-FFF2-40B4-BE49-F238E27FC236}">
                <a16:creationId xmlns:a16="http://schemas.microsoft.com/office/drawing/2014/main" xmlns="" id="{C5B65EC3-B010-4E81-ADF2-6B7AEECCCBCB}"/>
              </a:ext>
            </a:extLst>
          </p:cNvPr>
          <p:cNvSpPr/>
          <p:nvPr/>
        </p:nvSpPr>
        <p:spPr>
          <a:xfrm rot="10800000">
            <a:off x="1806561" y="3412849"/>
            <a:ext cx="1159539" cy="521497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1" name="Arc 400">
            <a:extLst>
              <a:ext uri="{FF2B5EF4-FFF2-40B4-BE49-F238E27FC236}">
                <a16:creationId xmlns:a16="http://schemas.microsoft.com/office/drawing/2014/main" xmlns="" id="{1204ED8F-DD85-4706-89BD-45B37F687710}"/>
              </a:ext>
            </a:extLst>
          </p:cNvPr>
          <p:cNvSpPr/>
          <p:nvPr/>
        </p:nvSpPr>
        <p:spPr>
          <a:xfrm rot="10800000">
            <a:off x="1809638" y="3412848"/>
            <a:ext cx="1681651" cy="559645"/>
          </a:xfrm>
          <a:prstGeom prst="arc">
            <a:avLst>
              <a:gd name="adj1" fmla="val 1079048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xmlns="" id="{852C4A09-5DCE-4A84-AC21-1D7AF50CF1F1}"/>
                  </a:ext>
                </a:extLst>
              </p:cNvPr>
              <p:cNvSpPr/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  <a:blipFill>
                <a:blip r:embed="rId10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xmlns="" id="{4798AF30-5D1A-49C0-A5B3-B352BD4ED138}"/>
                  </a:ext>
                </a:extLst>
              </p:cNvPr>
              <p:cNvSpPr/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4" name="Picture 403">
            <a:extLst>
              <a:ext uri="{FF2B5EF4-FFF2-40B4-BE49-F238E27FC236}">
                <a16:creationId xmlns:a16="http://schemas.microsoft.com/office/drawing/2014/main" xmlns="" id="{B6836E62-1334-458E-AB30-CB51EE62A41A}"/>
              </a:ext>
            </a:extLst>
          </p:cNvPr>
          <p:cNvPicPr>
            <a:picLocks noChangeAspect="1"/>
          </p:cNvPicPr>
          <p:nvPr/>
        </p:nvPicPr>
        <p:blipFill rotWithShape="1">
          <a:blip r:embed="rId10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4" t="13746" r="44521" b="14361"/>
          <a:stretch/>
        </p:blipFill>
        <p:spPr>
          <a:xfrm>
            <a:off x="1705922" y="4157121"/>
            <a:ext cx="711830" cy="577574"/>
          </a:xfrm>
          <a:prstGeom prst="rect">
            <a:avLst/>
          </a:prstGeom>
        </p:spPr>
      </p:pic>
      <p:cxnSp>
        <p:nvCxnSpPr>
          <p:cNvPr id="452" name="Straight Arrow Connector 451">
            <a:extLst>
              <a:ext uri="{FF2B5EF4-FFF2-40B4-BE49-F238E27FC236}">
                <a16:creationId xmlns:a16="http://schemas.microsoft.com/office/drawing/2014/main" xmlns="" id="{9D4EC838-17DC-4E92-8D11-4C188F64D17A}"/>
              </a:ext>
            </a:extLst>
          </p:cNvPr>
          <p:cNvCxnSpPr/>
          <p:nvPr/>
        </p:nvCxnSpPr>
        <p:spPr>
          <a:xfrm>
            <a:off x="1363716" y="1241566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xmlns="" id="{10472795-DE49-4D5C-B6C6-CEE959E21D24}"/>
                  </a:ext>
                </a:extLst>
              </p:cNvPr>
              <p:cNvSpPr/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  <a:blipFill>
                <a:blip r:embed="rId1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xmlns="" id="{5931533C-75AB-47D4-B7E4-966A23D28CE5}"/>
              </a:ext>
            </a:extLst>
          </p:cNvPr>
          <p:cNvCxnSpPr/>
          <p:nvPr/>
        </p:nvCxnSpPr>
        <p:spPr>
          <a:xfrm>
            <a:off x="1386982" y="2966344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xmlns="" id="{8D4F7EE1-A7E3-451A-88CE-DE9E7CABA105}"/>
                  </a:ext>
                </a:extLst>
              </p:cNvPr>
              <p:cNvSpPr/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  <a:blipFill>
                <a:blip r:embed="rId1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0" name="Picture 459">
            <a:extLst>
              <a:ext uri="{FF2B5EF4-FFF2-40B4-BE49-F238E27FC236}">
                <a16:creationId xmlns:a16="http://schemas.microsoft.com/office/drawing/2014/main" xmlns="" id="{68EB58B4-A919-492A-B4D2-C1E336B3FF04}"/>
              </a:ext>
            </a:extLst>
          </p:cNvPr>
          <p:cNvPicPr>
            <a:picLocks noChangeAspect="1"/>
          </p:cNvPicPr>
          <p:nvPr/>
        </p:nvPicPr>
        <p:blipFill rotWithShape="1">
          <a:blip r:embed="rId1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9" t="3002" r="3959" b="2568"/>
          <a:stretch/>
        </p:blipFill>
        <p:spPr>
          <a:xfrm>
            <a:off x="2482197" y="4162774"/>
            <a:ext cx="718861" cy="572917"/>
          </a:xfrm>
          <a:prstGeom prst="rect">
            <a:avLst/>
          </a:prstGeom>
        </p:spPr>
      </p:pic>
      <p:pic>
        <p:nvPicPr>
          <p:cNvPr id="461" name="Picture 460">
            <a:extLst>
              <a:ext uri="{FF2B5EF4-FFF2-40B4-BE49-F238E27FC236}">
                <a16:creationId xmlns:a16="http://schemas.microsoft.com/office/drawing/2014/main" xmlns="" id="{25C1C1C2-780D-4B40-A054-44F3F229EDE0}"/>
              </a:ext>
            </a:extLst>
          </p:cNvPr>
          <p:cNvPicPr>
            <a:picLocks noChangeAspect="1"/>
          </p:cNvPicPr>
          <p:nvPr/>
        </p:nvPicPr>
        <p:blipFill rotWithShape="1">
          <a:blip r:embed="rId1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" t="2338" r="27148" b="1936"/>
          <a:stretch/>
        </p:blipFill>
        <p:spPr>
          <a:xfrm>
            <a:off x="3302292" y="4147664"/>
            <a:ext cx="855463" cy="580554"/>
          </a:xfrm>
          <a:prstGeom prst="rect">
            <a:avLst/>
          </a:prstGeom>
        </p:spPr>
      </p:pic>
      <p:sp>
        <p:nvSpPr>
          <p:cNvPr id="462" name="Arc 461">
            <a:extLst>
              <a:ext uri="{FF2B5EF4-FFF2-40B4-BE49-F238E27FC236}">
                <a16:creationId xmlns:a16="http://schemas.microsoft.com/office/drawing/2014/main" xmlns="" id="{00DBAB69-0AC0-4544-84EB-36E9AA285322}"/>
              </a:ext>
            </a:extLst>
          </p:cNvPr>
          <p:cNvSpPr/>
          <p:nvPr/>
        </p:nvSpPr>
        <p:spPr>
          <a:xfrm rot="5400000" flipV="1">
            <a:off x="1683177" y="2862653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3" name="Arc 462">
            <a:extLst>
              <a:ext uri="{FF2B5EF4-FFF2-40B4-BE49-F238E27FC236}">
                <a16:creationId xmlns:a16="http://schemas.microsoft.com/office/drawing/2014/main" xmlns="" id="{159143D7-ADC8-4F06-9B7F-41BB901E8025}"/>
              </a:ext>
            </a:extLst>
          </p:cNvPr>
          <p:cNvSpPr/>
          <p:nvPr/>
        </p:nvSpPr>
        <p:spPr>
          <a:xfrm rot="5400000" flipV="1">
            <a:off x="2159326" y="2862655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4" name="Arc 463">
            <a:extLst>
              <a:ext uri="{FF2B5EF4-FFF2-40B4-BE49-F238E27FC236}">
                <a16:creationId xmlns:a16="http://schemas.microsoft.com/office/drawing/2014/main" xmlns="" id="{8BC68F31-2416-4C9E-8B3E-13ABC368128B}"/>
              </a:ext>
            </a:extLst>
          </p:cNvPr>
          <p:cNvSpPr/>
          <p:nvPr/>
        </p:nvSpPr>
        <p:spPr>
          <a:xfrm rot="5400000" flipV="1">
            <a:off x="2205678" y="3667604"/>
            <a:ext cx="428170" cy="275309"/>
          </a:xfrm>
          <a:prstGeom prst="arc">
            <a:avLst>
              <a:gd name="adj1" fmla="val 11178144"/>
              <a:gd name="adj2" fmla="val 1579023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5" name="Arc 464">
            <a:extLst>
              <a:ext uri="{FF2B5EF4-FFF2-40B4-BE49-F238E27FC236}">
                <a16:creationId xmlns:a16="http://schemas.microsoft.com/office/drawing/2014/main" xmlns="" id="{FC1E3E2C-94D0-47DB-999D-60BCAC5F9D28}"/>
              </a:ext>
            </a:extLst>
          </p:cNvPr>
          <p:cNvSpPr/>
          <p:nvPr/>
        </p:nvSpPr>
        <p:spPr>
          <a:xfrm rot="5400000" flipV="1">
            <a:off x="2697623" y="3683678"/>
            <a:ext cx="428170" cy="239935"/>
          </a:xfrm>
          <a:prstGeom prst="arc">
            <a:avLst>
              <a:gd name="adj1" fmla="val 11178144"/>
              <a:gd name="adj2" fmla="val 1593576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6" name="Arc 465">
            <a:extLst>
              <a:ext uri="{FF2B5EF4-FFF2-40B4-BE49-F238E27FC236}">
                <a16:creationId xmlns:a16="http://schemas.microsoft.com/office/drawing/2014/main" xmlns="" id="{1D116CAE-60AC-4166-A3D8-9322938CBD66}"/>
              </a:ext>
            </a:extLst>
          </p:cNvPr>
          <p:cNvSpPr/>
          <p:nvPr/>
        </p:nvSpPr>
        <p:spPr>
          <a:xfrm rot="5400000" flipV="1">
            <a:off x="3173774" y="3684947"/>
            <a:ext cx="428170" cy="239935"/>
          </a:xfrm>
          <a:prstGeom prst="arc">
            <a:avLst>
              <a:gd name="adj1" fmla="val 11178144"/>
              <a:gd name="adj2" fmla="val 1631122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xmlns="" id="{BBBF84BC-1B79-48DF-B832-07534B3CE2E7}"/>
                  </a:ext>
                </a:extLst>
              </p:cNvPr>
              <p:cNvSpPr/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  <a:blipFill>
                <a:blip r:embed="rId1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xmlns="" id="{DD017A35-A1E5-4800-8F34-CBBC81BD02D4}"/>
                  </a:ext>
                </a:extLst>
              </p:cNvPr>
              <p:cNvSpPr/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9" name="Arc 468">
            <a:extLst>
              <a:ext uri="{FF2B5EF4-FFF2-40B4-BE49-F238E27FC236}">
                <a16:creationId xmlns:a16="http://schemas.microsoft.com/office/drawing/2014/main" xmlns="" id="{1AFDE9A7-50CA-446B-9CED-B11C7AE71821}"/>
              </a:ext>
            </a:extLst>
          </p:cNvPr>
          <p:cNvSpPr/>
          <p:nvPr/>
        </p:nvSpPr>
        <p:spPr>
          <a:xfrm rot="5400000" flipV="1">
            <a:off x="1006668" y="3043965"/>
            <a:ext cx="3114761" cy="594360"/>
          </a:xfrm>
          <a:prstGeom prst="arc">
            <a:avLst>
              <a:gd name="adj1" fmla="val 11117704"/>
              <a:gd name="adj2" fmla="val 2052949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xmlns="" id="{EBCDE6DE-0204-419C-B93A-74DCCA674C7E}"/>
              </a:ext>
            </a:extLst>
          </p:cNvPr>
          <p:cNvSpPr txBox="1"/>
          <p:nvPr/>
        </p:nvSpPr>
        <p:spPr>
          <a:xfrm>
            <a:off x="4260032" y="4157121"/>
            <a:ext cx="1018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PWMs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xmlns="" id="{EB5D76AB-8C6F-4755-AA53-0DE90121D425}"/>
                  </a:ext>
                </a:extLst>
              </p:cNvPr>
              <p:cNvSpPr/>
              <p:nvPr/>
            </p:nvSpPr>
            <p:spPr>
              <a:xfrm>
                <a:off x="847664" y="6159404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B5D76AB-8C6F-4755-AA53-0DE90121D4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64" y="6159404"/>
                <a:ext cx="274320" cy="274320"/>
              </a:xfrm>
              <a:prstGeom prst="rect">
                <a:avLst/>
              </a:prstGeom>
              <a:blipFill rotWithShape="0">
                <a:blip r:embed="rId141"/>
                <a:stretch>
                  <a:fillRect l="-4255" r="-4255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xmlns="" id="{FD41EA23-B8B0-402B-BCD5-A32C0951A76B}"/>
              </a:ext>
            </a:extLst>
          </p:cNvPr>
          <p:cNvCxnSpPr>
            <a:stCxn id="256" idx="3"/>
            <a:endCxn id="258" idx="1"/>
          </p:cNvCxnSpPr>
          <p:nvPr/>
        </p:nvCxnSpPr>
        <p:spPr>
          <a:xfrm>
            <a:off x="1127939" y="5830078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xmlns="" id="{EDFD8D69-9EA9-4193-B257-E7D28337FC4D}"/>
                  </a:ext>
                </a:extLst>
              </p:cNvPr>
              <p:cNvSpPr/>
              <p:nvPr/>
            </p:nvSpPr>
            <p:spPr>
              <a:xfrm>
                <a:off x="853619" y="5692918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DFD8D69-9EA9-4193-B257-E7D28337FC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19" y="5692918"/>
                <a:ext cx="274320" cy="274320"/>
              </a:xfrm>
              <a:prstGeom prst="rect">
                <a:avLst/>
              </a:prstGeom>
              <a:blipFill rotWithShape="0">
                <a:blip r:embed="rId142"/>
                <a:stretch>
                  <a:fillRect l="-21277" r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xmlns="" id="{F64E8C34-FB3B-4593-A86A-0C4E695A720C}"/>
              </a:ext>
            </a:extLst>
          </p:cNvPr>
          <p:cNvCxnSpPr>
            <a:stCxn id="256" idx="2"/>
            <a:endCxn id="240" idx="0"/>
          </p:cNvCxnSpPr>
          <p:nvPr/>
        </p:nvCxnSpPr>
        <p:spPr>
          <a:xfrm flipH="1">
            <a:off x="984824" y="5967238"/>
            <a:ext cx="5955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xmlns="" id="{99F78E3E-638A-4890-B170-13AB7E93E0D3}"/>
                  </a:ext>
                </a:extLst>
              </p:cNvPr>
              <p:cNvSpPr/>
              <p:nvPr/>
            </p:nvSpPr>
            <p:spPr>
              <a:xfrm>
                <a:off x="1292531" y="5692918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9F78E3E-638A-4890-B170-13AB7E93E0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531" y="5692918"/>
                <a:ext cx="274320" cy="274320"/>
              </a:xfrm>
              <a:prstGeom prst="rect">
                <a:avLst/>
              </a:prstGeom>
              <a:blipFill rotWithShape="0">
                <a:blip r:embed="rId143"/>
                <a:stretch>
                  <a:fillRect l="-19149" r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xmlns="" id="{92ECDDB2-2A0F-4314-990F-AEF6F286AA9C}"/>
              </a:ext>
            </a:extLst>
          </p:cNvPr>
          <p:cNvCxnSpPr>
            <a:stCxn id="258" idx="2"/>
            <a:endCxn id="260" idx="0"/>
          </p:cNvCxnSpPr>
          <p:nvPr/>
        </p:nvCxnSpPr>
        <p:spPr>
          <a:xfrm>
            <a:off x="1429691" y="5967238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xmlns="" id="{CF7E5A81-ACCA-4CDA-B34D-DB27B5124721}"/>
                  </a:ext>
                </a:extLst>
              </p:cNvPr>
              <p:cNvSpPr/>
              <p:nvPr/>
            </p:nvSpPr>
            <p:spPr>
              <a:xfrm>
                <a:off x="1294465" y="6159404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F7E5A81-ACCA-4CDA-B34D-DB27B51247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465" y="6159404"/>
                <a:ext cx="274320" cy="274320"/>
              </a:xfrm>
              <a:prstGeom prst="rect">
                <a:avLst/>
              </a:prstGeom>
              <a:blipFill rotWithShape="0">
                <a:blip r:embed="rId144"/>
                <a:stretch>
                  <a:fillRect l="-4255" r="-2128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xmlns="" id="{FA05103F-3B68-4E8A-8A30-D418FB7D509D}"/>
              </a:ext>
            </a:extLst>
          </p:cNvPr>
          <p:cNvCxnSpPr>
            <a:stCxn id="258" idx="3"/>
            <a:endCxn id="262" idx="1"/>
          </p:cNvCxnSpPr>
          <p:nvPr/>
        </p:nvCxnSpPr>
        <p:spPr>
          <a:xfrm>
            <a:off x="1566851" y="5830078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xmlns="" id="{058A6FFB-33A3-4C4E-8A5F-5C8877829B15}"/>
                  </a:ext>
                </a:extLst>
              </p:cNvPr>
              <p:cNvSpPr/>
              <p:nvPr/>
            </p:nvSpPr>
            <p:spPr>
              <a:xfrm>
                <a:off x="1735708" y="5694452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58A6FFB-33A3-4C4E-8A5F-5C8877829B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708" y="5694452"/>
                <a:ext cx="274320" cy="274320"/>
              </a:xfrm>
              <a:prstGeom prst="rect">
                <a:avLst/>
              </a:prstGeom>
              <a:blipFill rotWithShape="0">
                <a:blip r:embed="rId145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xmlns="" id="{AE5F1376-C6D9-49B8-87EF-F56E0980831B}"/>
              </a:ext>
            </a:extLst>
          </p:cNvPr>
          <p:cNvCxnSpPr>
            <a:stCxn id="262" idx="2"/>
            <a:endCxn id="264" idx="0"/>
          </p:cNvCxnSpPr>
          <p:nvPr/>
        </p:nvCxnSpPr>
        <p:spPr>
          <a:xfrm>
            <a:off x="1872868" y="5968772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xmlns="" id="{C98BA386-9909-470F-8E82-F2C1848EF84C}"/>
                  </a:ext>
                </a:extLst>
              </p:cNvPr>
              <p:cNvSpPr/>
              <p:nvPr/>
            </p:nvSpPr>
            <p:spPr>
              <a:xfrm>
                <a:off x="1737642" y="6160938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98BA386-9909-470F-8E82-F2C1848EF8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642" y="6160938"/>
                <a:ext cx="274320" cy="274320"/>
              </a:xfrm>
              <a:prstGeom prst="rect">
                <a:avLst/>
              </a:prstGeom>
              <a:blipFill rotWithShape="0">
                <a:blip r:embed="rId146"/>
                <a:stretch>
                  <a:fillRect l="-4255" r="-2128"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xmlns="" id="{2F4C8934-2589-4CC6-BE90-6F0C752A0C15}"/>
              </a:ext>
            </a:extLst>
          </p:cNvPr>
          <p:cNvCxnSpPr>
            <a:stCxn id="262" idx="3"/>
            <a:endCxn id="266" idx="1"/>
          </p:cNvCxnSpPr>
          <p:nvPr/>
        </p:nvCxnSpPr>
        <p:spPr>
          <a:xfrm flipV="1">
            <a:off x="2010028" y="5830053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xmlns="" id="{7310E8B5-1A48-4162-B7A4-633F7D0CEA04}"/>
                  </a:ext>
                </a:extLst>
              </p:cNvPr>
              <p:cNvSpPr/>
              <p:nvPr/>
            </p:nvSpPr>
            <p:spPr>
              <a:xfrm>
                <a:off x="2184443" y="5692893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310E8B5-1A48-4162-B7A4-633F7D0CEA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443" y="5692893"/>
                <a:ext cx="274320" cy="274320"/>
              </a:xfrm>
              <a:prstGeom prst="rect">
                <a:avLst/>
              </a:prstGeom>
              <a:blipFill rotWithShape="0">
                <a:blip r:embed="rId143"/>
                <a:stretch>
                  <a:fillRect l="-19149" r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xmlns="" id="{35CDF15A-4E80-41D7-BB15-FC7AF2830089}"/>
              </a:ext>
            </a:extLst>
          </p:cNvPr>
          <p:cNvCxnSpPr>
            <a:stCxn id="266" idx="2"/>
            <a:endCxn id="268" idx="0"/>
          </p:cNvCxnSpPr>
          <p:nvPr/>
        </p:nvCxnSpPr>
        <p:spPr>
          <a:xfrm>
            <a:off x="2321603" y="5967213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xmlns="" id="{760A9220-612F-4AA0-AFB2-77ECDE7A1B7F}"/>
                  </a:ext>
                </a:extLst>
              </p:cNvPr>
              <p:cNvSpPr/>
              <p:nvPr/>
            </p:nvSpPr>
            <p:spPr>
              <a:xfrm>
                <a:off x="2186377" y="6159379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60A9220-612F-4AA0-AFB2-77ECDE7A1B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377" y="6159379"/>
                <a:ext cx="274320" cy="274320"/>
              </a:xfrm>
              <a:prstGeom prst="rect">
                <a:avLst/>
              </a:prstGeom>
              <a:blipFill rotWithShape="0">
                <a:blip r:embed="rId147"/>
                <a:stretch>
                  <a:fillRect l="-4255" r="-2128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xmlns="" id="{28DFF798-F28F-40E1-9BF9-F500F4BF38D5}"/>
                  </a:ext>
                </a:extLst>
              </p:cNvPr>
              <p:cNvSpPr/>
              <p:nvPr/>
            </p:nvSpPr>
            <p:spPr>
              <a:xfrm>
                <a:off x="2624303" y="5692698"/>
                <a:ext cx="2027873" cy="2743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3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8DFF798-F28F-40E1-9BF9-F500F4BF38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303" y="5692698"/>
                <a:ext cx="2027873" cy="274320"/>
              </a:xfrm>
              <a:prstGeom prst="rect">
                <a:avLst/>
              </a:prstGeom>
              <a:blipFill rotWithShape="0">
                <a:blip r:embed="rId1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xmlns="" id="{4D94CC3E-EFED-4A55-AB8C-C51DBBC7926B}"/>
                  </a:ext>
                </a:extLst>
              </p:cNvPr>
              <p:cNvSpPr/>
              <p:nvPr/>
            </p:nvSpPr>
            <p:spPr>
              <a:xfrm>
                <a:off x="2622824" y="6161378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D94CC3E-EFED-4A55-AB8C-C51DBBC792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824" y="6161378"/>
                <a:ext cx="274320" cy="274320"/>
              </a:xfrm>
              <a:prstGeom prst="rect">
                <a:avLst/>
              </a:prstGeom>
              <a:blipFill rotWithShape="0">
                <a:blip r:embed="rId149"/>
                <a:stretch>
                  <a:fillRect l="-4255" r="-4255"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xmlns="" id="{0AA1F61F-B0E4-4E1B-A38F-A837BCD98C13}"/>
                  </a:ext>
                </a:extLst>
              </p:cNvPr>
              <p:cNvSpPr/>
              <p:nvPr/>
            </p:nvSpPr>
            <p:spPr>
              <a:xfrm>
                <a:off x="2972838" y="6161378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AA1F61F-B0E4-4E1B-A38F-A837BCD98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838" y="6161378"/>
                <a:ext cx="274320" cy="274320"/>
              </a:xfrm>
              <a:prstGeom prst="rect">
                <a:avLst/>
              </a:prstGeom>
              <a:blipFill rotWithShape="0">
                <a:blip r:embed="rId150"/>
                <a:stretch>
                  <a:fillRect l="-4255" r="-2128"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xmlns="" id="{FE62FD84-0411-44C4-8518-0E2219C000FD}"/>
                  </a:ext>
                </a:extLst>
              </p:cNvPr>
              <p:cNvSpPr/>
              <p:nvPr/>
            </p:nvSpPr>
            <p:spPr>
              <a:xfrm>
                <a:off x="3321150" y="6159819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E62FD84-0411-44C4-8518-0E2219C000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150" y="6159819"/>
                <a:ext cx="274320" cy="274320"/>
              </a:xfrm>
              <a:prstGeom prst="rect">
                <a:avLst/>
              </a:prstGeom>
              <a:blipFill rotWithShape="0">
                <a:blip r:embed="rId151"/>
                <a:stretch>
                  <a:fillRect l="-4255" r="-2128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xmlns="" id="{34A8FCE7-1166-42AE-90AC-3149299C5805}"/>
                  </a:ext>
                </a:extLst>
              </p:cNvPr>
              <p:cNvSpPr/>
              <p:nvPr/>
            </p:nvSpPr>
            <p:spPr>
              <a:xfrm>
                <a:off x="3671132" y="6161378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4A8FCE7-1166-42AE-90AC-3149299C58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132" y="6161378"/>
                <a:ext cx="274320" cy="274320"/>
              </a:xfrm>
              <a:prstGeom prst="rect">
                <a:avLst/>
              </a:prstGeom>
              <a:blipFill rotWithShape="0">
                <a:blip r:embed="rId152"/>
                <a:stretch>
                  <a:fillRect l="-4255" r="-4255"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xmlns="" id="{06D5A87B-34FF-4B29-8828-F95F00260857}"/>
                  </a:ext>
                </a:extLst>
              </p:cNvPr>
              <p:cNvSpPr/>
              <p:nvPr/>
            </p:nvSpPr>
            <p:spPr>
              <a:xfrm>
                <a:off x="4021328" y="6161378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6D5A87B-34FF-4B29-8828-F95F002608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328" y="6161378"/>
                <a:ext cx="274320" cy="274320"/>
              </a:xfrm>
              <a:prstGeom prst="rect">
                <a:avLst/>
              </a:prstGeom>
              <a:blipFill rotWithShape="0">
                <a:blip r:embed="rId153"/>
                <a:stretch>
                  <a:fillRect l="-6383" r="-2128"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xmlns="" id="{D9A0EAD6-E0D4-4490-97E4-FF91D06B13CA}"/>
                  </a:ext>
                </a:extLst>
              </p:cNvPr>
              <p:cNvSpPr/>
              <p:nvPr/>
            </p:nvSpPr>
            <p:spPr>
              <a:xfrm>
                <a:off x="4372809" y="6161378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9A0EAD6-E0D4-4490-97E4-FF91D06B1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809" y="6161378"/>
                <a:ext cx="274320" cy="274320"/>
              </a:xfrm>
              <a:prstGeom prst="rect">
                <a:avLst/>
              </a:prstGeom>
              <a:blipFill rotWithShape="0">
                <a:blip r:embed="rId154"/>
                <a:stretch>
                  <a:fillRect l="-4255" r="-4255"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xmlns="" id="{C304478A-D2CB-40DD-B423-31EEDE253408}"/>
                  </a:ext>
                </a:extLst>
              </p:cNvPr>
              <p:cNvSpPr/>
              <p:nvPr/>
            </p:nvSpPr>
            <p:spPr>
              <a:xfrm>
                <a:off x="4823156" y="6151599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304478A-D2CB-40DD-B423-31EEDE2534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156" y="6151599"/>
                <a:ext cx="274320" cy="274320"/>
              </a:xfrm>
              <a:prstGeom prst="rect">
                <a:avLst/>
              </a:prstGeom>
              <a:blipFill rotWithShape="0">
                <a:blip r:embed="rId155"/>
                <a:stretch>
                  <a:fillRect l="-4255" r="-2128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xmlns="" id="{85F776CB-1FDF-41AB-838F-EE15A2F5D46E}"/>
                  </a:ext>
                </a:extLst>
              </p:cNvPr>
              <p:cNvSpPr/>
              <p:nvPr/>
            </p:nvSpPr>
            <p:spPr>
              <a:xfrm>
                <a:off x="5266333" y="6153133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5F776CB-1FDF-41AB-838F-EE15A2F5D4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333" y="6153133"/>
                <a:ext cx="274320" cy="274320"/>
              </a:xfrm>
              <a:prstGeom prst="rect">
                <a:avLst/>
              </a:prstGeom>
              <a:blipFill rotWithShape="0">
                <a:blip r:embed="rId156"/>
                <a:stretch>
                  <a:fillRect l="-4255" r="-2128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xmlns="" id="{3DA7E215-3B9D-4ADA-A18A-AB55B705DD05}"/>
                  </a:ext>
                </a:extLst>
              </p:cNvPr>
              <p:cNvSpPr/>
              <p:nvPr/>
            </p:nvSpPr>
            <p:spPr>
              <a:xfrm>
                <a:off x="5715068" y="6151574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DA7E215-3B9D-4ADA-A18A-AB55B705DD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68" y="6151574"/>
                <a:ext cx="274320" cy="274320"/>
              </a:xfrm>
              <a:prstGeom prst="rect">
                <a:avLst/>
              </a:prstGeom>
              <a:blipFill rotWithShape="0">
                <a:blip r:embed="rId157"/>
                <a:stretch>
                  <a:fillRect l="-6383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xmlns="" id="{1F5E9B6B-C991-4773-AFAE-7E4C3549B139}"/>
                  </a:ext>
                </a:extLst>
              </p:cNvPr>
              <p:cNvSpPr/>
              <p:nvPr/>
            </p:nvSpPr>
            <p:spPr>
              <a:xfrm>
                <a:off x="8808276" y="6159379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F5E9B6B-C991-4773-AFAE-7E4C3549B1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276" y="6159379"/>
                <a:ext cx="274320" cy="274320"/>
              </a:xfrm>
              <a:prstGeom prst="rect">
                <a:avLst/>
              </a:prstGeom>
              <a:blipFill rotWithShape="0">
                <a:blip r:embed="rId158"/>
                <a:stretch>
                  <a:fillRect l="-6383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xmlns="" id="{DD392AE9-7021-451F-8AA6-E62604166B71}"/>
              </a:ext>
            </a:extLst>
          </p:cNvPr>
          <p:cNvCxnSpPr>
            <a:endCxn id="272" idx="0"/>
          </p:cNvCxnSpPr>
          <p:nvPr/>
        </p:nvCxnSpPr>
        <p:spPr>
          <a:xfrm>
            <a:off x="3451616" y="5972463"/>
            <a:ext cx="669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xmlns="" id="{1FA2F5E0-FBA5-44F3-94CB-5869033F1871}"/>
                  </a:ext>
                </a:extLst>
              </p:cNvPr>
              <p:cNvSpPr/>
              <p:nvPr/>
            </p:nvSpPr>
            <p:spPr>
              <a:xfrm>
                <a:off x="6606253" y="5690541"/>
                <a:ext cx="2023555" cy="2743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FA2F5E0-FBA5-44F3-94CB-5869033F18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253" y="5690541"/>
                <a:ext cx="2023555" cy="274320"/>
              </a:xfrm>
              <a:prstGeom prst="rect">
                <a:avLst/>
              </a:prstGeom>
              <a:blipFill rotWithShape="0">
                <a:blip r:embed="rId159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xmlns="" id="{11E2FE30-FF9A-43C6-9E48-27F56398643D}"/>
              </a:ext>
            </a:extLst>
          </p:cNvPr>
          <p:cNvCxnSpPr>
            <a:stCxn id="301" idx="2"/>
            <a:endCxn id="282" idx="0"/>
          </p:cNvCxnSpPr>
          <p:nvPr/>
        </p:nvCxnSpPr>
        <p:spPr>
          <a:xfrm>
            <a:off x="4953405" y="5964886"/>
            <a:ext cx="6911" cy="1867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xmlns="" id="{494841FB-5313-4DAE-B5D7-35A8DFB0C612}"/>
              </a:ext>
            </a:extLst>
          </p:cNvPr>
          <p:cNvCxnSpPr>
            <a:stCxn id="303" idx="2"/>
            <a:endCxn id="283" idx="0"/>
          </p:cNvCxnSpPr>
          <p:nvPr/>
        </p:nvCxnSpPr>
        <p:spPr>
          <a:xfrm>
            <a:off x="5396582" y="5966420"/>
            <a:ext cx="6911" cy="1867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xmlns="" id="{A7D9C1CF-D82F-4924-8772-4626E1BEB0C7}"/>
              </a:ext>
            </a:extLst>
          </p:cNvPr>
          <p:cNvCxnSpPr>
            <a:stCxn id="305" idx="2"/>
            <a:endCxn id="284" idx="0"/>
          </p:cNvCxnSpPr>
          <p:nvPr/>
        </p:nvCxnSpPr>
        <p:spPr>
          <a:xfrm>
            <a:off x="5845317" y="5964861"/>
            <a:ext cx="6911" cy="1867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xmlns="" id="{2DB77311-186A-4B57-A5E1-FAE2DC1D236D}"/>
              </a:ext>
            </a:extLst>
          </p:cNvPr>
          <p:cNvCxnSpPr>
            <a:endCxn id="292" idx="1"/>
          </p:cNvCxnSpPr>
          <p:nvPr/>
        </p:nvCxnSpPr>
        <p:spPr>
          <a:xfrm>
            <a:off x="8636271" y="5827701"/>
            <a:ext cx="1720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xmlns="" id="{7DBC2FF5-99FA-4DB2-BBA9-EBA93D53B7E9}"/>
                  </a:ext>
                </a:extLst>
              </p:cNvPr>
              <p:cNvSpPr/>
              <p:nvPr/>
            </p:nvSpPr>
            <p:spPr>
              <a:xfrm>
                <a:off x="8808276" y="5690541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DBC2FF5-99FA-4DB2-BBA9-EBA93D53B7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276" y="5690541"/>
                <a:ext cx="274320" cy="274320"/>
              </a:xfrm>
              <a:prstGeom prst="rect">
                <a:avLst/>
              </a:prstGeom>
              <a:blipFill rotWithShape="0">
                <a:blip r:embed="rId160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3" name="Straight Arrow Connector 292">
            <a:extLst>
              <a:ext uri="{FF2B5EF4-FFF2-40B4-BE49-F238E27FC236}">
                <a16:creationId xmlns:a16="http://schemas.microsoft.com/office/drawing/2014/main" xmlns="" id="{5B038F75-E523-4DCC-B9B5-33E4E084C0EC}"/>
              </a:ext>
            </a:extLst>
          </p:cNvPr>
          <p:cNvCxnSpPr>
            <a:stCxn id="292" idx="2"/>
            <a:endCxn id="285" idx="0"/>
          </p:cNvCxnSpPr>
          <p:nvPr/>
        </p:nvCxnSpPr>
        <p:spPr>
          <a:xfrm>
            <a:off x="8945436" y="5964861"/>
            <a:ext cx="0" cy="1945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xmlns="" id="{7823CBF1-54C2-4787-8175-C7269815BF56}"/>
              </a:ext>
            </a:extLst>
          </p:cNvPr>
          <p:cNvCxnSpPr>
            <a:stCxn id="307" idx="3"/>
            <a:endCxn id="287" idx="1"/>
          </p:cNvCxnSpPr>
          <p:nvPr/>
        </p:nvCxnSpPr>
        <p:spPr>
          <a:xfrm>
            <a:off x="6435722" y="5827701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xmlns="" id="{6E47B6D0-A507-4F2E-B4B0-CA4BF5440547}"/>
              </a:ext>
            </a:extLst>
          </p:cNvPr>
          <p:cNvCxnSpPr>
            <a:stCxn id="269" idx="3"/>
            <a:endCxn id="301" idx="1"/>
          </p:cNvCxnSpPr>
          <p:nvPr/>
        </p:nvCxnSpPr>
        <p:spPr>
          <a:xfrm flipV="1">
            <a:off x="4652176" y="5827726"/>
            <a:ext cx="164069" cy="21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xmlns="" id="{6EB66E51-D0A3-464A-84F2-AA10D52616F8}"/>
              </a:ext>
            </a:extLst>
          </p:cNvPr>
          <p:cNvCxnSpPr>
            <a:stCxn id="266" idx="3"/>
            <a:endCxn id="269" idx="1"/>
          </p:cNvCxnSpPr>
          <p:nvPr/>
        </p:nvCxnSpPr>
        <p:spPr>
          <a:xfrm flipV="1">
            <a:off x="2458763" y="5829858"/>
            <a:ext cx="165540" cy="1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>
            <a:extLst>
              <a:ext uri="{FF2B5EF4-FFF2-40B4-BE49-F238E27FC236}">
                <a16:creationId xmlns:a16="http://schemas.microsoft.com/office/drawing/2014/main" xmlns="" id="{B3E44856-2259-4E36-BBAD-536FF1160673}"/>
              </a:ext>
            </a:extLst>
          </p:cNvPr>
          <p:cNvCxnSpPr>
            <a:endCxn id="298" idx="1"/>
          </p:cNvCxnSpPr>
          <p:nvPr/>
        </p:nvCxnSpPr>
        <p:spPr>
          <a:xfrm>
            <a:off x="9088535" y="5826384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xmlns="" id="{9A750C37-5D2C-49B4-8DE4-F4F1CBB513D4}"/>
                  </a:ext>
                </a:extLst>
              </p:cNvPr>
              <p:cNvSpPr/>
              <p:nvPr/>
            </p:nvSpPr>
            <p:spPr>
              <a:xfrm>
                <a:off x="9253127" y="5689224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A750C37-5D2C-49B4-8DE4-F4F1CBB513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127" y="5689224"/>
                <a:ext cx="274320" cy="274320"/>
              </a:xfrm>
              <a:prstGeom prst="rect">
                <a:avLst/>
              </a:prstGeom>
              <a:blipFill rotWithShape="0">
                <a:blip r:embed="rId160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9" name="Straight Arrow Connector 298">
            <a:extLst>
              <a:ext uri="{FF2B5EF4-FFF2-40B4-BE49-F238E27FC236}">
                <a16:creationId xmlns:a16="http://schemas.microsoft.com/office/drawing/2014/main" xmlns="" id="{5DA397C5-E083-44CE-A30B-A9C505027240}"/>
              </a:ext>
            </a:extLst>
          </p:cNvPr>
          <p:cNvCxnSpPr>
            <a:stCxn id="298" idx="2"/>
            <a:endCxn id="300" idx="0"/>
          </p:cNvCxnSpPr>
          <p:nvPr/>
        </p:nvCxnSpPr>
        <p:spPr>
          <a:xfrm>
            <a:off x="9390287" y="5963544"/>
            <a:ext cx="0" cy="1958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xmlns="" id="{F55071EB-2C16-4098-A525-C520C76554DC}"/>
                  </a:ext>
                </a:extLst>
              </p:cNvPr>
              <p:cNvSpPr/>
              <p:nvPr/>
            </p:nvSpPr>
            <p:spPr>
              <a:xfrm>
                <a:off x="9253127" y="6159379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55071EB-2C16-4098-A525-C520C76554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127" y="6159379"/>
                <a:ext cx="274320" cy="274320"/>
              </a:xfrm>
              <a:prstGeom prst="rect">
                <a:avLst/>
              </a:prstGeom>
              <a:blipFill rotWithShape="0">
                <a:blip r:embed="rId161"/>
                <a:stretch>
                  <a:fillRect l="-6383" r="-2128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xmlns="" id="{5E02AF49-099D-4D2B-A4BE-34EA1509657F}"/>
                  </a:ext>
                </a:extLst>
              </p:cNvPr>
              <p:cNvSpPr/>
              <p:nvPr/>
            </p:nvSpPr>
            <p:spPr>
              <a:xfrm>
                <a:off x="4816245" y="5690566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E02AF49-099D-4D2B-A4BE-34EA150965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245" y="5690566"/>
                <a:ext cx="274320" cy="274320"/>
              </a:xfrm>
              <a:prstGeom prst="rect">
                <a:avLst/>
              </a:prstGeom>
              <a:blipFill rotWithShape="0">
                <a:blip r:embed="rId162"/>
                <a:stretch>
                  <a:fillRect l="-19149" r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2" name="Straight Arrow Connector 301">
            <a:extLst>
              <a:ext uri="{FF2B5EF4-FFF2-40B4-BE49-F238E27FC236}">
                <a16:creationId xmlns:a16="http://schemas.microsoft.com/office/drawing/2014/main" xmlns="" id="{829AAA4F-3F13-488A-8DB5-E8F7B6310FC8}"/>
              </a:ext>
            </a:extLst>
          </p:cNvPr>
          <p:cNvCxnSpPr>
            <a:stCxn id="301" idx="3"/>
            <a:endCxn id="303" idx="1"/>
          </p:cNvCxnSpPr>
          <p:nvPr/>
        </p:nvCxnSpPr>
        <p:spPr>
          <a:xfrm>
            <a:off x="5090565" y="5827726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xmlns="" id="{CE716C2D-CC67-4466-A32B-1FC77AB6B6F2}"/>
                  </a:ext>
                </a:extLst>
              </p:cNvPr>
              <p:cNvSpPr/>
              <p:nvPr/>
            </p:nvSpPr>
            <p:spPr>
              <a:xfrm>
                <a:off x="5259422" y="56921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E716C2D-CC67-4466-A32B-1FC77AB6B6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422" y="5692100"/>
                <a:ext cx="274320" cy="274320"/>
              </a:xfrm>
              <a:prstGeom prst="rect">
                <a:avLst/>
              </a:prstGeom>
              <a:blipFill rotWithShape="0">
                <a:blip r:embed="rId145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xmlns="" id="{F52AB5EF-CA87-475A-9287-693BC8C56573}"/>
              </a:ext>
            </a:extLst>
          </p:cNvPr>
          <p:cNvCxnSpPr>
            <a:stCxn id="303" idx="3"/>
            <a:endCxn id="305" idx="1"/>
          </p:cNvCxnSpPr>
          <p:nvPr/>
        </p:nvCxnSpPr>
        <p:spPr>
          <a:xfrm flipV="1">
            <a:off x="5533742" y="5827701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xmlns="" id="{969C1E57-FAE8-406B-AF85-E2AA1BD9C0D5}"/>
                  </a:ext>
                </a:extLst>
              </p:cNvPr>
              <p:cNvSpPr/>
              <p:nvPr/>
            </p:nvSpPr>
            <p:spPr>
              <a:xfrm>
                <a:off x="5708157" y="5690541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69C1E57-FAE8-406B-AF85-E2AA1BD9C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57" y="5690541"/>
                <a:ext cx="274320" cy="274320"/>
              </a:xfrm>
              <a:prstGeom prst="rect">
                <a:avLst/>
              </a:prstGeom>
              <a:blipFill rotWithShape="0">
                <a:blip r:embed="rId162"/>
                <a:stretch>
                  <a:fillRect l="-19149" r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6" name="Straight Arrow Connector 305">
            <a:extLst>
              <a:ext uri="{FF2B5EF4-FFF2-40B4-BE49-F238E27FC236}">
                <a16:creationId xmlns:a16="http://schemas.microsoft.com/office/drawing/2014/main" xmlns="" id="{2C088F47-F5AB-4724-9006-676CA5E3F2F1}"/>
              </a:ext>
            </a:extLst>
          </p:cNvPr>
          <p:cNvCxnSpPr>
            <a:cxnSpLocks/>
            <a:endCxn id="307" idx="1"/>
          </p:cNvCxnSpPr>
          <p:nvPr/>
        </p:nvCxnSpPr>
        <p:spPr>
          <a:xfrm>
            <a:off x="5996810" y="5827701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xmlns="" id="{29D6775E-D22D-4181-8A0C-A152412027FC}"/>
                  </a:ext>
                </a:extLst>
              </p:cNvPr>
              <p:cNvSpPr/>
              <p:nvPr/>
            </p:nvSpPr>
            <p:spPr>
              <a:xfrm>
                <a:off x="6161402" y="5690541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9D6775E-D22D-4181-8A0C-A152412027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402" y="5690541"/>
                <a:ext cx="274320" cy="274320"/>
              </a:xfrm>
              <a:prstGeom prst="rect">
                <a:avLst/>
              </a:prstGeom>
              <a:blipFill rotWithShape="0">
                <a:blip r:embed="rId160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8" name="Straight Arrow Connector 307">
            <a:extLst>
              <a:ext uri="{FF2B5EF4-FFF2-40B4-BE49-F238E27FC236}">
                <a16:creationId xmlns:a16="http://schemas.microsoft.com/office/drawing/2014/main" xmlns="" id="{D02D6123-2A25-459C-8D32-BD308A5838C2}"/>
              </a:ext>
            </a:extLst>
          </p:cNvPr>
          <p:cNvCxnSpPr>
            <a:stCxn id="307" idx="2"/>
            <a:endCxn id="309" idx="0"/>
          </p:cNvCxnSpPr>
          <p:nvPr/>
        </p:nvCxnSpPr>
        <p:spPr>
          <a:xfrm>
            <a:off x="6298562" y="5964861"/>
            <a:ext cx="1903" cy="184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xmlns="" id="{ED4FBEF5-01AD-4274-8642-5A1D4D0DD01F}"/>
                  </a:ext>
                </a:extLst>
              </p:cNvPr>
              <p:cNvSpPr/>
              <p:nvPr/>
            </p:nvSpPr>
            <p:spPr>
              <a:xfrm>
                <a:off x="6163305" y="6149247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D4FBEF5-01AD-4274-8642-5A1D4D0DD0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305" y="6149247"/>
                <a:ext cx="274320" cy="274320"/>
              </a:xfrm>
              <a:prstGeom prst="rect">
                <a:avLst/>
              </a:prstGeom>
              <a:blipFill rotWithShape="0">
                <a:blip r:embed="rId163"/>
                <a:stretch>
                  <a:fillRect l="-4255" r="-2128"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0" name="Straight Arrow Connector 319">
            <a:extLst>
              <a:ext uri="{FF2B5EF4-FFF2-40B4-BE49-F238E27FC236}">
                <a16:creationId xmlns:a16="http://schemas.microsoft.com/office/drawing/2014/main" xmlns="" id="{74B1AB26-FF4A-4FAA-9731-BECA1D7C747A}"/>
              </a:ext>
            </a:extLst>
          </p:cNvPr>
          <p:cNvCxnSpPr>
            <a:endCxn id="321" idx="1"/>
          </p:cNvCxnSpPr>
          <p:nvPr/>
        </p:nvCxnSpPr>
        <p:spPr>
          <a:xfrm>
            <a:off x="9534859" y="5826494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xmlns="" id="{F0C28B7E-BB83-4633-988D-5EC8C1F9F2E2}"/>
                  </a:ext>
                </a:extLst>
              </p:cNvPr>
              <p:cNvSpPr/>
              <p:nvPr/>
            </p:nvSpPr>
            <p:spPr>
              <a:xfrm>
                <a:off x="9699451" y="5689334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0C28B7E-BB83-4633-988D-5EC8C1F9F2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451" y="5689334"/>
                <a:ext cx="274320" cy="274320"/>
              </a:xfrm>
              <a:prstGeom prst="rect">
                <a:avLst/>
              </a:prstGeom>
              <a:blipFill rotWithShape="0">
                <a:blip r:embed="rId164"/>
                <a:stretch>
                  <a:fillRect l="-21277" r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2" name="Straight Arrow Connector 321">
            <a:extLst>
              <a:ext uri="{FF2B5EF4-FFF2-40B4-BE49-F238E27FC236}">
                <a16:creationId xmlns:a16="http://schemas.microsoft.com/office/drawing/2014/main" xmlns="" id="{3CA4B4ED-23E4-4A63-9F79-3729A6B131A2}"/>
              </a:ext>
            </a:extLst>
          </p:cNvPr>
          <p:cNvCxnSpPr>
            <a:stCxn id="321" idx="2"/>
            <a:endCxn id="323" idx="0"/>
          </p:cNvCxnSpPr>
          <p:nvPr/>
        </p:nvCxnSpPr>
        <p:spPr>
          <a:xfrm>
            <a:off x="9836611" y="5963654"/>
            <a:ext cx="0" cy="1958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xmlns="" id="{29E0813D-FC06-475F-B24A-0832BA65268B}"/>
                  </a:ext>
                </a:extLst>
              </p:cNvPr>
              <p:cNvSpPr/>
              <p:nvPr/>
            </p:nvSpPr>
            <p:spPr>
              <a:xfrm>
                <a:off x="9699451" y="6159489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9E0813D-FC06-475F-B24A-0832BA6526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451" y="6159489"/>
                <a:ext cx="274320" cy="274320"/>
              </a:xfrm>
              <a:prstGeom prst="rect">
                <a:avLst/>
              </a:prstGeom>
              <a:blipFill rotWithShape="0">
                <a:blip r:embed="rId165"/>
                <a:stretch>
                  <a:fillRect l="-4255" r="-4255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4" name="Rectangle 323">
                <a:extLst>
                  <a:ext uri="{FF2B5EF4-FFF2-40B4-BE49-F238E27FC236}">
                    <a16:creationId xmlns:a16="http://schemas.microsoft.com/office/drawing/2014/main" xmlns="" id="{443DE128-2251-481B-924C-AF53F6AB424E}"/>
                  </a:ext>
                </a:extLst>
              </p:cNvPr>
              <p:cNvSpPr/>
              <p:nvPr/>
            </p:nvSpPr>
            <p:spPr>
              <a:xfrm>
                <a:off x="6608156" y="6166746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4" name="Rectangle 32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43DE128-2251-481B-924C-AF53F6AB4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156" y="6166746"/>
                <a:ext cx="274320" cy="274320"/>
              </a:xfrm>
              <a:prstGeom prst="rect">
                <a:avLst/>
              </a:prstGeom>
              <a:blipFill rotWithShape="0">
                <a:blip r:embed="rId166"/>
                <a:stretch>
                  <a:fillRect l="-4255" r="-2128"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xmlns="" id="{3589109C-E6D5-4212-AB1B-B4D41D001B91}"/>
                  </a:ext>
                </a:extLst>
              </p:cNvPr>
              <p:cNvSpPr/>
              <p:nvPr/>
            </p:nvSpPr>
            <p:spPr>
              <a:xfrm>
                <a:off x="6958170" y="6166746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589109C-E6D5-4212-AB1B-B4D41D001B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70" y="6166746"/>
                <a:ext cx="274320" cy="274320"/>
              </a:xfrm>
              <a:prstGeom prst="rect">
                <a:avLst/>
              </a:prstGeom>
              <a:blipFill rotWithShape="0">
                <a:blip r:embed="rId167"/>
                <a:stretch>
                  <a:fillRect l="-4255" r="-4255"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6" name="Rectangle 325">
                <a:extLst>
                  <a:ext uri="{FF2B5EF4-FFF2-40B4-BE49-F238E27FC236}">
                    <a16:creationId xmlns:a16="http://schemas.microsoft.com/office/drawing/2014/main" xmlns="" id="{9C0105B4-BB44-49BA-BC33-06FD7E7905E9}"/>
                  </a:ext>
                </a:extLst>
              </p:cNvPr>
              <p:cNvSpPr/>
              <p:nvPr/>
            </p:nvSpPr>
            <p:spPr>
              <a:xfrm>
                <a:off x="7306482" y="6165187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6" name="Rectangle 32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C0105B4-BB44-49BA-BC33-06FD7E7905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482" y="6165187"/>
                <a:ext cx="274320" cy="274320"/>
              </a:xfrm>
              <a:prstGeom prst="rect">
                <a:avLst/>
              </a:prstGeom>
              <a:blipFill rotWithShape="0">
                <a:blip r:embed="rId168"/>
                <a:stretch>
                  <a:fillRect l="-6383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xmlns="" id="{1E754B10-41E9-42F0-8A07-230DD7529E75}"/>
                  </a:ext>
                </a:extLst>
              </p:cNvPr>
              <p:cNvSpPr/>
              <p:nvPr/>
            </p:nvSpPr>
            <p:spPr>
              <a:xfrm>
                <a:off x="7656464" y="6166746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E754B10-41E9-42F0-8A07-230DD7529E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464" y="6166746"/>
                <a:ext cx="274320" cy="274320"/>
              </a:xfrm>
              <a:prstGeom prst="rect">
                <a:avLst/>
              </a:prstGeom>
              <a:blipFill rotWithShape="0">
                <a:blip r:embed="rId169"/>
                <a:stretch>
                  <a:fillRect l="-6383" r="-2128"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xmlns="" id="{907AE34E-9613-4DA5-A1E4-918557929F49}"/>
                  </a:ext>
                </a:extLst>
              </p:cNvPr>
              <p:cNvSpPr/>
              <p:nvPr/>
            </p:nvSpPr>
            <p:spPr>
              <a:xfrm>
                <a:off x="8006660" y="6166746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07AE34E-9613-4DA5-A1E4-918557929F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660" y="6166746"/>
                <a:ext cx="274320" cy="274320"/>
              </a:xfrm>
              <a:prstGeom prst="rect">
                <a:avLst/>
              </a:prstGeom>
              <a:blipFill rotWithShape="0">
                <a:blip r:embed="rId170"/>
                <a:stretch>
                  <a:fillRect l="-4255" r="-2128"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xmlns="" id="{2AC7B262-E1CA-4D19-9A6C-CE2A2EDBA440}"/>
                  </a:ext>
                </a:extLst>
              </p:cNvPr>
              <p:cNvSpPr/>
              <p:nvPr/>
            </p:nvSpPr>
            <p:spPr>
              <a:xfrm>
                <a:off x="8358141" y="6166746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AC7B262-E1CA-4D19-9A6C-CE2A2EDBA4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141" y="6166746"/>
                <a:ext cx="274320" cy="274320"/>
              </a:xfrm>
              <a:prstGeom prst="rect">
                <a:avLst/>
              </a:prstGeom>
              <a:blipFill rotWithShape="0">
                <a:blip r:embed="rId171"/>
                <a:stretch>
                  <a:fillRect l="-6383" r="-2128"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0" name="Straight Arrow Connector 329">
            <a:extLst>
              <a:ext uri="{FF2B5EF4-FFF2-40B4-BE49-F238E27FC236}">
                <a16:creationId xmlns:a16="http://schemas.microsoft.com/office/drawing/2014/main" xmlns="" id="{B8E63229-F68A-4274-8C1A-B67202C5EB97}"/>
              </a:ext>
            </a:extLst>
          </p:cNvPr>
          <p:cNvCxnSpPr>
            <a:endCxn id="279" idx="0"/>
          </p:cNvCxnSpPr>
          <p:nvPr/>
        </p:nvCxnSpPr>
        <p:spPr>
          <a:xfrm>
            <a:off x="3793052" y="5975736"/>
            <a:ext cx="0" cy="185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Arrow Connector 330">
            <a:extLst>
              <a:ext uri="{FF2B5EF4-FFF2-40B4-BE49-F238E27FC236}">
                <a16:creationId xmlns:a16="http://schemas.microsoft.com/office/drawing/2014/main" xmlns="" id="{5438C150-16A1-4194-A5DE-44DA20631602}"/>
              </a:ext>
            </a:extLst>
          </p:cNvPr>
          <p:cNvCxnSpPr>
            <a:endCxn id="280" idx="0"/>
          </p:cNvCxnSpPr>
          <p:nvPr/>
        </p:nvCxnSpPr>
        <p:spPr>
          <a:xfrm flipH="1">
            <a:off x="4158488" y="5979552"/>
            <a:ext cx="0" cy="1818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Arrow Connector 331">
            <a:extLst>
              <a:ext uri="{FF2B5EF4-FFF2-40B4-BE49-F238E27FC236}">
                <a16:creationId xmlns:a16="http://schemas.microsoft.com/office/drawing/2014/main" xmlns="" id="{AC2C2AB4-FED0-49DB-8571-ACF9C64171C3}"/>
              </a:ext>
            </a:extLst>
          </p:cNvPr>
          <p:cNvCxnSpPr>
            <a:endCxn id="281" idx="0"/>
          </p:cNvCxnSpPr>
          <p:nvPr/>
        </p:nvCxnSpPr>
        <p:spPr>
          <a:xfrm>
            <a:off x="4509969" y="5980794"/>
            <a:ext cx="0" cy="1805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Arrow Connector 332">
            <a:extLst>
              <a:ext uri="{FF2B5EF4-FFF2-40B4-BE49-F238E27FC236}">
                <a16:creationId xmlns:a16="http://schemas.microsoft.com/office/drawing/2014/main" xmlns="" id="{BC208868-44A0-4EC9-BD2E-4C5A0BD6AE23}"/>
              </a:ext>
            </a:extLst>
          </p:cNvPr>
          <p:cNvCxnSpPr>
            <a:endCxn id="271" idx="0"/>
          </p:cNvCxnSpPr>
          <p:nvPr/>
        </p:nvCxnSpPr>
        <p:spPr>
          <a:xfrm>
            <a:off x="3107007" y="5979552"/>
            <a:ext cx="2991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333">
            <a:extLst>
              <a:ext uri="{FF2B5EF4-FFF2-40B4-BE49-F238E27FC236}">
                <a16:creationId xmlns:a16="http://schemas.microsoft.com/office/drawing/2014/main" xmlns="" id="{412BDF92-CB7F-4411-9E13-0D03DFB6ACC1}"/>
              </a:ext>
            </a:extLst>
          </p:cNvPr>
          <p:cNvCxnSpPr>
            <a:endCxn id="270" idx="0"/>
          </p:cNvCxnSpPr>
          <p:nvPr/>
        </p:nvCxnSpPr>
        <p:spPr>
          <a:xfrm>
            <a:off x="2747972" y="5979552"/>
            <a:ext cx="0" cy="1818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Arrow Connector 334">
            <a:extLst>
              <a:ext uri="{FF2B5EF4-FFF2-40B4-BE49-F238E27FC236}">
                <a16:creationId xmlns:a16="http://schemas.microsoft.com/office/drawing/2014/main" xmlns="" id="{830F5154-7E18-4CC2-8FE7-5129B6F67274}"/>
              </a:ext>
            </a:extLst>
          </p:cNvPr>
          <p:cNvCxnSpPr/>
          <p:nvPr/>
        </p:nvCxnSpPr>
        <p:spPr>
          <a:xfrm>
            <a:off x="7456960" y="5973456"/>
            <a:ext cx="669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Arrow Connector 335">
            <a:extLst>
              <a:ext uri="{FF2B5EF4-FFF2-40B4-BE49-F238E27FC236}">
                <a16:creationId xmlns:a16="http://schemas.microsoft.com/office/drawing/2014/main" xmlns="" id="{7CAF372E-A2D6-4DAD-BB7F-E145F5C913CA}"/>
              </a:ext>
            </a:extLst>
          </p:cNvPr>
          <p:cNvCxnSpPr/>
          <p:nvPr/>
        </p:nvCxnSpPr>
        <p:spPr>
          <a:xfrm>
            <a:off x="7798396" y="5976729"/>
            <a:ext cx="0" cy="185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Arrow Connector 336">
            <a:extLst>
              <a:ext uri="{FF2B5EF4-FFF2-40B4-BE49-F238E27FC236}">
                <a16:creationId xmlns:a16="http://schemas.microsoft.com/office/drawing/2014/main" xmlns="" id="{225C3E9B-C397-4F2D-A3C1-2C5417860F5E}"/>
              </a:ext>
            </a:extLst>
          </p:cNvPr>
          <p:cNvCxnSpPr/>
          <p:nvPr/>
        </p:nvCxnSpPr>
        <p:spPr>
          <a:xfrm flipH="1">
            <a:off x="8163832" y="5980545"/>
            <a:ext cx="0" cy="1818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Arrow Connector 337">
            <a:extLst>
              <a:ext uri="{FF2B5EF4-FFF2-40B4-BE49-F238E27FC236}">
                <a16:creationId xmlns:a16="http://schemas.microsoft.com/office/drawing/2014/main" xmlns="" id="{F92E5C62-92CA-4498-8A79-4E79C0AF606F}"/>
              </a:ext>
            </a:extLst>
          </p:cNvPr>
          <p:cNvCxnSpPr/>
          <p:nvPr/>
        </p:nvCxnSpPr>
        <p:spPr>
          <a:xfrm>
            <a:off x="8515313" y="5981787"/>
            <a:ext cx="0" cy="1805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Arrow Connector 338">
            <a:extLst>
              <a:ext uri="{FF2B5EF4-FFF2-40B4-BE49-F238E27FC236}">
                <a16:creationId xmlns:a16="http://schemas.microsoft.com/office/drawing/2014/main" xmlns="" id="{BE2FFB55-2623-4698-B750-F855E45EDB18}"/>
              </a:ext>
            </a:extLst>
          </p:cNvPr>
          <p:cNvCxnSpPr/>
          <p:nvPr/>
        </p:nvCxnSpPr>
        <p:spPr>
          <a:xfrm>
            <a:off x="7112351" y="5980545"/>
            <a:ext cx="2991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Arrow Connector 339">
            <a:extLst>
              <a:ext uri="{FF2B5EF4-FFF2-40B4-BE49-F238E27FC236}">
                <a16:creationId xmlns:a16="http://schemas.microsoft.com/office/drawing/2014/main" xmlns="" id="{10482B57-0ADD-48DA-BFB8-76CB7BDAE427}"/>
              </a:ext>
            </a:extLst>
          </p:cNvPr>
          <p:cNvCxnSpPr/>
          <p:nvPr/>
        </p:nvCxnSpPr>
        <p:spPr>
          <a:xfrm>
            <a:off x="6753316" y="5980545"/>
            <a:ext cx="0" cy="1818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1" name="TextBox 340">
            <a:extLst>
              <a:ext uri="{FF2B5EF4-FFF2-40B4-BE49-F238E27FC236}">
                <a16:creationId xmlns:a16="http://schemas.microsoft.com/office/drawing/2014/main" xmlns="" id="{DEAC118F-8901-456F-BCA6-E5DDF3C8325F}"/>
              </a:ext>
            </a:extLst>
          </p:cNvPr>
          <p:cNvSpPr txBox="1"/>
          <p:nvPr/>
        </p:nvSpPr>
        <p:spPr>
          <a:xfrm>
            <a:off x="10541029" y="5587200"/>
            <a:ext cx="19385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xmlns="" id="{58CC07F3-EFAA-4B9F-B4DB-EEE9DC25CFEF}"/>
              </a:ext>
            </a:extLst>
          </p:cNvPr>
          <p:cNvSpPr txBox="1"/>
          <p:nvPr/>
        </p:nvSpPr>
        <p:spPr>
          <a:xfrm>
            <a:off x="10541029" y="6056749"/>
            <a:ext cx="19385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Observed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3" name="Rectangle 342">
                <a:extLst>
                  <a:ext uri="{FF2B5EF4-FFF2-40B4-BE49-F238E27FC236}">
                    <a16:creationId xmlns:a16="http://schemas.microsoft.com/office/drawing/2014/main" xmlns="" id="{AB91E874-A52F-4B0E-A0B7-E365339AEFFA}"/>
                  </a:ext>
                </a:extLst>
              </p:cNvPr>
              <p:cNvSpPr/>
              <p:nvPr/>
            </p:nvSpPr>
            <p:spPr>
              <a:xfrm>
                <a:off x="406800" y="6163425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43" name="Rectangle 34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B91E874-A52F-4B0E-A0B7-E365339AEF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00" y="6163425"/>
                <a:ext cx="274320" cy="274320"/>
              </a:xfrm>
              <a:prstGeom prst="rect">
                <a:avLst/>
              </a:prstGeom>
              <a:blipFill rotWithShape="0">
                <a:blip r:embed="rId172"/>
                <a:stretch>
                  <a:fillRect l="-6383" r="-2128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4" name="Straight Arrow Connector 343">
            <a:extLst>
              <a:ext uri="{FF2B5EF4-FFF2-40B4-BE49-F238E27FC236}">
                <a16:creationId xmlns:a16="http://schemas.microsoft.com/office/drawing/2014/main" xmlns="" id="{928C7AA6-73FF-44F7-B530-F92E6DC32153}"/>
              </a:ext>
            </a:extLst>
          </p:cNvPr>
          <p:cNvCxnSpPr>
            <a:stCxn id="345" idx="3"/>
          </p:cNvCxnSpPr>
          <p:nvPr/>
        </p:nvCxnSpPr>
        <p:spPr>
          <a:xfrm>
            <a:off x="687075" y="5834099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5" name="Rectangle 344">
                <a:extLst>
                  <a:ext uri="{FF2B5EF4-FFF2-40B4-BE49-F238E27FC236}">
                    <a16:creationId xmlns:a16="http://schemas.microsoft.com/office/drawing/2014/main" xmlns="" id="{DAC50580-7E63-41C8-B53F-7EBA0B3ABA15}"/>
                  </a:ext>
                </a:extLst>
              </p:cNvPr>
              <p:cNvSpPr/>
              <p:nvPr/>
            </p:nvSpPr>
            <p:spPr>
              <a:xfrm>
                <a:off x="412755" y="5696939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45" name="Rectangle 34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AC50580-7E63-41C8-B53F-7EBA0B3ABA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55" y="5696939"/>
                <a:ext cx="274320" cy="274320"/>
              </a:xfrm>
              <a:prstGeom prst="rect">
                <a:avLst/>
              </a:prstGeom>
              <a:blipFill rotWithShape="0">
                <a:blip r:embed="rId173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xmlns="" id="{70BBDD50-DDE8-47BB-8A42-357B3F59D7B1}"/>
              </a:ext>
            </a:extLst>
          </p:cNvPr>
          <p:cNvCxnSpPr>
            <a:stCxn id="345" idx="2"/>
            <a:endCxn id="343" idx="0"/>
          </p:cNvCxnSpPr>
          <p:nvPr/>
        </p:nvCxnSpPr>
        <p:spPr>
          <a:xfrm flipH="1">
            <a:off x="543960" y="5971259"/>
            <a:ext cx="5955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Arrow Connector 346">
            <a:extLst>
              <a:ext uri="{FF2B5EF4-FFF2-40B4-BE49-F238E27FC236}">
                <a16:creationId xmlns:a16="http://schemas.microsoft.com/office/drawing/2014/main" xmlns="" id="{FBB3C05A-6C60-436C-9D15-44278BDE4153}"/>
              </a:ext>
            </a:extLst>
          </p:cNvPr>
          <p:cNvCxnSpPr/>
          <p:nvPr/>
        </p:nvCxnSpPr>
        <p:spPr>
          <a:xfrm>
            <a:off x="988827" y="5971259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Arrow Connector 347">
            <a:extLst>
              <a:ext uri="{FF2B5EF4-FFF2-40B4-BE49-F238E27FC236}">
                <a16:creationId xmlns:a16="http://schemas.microsoft.com/office/drawing/2014/main" xmlns="" id="{B362BBA2-2DCE-44A3-A970-29B36B80BAA6}"/>
              </a:ext>
            </a:extLst>
          </p:cNvPr>
          <p:cNvCxnSpPr>
            <a:endCxn id="349" idx="1"/>
          </p:cNvCxnSpPr>
          <p:nvPr/>
        </p:nvCxnSpPr>
        <p:spPr>
          <a:xfrm>
            <a:off x="9985663" y="5830194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9" name="Rectangle 348">
                <a:extLst>
                  <a:ext uri="{FF2B5EF4-FFF2-40B4-BE49-F238E27FC236}">
                    <a16:creationId xmlns:a16="http://schemas.microsoft.com/office/drawing/2014/main" xmlns="" id="{F011C9CD-F6E6-402C-9BEF-C21CE59AAB38}"/>
                  </a:ext>
                </a:extLst>
              </p:cNvPr>
              <p:cNvSpPr/>
              <p:nvPr/>
            </p:nvSpPr>
            <p:spPr>
              <a:xfrm>
                <a:off x="10150255" y="5693034"/>
                <a:ext cx="274320" cy="274320"/>
              </a:xfrm>
              <a:prstGeom prst="rect">
                <a:avLst/>
              </a:prstGeom>
              <a:solidFill>
                <a:srgbClr val="843C0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49" name="Rectangle 34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011C9CD-F6E6-402C-9BEF-C21CE59AAB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255" y="5693034"/>
                <a:ext cx="274320" cy="274320"/>
              </a:xfrm>
              <a:prstGeom prst="rect">
                <a:avLst/>
              </a:prstGeom>
              <a:blipFill rotWithShape="0">
                <a:blip r:embed="rId142"/>
                <a:stretch>
                  <a:fillRect l="-21277" r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xmlns="" id="{E1FA6573-DD6A-4BA6-95BF-3FB80742B1D3}"/>
              </a:ext>
            </a:extLst>
          </p:cNvPr>
          <p:cNvCxnSpPr>
            <a:stCxn id="349" idx="2"/>
            <a:endCxn id="351" idx="0"/>
          </p:cNvCxnSpPr>
          <p:nvPr/>
        </p:nvCxnSpPr>
        <p:spPr>
          <a:xfrm>
            <a:off x="10287415" y="5967354"/>
            <a:ext cx="0" cy="1958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1" name="Rectangle 350">
                <a:extLst>
                  <a:ext uri="{FF2B5EF4-FFF2-40B4-BE49-F238E27FC236}">
                    <a16:creationId xmlns:a16="http://schemas.microsoft.com/office/drawing/2014/main" xmlns="" id="{2BB0A43B-9B1D-4C33-92CF-C7CBB9D2BD7D}"/>
                  </a:ext>
                </a:extLst>
              </p:cNvPr>
              <p:cNvSpPr/>
              <p:nvPr/>
            </p:nvSpPr>
            <p:spPr>
              <a:xfrm>
                <a:off x="10150255" y="6163189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51" name="Rectangle 35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BB0A43B-9B1D-4C33-92CF-C7CBB9D2BD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255" y="6163189"/>
                <a:ext cx="274320" cy="274320"/>
              </a:xfrm>
              <a:prstGeom prst="rect">
                <a:avLst/>
              </a:prstGeom>
              <a:blipFill rotWithShape="0">
                <a:blip r:embed="rId174"/>
                <a:stretch>
                  <a:fillRect l="-4255" r="-4255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58722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xmlns="" id="{7646AF1F-0522-41B5-AA7E-014D63C451D6}"/>
                  </a:ext>
                </a:extLst>
              </p:cNvPr>
              <p:cNvSpPr/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7646AF1F-0522-41B5-AA7E-014D63C4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blipFill>
                <a:blip r:embed="rId2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xmlns="" id="{3007C35C-4D69-441A-A9E8-565263A10E2A}"/>
                  </a:ext>
                </a:extLst>
              </p:cNvPr>
              <p:cNvSpPr/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blipFill>
                <a:blip r:embed="rId3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7" name="Arc 246">
            <a:extLst>
              <a:ext uri="{FF2B5EF4-FFF2-40B4-BE49-F238E27FC236}">
                <a16:creationId xmlns:a16="http://schemas.microsoft.com/office/drawing/2014/main" xmlns="" id="{6C04B47C-C85C-4A50-81C8-59A0A506E096}"/>
              </a:ext>
            </a:extLst>
          </p:cNvPr>
          <p:cNvSpPr/>
          <p:nvPr/>
        </p:nvSpPr>
        <p:spPr>
          <a:xfrm>
            <a:off x="1800960" y="11283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xmlns="" id="{E0F67272-15BE-4542-9C93-3B7AF863AC3B}"/>
              </a:ext>
            </a:extLst>
          </p:cNvPr>
          <p:cNvSpPr/>
          <p:nvPr/>
        </p:nvSpPr>
        <p:spPr>
          <a:xfrm rot="10800000">
            <a:off x="1793102" y="17032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Arc 248">
            <a:extLst>
              <a:ext uri="{FF2B5EF4-FFF2-40B4-BE49-F238E27FC236}">
                <a16:creationId xmlns:a16="http://schemas.microsoft.com/office/drawing/2014/main" xmlns="" id="{52E86D83-1E62-4417-AD7E-6E01D65B4459}"/>
              </a:ext>
            </a:extLst>
          </p:cNvPr>
          <p:cNvSpPr/>
          <p:nvPr/>
        </p:nvSpPr>
        <p:spPr>
          <a:xfrm rot="16200000">
            <a:off x="1257026" y="1483053"/>
            <a:ext cx="309639" cy="457200"/>
          </a:xfrm>
          <a:prstGeom prst="arc">
            <a:avLst>
              <a:gd name="adj1" fmla="val 8859158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xmlns="" id="{2E4E6A0C-89D2-43CC-A6D6-656C3FF822EE}"/>
                  </a:ext>
                </a:extLst>
              </p:cNvPr>
              <p:cNvSpPr/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xmlns="" id="{309512FF-F6A6-4A4F-B26B-4AA6F4C53EE7}"/>
              </a:ext>
            </a:extLst>
          </p:cNvPr>
          <p:cNvCxnSpPr/>
          <p:nvPr/>
        </p:nvCxnSpPr>
        <p:spPr>
          <a:xfrm flipH="1">
            <a:off x="1625879" y="1846378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xmlns="" id="{FDC8311C-2F63-460F-B8AD-864823771C1C}"/>
                  </a:ext>
                </a:extLst>
              </p:cNvPr>
              <p:cNvSpPr/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xmlns="" id="{1E39AF58-0760-47B3-BEE1-5E03A5ECFB66}"/>
                  </a:ext>
                </a:extLst>
              </p:cNvPr>
              <p:cNvSpPr/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xmlns="" id="{4EF200EB-4BA3-4B59-B905-2E0CBA3B5961}"/>
                  </a:ext>
                </a:extLst>
              </p:cNvPr>
              <p:cNvSpPr/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xmlns="" id="{87E8A4EC-B2DA-4FE5-AAD4-E2ED95A546AC}"/>
                  </a:ext>
                </a:extLst>
              </p:cNvPr>
              <p:cNvSpPr/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blipFill>
                <a:blip r:embed="rId8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xmlns="" id="{E4BE1A59-E93C-43D3-A9EC-5A09BAA68920}"/>
                  </a:ext>
                </a:extLst>
              </p:cNvPr>
              <p:cNvSpPr/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blipFill>
                <a:blip r:embed="rId9"/>
                <a:stretch>
                  <a:fillRect l="-16129" r="-967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5" name="Arc 274">
            <a:extLst>
              <a:ext uri="{FF2B5EF4-FFF2-40B4-BE49-F238E27FC236}">
                <a16:creationId xmlns:a16="http://schemas.microsoft.com/office/drawing/2014/main" xmlns="" id="{F86E585A-8AA7-45EE-A1C7-A4CB8CACF924}"/>
              </a:ext>
            </a:extLst>
          </p:cNvPr>
          <p:cNvSpPr/>
          <p:nvPr/>
        </p:nvSpPr>
        <p:spPr>
          <a:xfrm>
            <a:off x="1813996" y="11878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6" name="Arc 275">
            <a:extLst>
              <a:ext uri="{FF2B5EF4-FFF2-40B4-BE49-F238E27FC236}">
                <a16:creationId xmlns:a16="http://schemas.microsoft.com/office/drawing/2014/main" xmlns="" id="{A10795ED-FF06-45F2-9994-C23CEC468AA0}"/>
              </a:ext>
            </a:extLst>
          </p:cNvPr>
          <p:cNvSpPr/>
          <p:nvPr/>
        </p:nvSpPr>
        <p:spPr>
          <a:xfrm>
            <a:off x="1793102" y="10809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7" name="Arc 276">
            <a:extLst>
              <a:ext uri="{FF2B5EF4-FFF2-40B4-BE49-F238E27FC236}">
                <a16:creationId xmlns:a16="http://schemas.microsoft.com/office/drawing/2014/main" xmlns="" id="{5B2DAB45-83FD-49C9-8206-AFA4C61D652A}"/>
              </a:ext>
            </a:extLst>
          </p:cNvPr>
          <p:cNvSpPr/>
          <p:nvPr/>
        </p:nvSpPr>
        <p:spPr>
          <a:xfrm rot="10800000">
            <a:off x="1785666" y="1674448"/>
            <a:ext cx="1197990" cy="494132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8" name="Arc 277">
            <a:extLst>
              <a:ext uri="{FF2B5EF4-FFF2-40B4-BE49-F238E27FC236}">
                <a16:creationId xmlns:a16="http://schemas.microsoft.com/office/drawing/2014/main" xmlns="" id="{4A729748-6B6D-4F0F-91E6-3D204347553B}"/>
              </a:ext>
            </a:extLst>
          </p:cNvPr>
          <p:cNvSpPr/>
          <p:nvPr/>
        </p:nvSpPr>
        <p:spPr>
          <a:xfrm rot="10800000">
            <a:off x="1788744" y="1674448"/>
            <a:ext cx="1681651" cy="559645"/>
          </a:xfrm>
          <a:prstGeom prst="arc">
            <a:avLst>
              <a:gd name="adj1" fmla="val 1081764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xmlns="" id="{94410D0F-91C4-4FCB-B37F-3513E618EA09}"/>
                  </a:ext>
                </a:extLst>
              </p:cNvPr>
              <p:cNvSpPr/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94410D0F-91C4-4FCB-B37F-3513E618E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blipFill>
                <a:blip r:embed="rId32"/>
                <a:stretch>
                  <a:fillRect l="-16129" r="-1290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xmlns="" id="{BA2C6A64-12BA-4BF8-91D1-EEC473C983C1}"/>
                  </a:ext>
                </a:extLst>
              </p:cNvPr>
              <p:cNvSpPr/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blipFill>
                <a:blip r:embed="rId33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xmlns="" id="{133BE173-E5CA-43CD-9796-55710AF9A30E}"/>
                  </a:ext>
                </a:extLst>
              </p:cNvPr>
              <p:cNvSpPr/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xmlns="" id="{63032EA7-E059-46BB-BCE1-5A0B34445A1A}"/>
              </a:ext>
            </a:extLst>
          </p:cNvPr>
          <p:cNvCxnSpPr/>
          <p:nvPr/>
        </p:nvCxnSpPr>
        <p:spPr>
          <a:xfrm flipH="1">
            <a:off x="1644844" y="3579600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xmlns="" id="{EE2CD84B-EA0A-4749-91C0-36E30B690396}"/>
                  </a:ext>
                </a:extLst>
              </p:cNvPr>
              <p:cNvSpPr/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xmlns="" id="{FC434BE2-A263-429F-92D6-97C81E6116A3}"/>
                  </a:ext>
                </a:extLst>
              </p:cNvPr>
              <p:cNvSpPr/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xmlns="" id="{02DF2B30-8A0B-4C68-B006-4A4AD0696DA0}"/>
                  </a:ext>
                </a:extLst>
              </p:cNvPr>
              <p:cNvSpPr/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xmlns="" id="{C9823F8D-A6EA-4F45-A7F0-761608C18A30}"/>
                  </a:ext>
                </a:extLst>
              </p:cNvPr>
              <p:cNvSpPr/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blipFill>
                <a:blip r:embed="rId38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xmlns="" id="{354A12AB-D19F-4C13-ABA7-8C27AEF4F9A1}"/>
                  </a:ext>
                </a:extLst>
              </p:cNvPr>
              <p:cNvSpPr/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blipFill>
                <a:blip r:embed="rId39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Arc 318">
            <a:extLst>
              <a:ext uri="{FF2B5EF4-FFF2-40B4-BE49-F238E27FC236}">
                <a16:creationId xmlns:a16="http://schemas.microsoft.com/office/drawing/2014/main" xmlns="" id="{226508E7-D210-46C8-9F5C-9B8248F6BDF1}"/>
              </a:ext>
            </a:extLst>
          </p:cNvPr>
          <p:cNvSpPr/>
          <p:nvPr/>
        </p:nvSpPr>
        <p:spPr>
          <a:xfrm rot="16200000">
            <a:off x="556352" y="1842505"/>
            <a:ext cx="1738400" cy="1167055"/>
          </a:xfrm>
          <a:prstGeom prst="arc">
            <a:avLst>
              <a:gd name="adj1" fmla="val 10574923"/>
              <a:gd name="adj2" fmla="val 138132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xmlns="" id="{670A43C8-D730-4139-9AC2-276F717100C7}"/>
                  </a:ext>
                </a:extLst>
              </p:cNvPr>
              <p:cNvSpPr txBox="1"/>
              <p:nvPr/>
            </p:nvSpPr>
            <p:spPr>
              <a:xfrm>
                <a:off x="3824395" y="170031"/>
                <a:ext cx="344486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Background States Emission Probability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algn="ctr"/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670A43C8-D730-4139-9AC2-276F71710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395" y="170031"/>
                <a:ext cx="3444866" cy="1200329"/>
              </a:xfrm>
              <a:prstGeom prst="rect">
                <a:avLst/>
              </a:prstGeom>
              <a:blipFill>
                <a:blip r:embed="rId41"/>
                <a:stretch>
                  <a:fillRect l="-2301" t="-4061" r="-230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7" name="TextBox 376">
            <a:extLst>
              <a:ext uri="{FF2B5EF4-FFF2-40B4-BE49-F238E27FC236}">
                <a16:creationId xmlns:a16="http://schemas.microsoft.com/office/drawing/2014/main" xmlns="" id="{A52D1CD1-53B1-4E8F-8F06-5188E1439713}"/>
              </a:ext>
            </a:extLst>
          </p:cNvPr>
          <p:cNvSpPr txBox="1"/>
          <p:nvPr/>
        </p:nvSpPr>
        <p:spPr>
          <a:xfrm>
            <a:off x="596502" y="544134"/>
            <a:ext cx="3196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 State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xmlns="" id="{D08AAC82-3589-4B00-BFCF-2E52DB04B3DE}"/>
                  </a:ext>
                </a:extLst>
              </p:cNvPr>
              <p:cNvSpPr/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  <a:blipFill>
                <a:blip r:embed="rId9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xmlns="" id="{D7B4E07C-6DA2-4FA4-A144-C6F5DB92F7E4}"/>
                  </a:ext>
                </a:extLst>
              </p:cNvPr>
              <p:cNvSpPr/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xmlns="" id="{EBCADE21-98F8-460B-9CA5-B6128C3E4127}"/>
                  </a:ext>
                </a:extLst>
              </p:cNvPr>
              <p:cNvSpPr/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xmlns="" id="{FCC7F83A-C270-4113-94A6-9DCDB8B22057}"/>
                  </a:ext>
                </a:extLst>
              </p:cNvPr>
              <p:cNvSpPr/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xmlns="" id="{3D30B365-5F01-48A4-923E-48F9F08E3005}"/>
                  </a:ext>
                </a:extLst>
              </p:cNvPr>
              <p:cNvSpPr/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5" name="Arc 394">
            <a:extLst>
              <a:ext uri="{FF2B5EF4-FFF2-40B4-BE49-F238E27FC236}">
                <a16:creationId xmlns:a16="http://schemas.microsoft.com/office/drawing/2014/main" xmlns="" id="{32C09FAE-B7FB-47FC-AC6B-0404674C19EE}"/>
              </a:ext>
            </a:extLst>
          </p:cNvPr>
          <p:cNvSpPr/>
          <p:nvPr/>
        </p:nvSpPr>
        <p:spPr>
          <a:xfrm>
            <a:off x="1821854" y="28667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6" name="Arc 395">
            <a:extLst>
              <a:ext uri="{FF2B5EF4-FFF2-40B4-BE49-F238E27FC236}">
                <a16:creationId xmlns:a16="http://schemas.microsoft.com/office/drawing/2014/main" xmlns="" id="{8358587C-CBDC-4417-94C9-5275E4695F77}"/>
              </a:ext>
            </a:extLst>
          </p:cNvPr>
          <p:cNvSpPr/>
          <p:nvPr/>
        </p:nvSpPr>
        <p:spPr>
          <a:xfrm rot="10800000">
            <a:off x="1813996" y="34416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7" name="Arc 396">
            <a:extLst>
              <a:ext uri="{FF2B5EF4-FFF2-40B4-BE49-F238E27FC236}">
                <a16:creationId xmlns:a16="http://schemas.microsoft.com/office/drawing/2014/main" xmlns="" id="{934255EF-13FF-487D-BFA6-7C2C780A9F14}"/>
              </a:ext>
            </a:extLst>
          </p:cNvPr>
          <p:cNvSpPr/>
          <p:nvPr/>
        </p:nvSpPr>
        <p:spPr>
          <a:xfrm rot="16200000">
            <a:off x="1277920" y="3221453"/>
            <a:ext cx="309639" cy="457200"/>
          </a:xfrm>
          <a:prstGeom prst="arc">
            <a:avLst>
              <a:gd name="adj1" fmla="val 8678828"/>
              <a:gd name="adj2" fmla="val 189880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8" name="Arc 397">
            <a:extLst>
              <a:ext uri="{FF2B5EF4-FFF2-40B4-BE49-F238E27FC236}">
                <a16:creationId xmlns:a16="http://schemas.microsoft.com/office/drawing/2014/main" xmlns="" id="{71CFC5C6-DD37-4C6C-9F98-D0030412FE5B}"/>
              </a:ext>
            </a:extLst>
          </p:cNvPr>
          <p:cNvSpPr/>
          <p:nvPr/>
        </p:nvSpPr>
        <p:spPr>
          <a:xfrm>
            <a:off x="1834890" y="29262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9" name="Arc 398">
            <a:extLst>
              <a:ext uri="{FF2B5EF4-FFF2-40B4-BE49-F238E27FC236}">
                <a16:creationId xmlns:a16="http://schemas.microsoft.com/office/drawing/2014/main" xmlns="" id="{AD899973-3D71-4C26-85B0-0497860996D9}"/>
              </a:ext>
            </a:extLst>
          </p:cNvPr>
          <p:cNvSpPr/>
          <p:nvPr/>
        </p:nvSpPr>
        <p:spPr>
          <a:xfrm>
            <a:off x="1813996" y="28193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00" name="Arc 399">
            <a:extLst>
              <a:ext uri="{FF2B5EF4-FFF2-40B4-BE49-F238E27FC236}">
                <a16:creationId xmlns:a16="http://schemas.microsoft.com/office/drawing/2014/main" xmlns="" id="{C5B65EC3-B010-4E81-ADF2-6B7AEECCCBCB}"/>
              </a:ext>
            </a:extLst>
          </p:cNvPr>
          <p:cNvSpPr/>
          <p:nvPr/>
        </p:nvSpPr>
        <p:spPr>
          <a:xfrm rot="10800000">
            <a:off x="1806561" y="3412849"/>
            <a:ext cx="1159539" cy="521497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1" name="Arc 400">
            <a:extLst>
              <a:ext uri="{FF2B5EF4-FFF2-40B4-BE49-F238E27FC236}">
                <a16:creationId xmlns:a16="http://schemas.microsoft.com/office/drawing/2014/main" xmlns="" id="{1204ED8F-DD85-4706-89BD-45B37F687710}"/>
              </a:ext>
            </a:extLst>
          </p:cNvPr>
          <p:cNvSpPr/>
          <p:nvPr/>
        </p:nvSpPr>
        <p:spPr>
          <a:xfrm rot="10800000">
            <a:off x="1809638" y="3412848"/>
            <a:ext cx="1681651" cy="559645"/>
          </a:xfrm>
          <a:prstGeom prst="arc">
            <a:avLst>
              <a:gd name="adj1" fmla="val 1079048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xmlns="" id="{852C4A09-5DCE-4A84-AC21-1D7AF50CF1F1}"/>
                  </a:ext>
                </a:extLst>
              </p:cNvPr>
              <p:cNvSpPr/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  <a:blipFill>
                <a:blip r:embed="rId10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xmlns="" id="{4798AF30-5D1A-49C0-A5B3-B352BD4ED138}"/>
                  </a:ext>
                </a:extLst>
              </p:cNvPr>
              <p:cNvSpPr/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4" name="Picture 403">
            <a:extLst>
              <a:ext uri="{FF2B5EF4-FFF2-40B4-BE49-F238E27FC236}">
                <a16:creationId xmlns:a16="http://schemas.microsoft.com/office/drawing/2014/main" xmlns="" id="{B6836E62-1334-458E-AB30-CB51EE62A41A}"/>
              </a:ext>
            </a:extLst>
          </p:cNvPr>
          <p:cNvPicPr>
            <a:picLocks noChangeAspect="1"/>
          </p:cNvPicPr>
          <p:nvPr/>
        </p:nvPicPr>
        <p:blipFill rotWithShape="1">
          <a:blip r:embed="rId10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4" t="13746" r="44521" b="14361"/>
          <a:stretch/>
        </p:blipFill>
        <p:spPr>
          <a:xfrm>
            <a:off x="1705922" y="4157121"/>
            <a:ext cx="711830" cy="577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xmlns="" id="{D0B8BC37-64D1-4BAB-93F0-CF2AE2BC947A}"/>
                  </a:ext>
                </a:extLst>
              </p:cNvPr>
              <p:cNvSpPr txBox="1"/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Start Probability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D0B8BC37-64D1-4BAB-93F0-CF2AE2BC9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blipFill>
                <a:blip r:embed="rId10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xmlns="" id="{79375B03-F22B-470B-B02C-A915D7EAB84E}"/>
                  </a:ext>
                </a:extLst>
              </p:cNvPr>
              <p:cNvSpPr/>
              <p:nvPr/>
            </p:nvSpPr>
            <p:spPr>
              <a:xfrm>
                <a:off x="7790400" y="3740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79375B03-F22B-470B-B02C-A915D7EAB8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740400"/>
                <a:ext cx="502920" cy="502920"/>
              </a:xfrm>
              <a:prstGeom prst="rect">
                <a:avLst/>
              </a:prstGeom>
              <a:blipFill>
                <a:blip r:embed="rId197"/>
                <a:stretch>
                  <a:fillRect l="-10714" r="-8333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xmlns="" id="{408C08C6-DA6C-49FE-8650-FD8197E07CF2}"/>
                  </a:ext>
                </a:extLst>
              </p:cNvPr>
              <p:cNvSpPr/>
              <p:nvPr/>
            </p:nvSpPr>
            <p:spPr>
              <a:xfrm>
                <a:off x="8294400" y="3740400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408C08C6-DA6C-49FE-8650-FD8197E07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740400"/>
                <a:ext cx="502920" cy="502920"/>
              </a:xfrm>
              <a:prstGeom prst="rect">
                <a:avLst/>
              </a:prstGeom>
              <a:blipFill>
                <a:blip r:embed="rId19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xmlns="" id="{D5281AB4-48BB-465C-A719-818549A358EB}"/>
                  </a:ext>
                </a:extLst>
              </p:cNvPr>
              <p:cNvSpPr/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id="{D5281AB4-48BB-465C-A719-818549A358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blipFill>
                <a:blip r:embed="rId199"/>
                <a:stretch>
                  <a:fillRect l="-10714" r="-8333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xmlns="" id="{27865F3A-90CA-42D7-A973-8D208CF3097E}"/>
                  </a:ext>
                </a:extLst>
              </p:cNvPr>
              <p:cNvSpPr/>
              <p:nvPr/>
            </p:nvSpPr>
            <p:spPr>
              <a:xfrm>
                <a:off x="8294400" y="4244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27865F3A-90CA-42D7-A973-8D208CF309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4244400"/>
                <a:ext cx="502920" cy="502920"/>
              </a:xfrm>
              <a:prstGeom prst="rect">
                <a:avLst/>
              </a:prstGeom>
              <a:blipFill>
                <a:blip r:embed="rId20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xmlns="" id="{EB6A98F9-219A-425D-8EB6-5194BB3A13F7}"/>
                  </a:ext>
                </a:extLst>
              </p:cNvPr>
              <p:cNvSpPr/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EB6A98F9-219A-425D-8EB6-5194BB3A1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blipFill>
                <a:blip r:embed="rId201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xmlns="" id="{2786BB1D-41CD-4339-9ECA-58B09A8CE6CB}"/>
                  </a:ext>
                </a:extLst>
              </p:cNvPr>
              <p:cNvSpPr/>
              <p:nvPr/>
            </p:nvSpPr>
            <p:spPr>
              <a:xfrm>
                <a:off x="9806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2786BB1D-41CD-4339-9ECA-58B09A8CE6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3236400"/>
                <a:ext cx="502920" cy="502920"/>
              </a:xfrm>
              <a:prstGeom prst="rect">
                <a:avLst/>
              </a:prstGeom>
              <a:blipFill>
                <a:blip r:embed="rId202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xmlns="" id="{77C6D6E2-2190-4F22-ADC3-977236143BD0}"/>
                  </a:ext>
                </a:extLst>
              </p:cNvPr>
              <p:cNvSpPr/>
              <p:nvPr/>
            </p:nvSpPr>
            <p:spPr>
              <a:xfrm>
                <a:off x="10310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77C6D6E2-2190-4F22-ADC3-977236143B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3236400"/>
                <a:ext cx="502920" cy="502920"/>
              </a:xfrm>
              <a:prstGeom prst="rect">
                <a:avLst/>
              </a:prstGeom>
              <a:blipFill>
                <a:blip r:embed="rId203"/>
                <a:stretch>
                  <a:fillRect l="-8235" r="-4706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xmlns="" id="{34BF183A-F7C8-4067-8864-2F72ADC4D90F}"/>
                  </a:ext>
                </a:extLst>
              </p:cNvPr>
              <p:cNvSpPr/>
              <p:nvPr/>
            </p:nvSpPr>
            <p:spPr>
              <a:xfrm>
                <a:off x="8798400" y="3740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34BF183A-F7C8-4067-8864-2F72ADC4D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740400"/>
                <a:ext cx="502920" cy="502920"/>
              </a:xfrm>
              <a:prstGeom prst="rect">
                <a:avLst/>
              </a:prstGeom>
              <a:blipFill>
                <a:blip r:embed="rId20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xmlns="" id="{777B0621-2E75-40F6-8B44-9A9B4B82625D}"/>
                  </a:ext>
                </a:extLst>
              </p:cNvPr>
              <p:cNvSpPr/>
              <p:nvPr/>
            </p:nvSpPr>
            <p:spPr>
              <a:xfrm>
                <a:off x="9302400" y="3740400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777B0621-2E75-40F6-8B44-9A9B4B8262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740400"/>
                <a:ext cx="502920" cy="502920"/>
              </a:xfrm>
              <a:prstGeom prst="rect">
                <a:avLst/>
              </a:prstGeom>
              <a:blipFill>
                <a:blip r:embed="rId205"/>
                <a:stretch>
                  <a:fillRect l="-3571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xmlns="" id="{B766CADF-E332-4E05-9C39-04AD64E455BE}"/>
                  </a:ext>
                </a:extLst>
              </p:cNvPr>
              <p:cNvSpPr/>
              <p:nvPr/>
            </p:nvSpPr>
            <p:spPr>
              <a:xfrm>
                <a:off x="9806400" y="3740400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B766CADF-E332-4E05-9C39-04AD64E455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3740400"/>
                <a:ext cx="502920" cy="502920"/>
              </a:xfrm>
              <a:prstGeom prst="rect">
                <a:avLst/>
              </a:prstGeom>
              <a:blipFill>
                <a:blip r:embed="rId206"/>
                <a:stretch>
                  <a:fillRect l="-4762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xmlns="" id="{8F48034A-F8BF-4E85-A1E8-C3174EB8DB68}"/>
                  </a:ext>
                </a:extLst>
              </p:cNvPr>
              <p:cNvSpPr/>
              <p:nvPr/>
            </p:nvSpPr>
            <p:spPr>
              <a:xfrm>
                <a:off x="10310400" y="3740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8F48034A-F8BF-4E85-A1E8-C3174EB8DB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3740400"/>
                <a:ext cx="502920" cy="502920"/>
              </a:xfrm>
              <a:prstGeom prst="rect">
                <a:avLst/>
              </a:prstGeom>
              <a:blipFill>
                <a:blip r:embed="rId20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xmlns="" id="{66848AF0-FB70-4B6F-BD3A-4FAC8A2C35C7}"/>
                  </a:ext>
                </a:extLst>
              </p:cNvPr>
              <p:cNvSpPr/>
              <p:nvPr/>
            </p:nvSpPr>
            <p:spPr>
              <a:xfrm>
                <a:off x="8798400" y="4244400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66848AF0-FB70-4B6F-BD3A-4FAC8A2C3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4244400"/>
                <a:ext cx="502920" cy="502920"/>
              </a:xfrm>
              <a:prstGeom prst="rect">
                <a:avLst/>
              </a:prstGeom>
              <a:blipFill>
                <a:blip r:embed="rId20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xmlns="" id="{E136F384-0F0F-482A-8F2E-F2618EA3C79A}"/>
                  </a:ext>
                </a:extLst>
              </p:cNvPr>
              <p:cNvSpPr/>
              <p:nvPr/>
            </p:nvSpPr>
            <p:spPr>
              <a:xfrm>
                <a:off x="7790400" y="42444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id="{E136F384-0F0F-482A-8F2E-F2618EA3C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4244400"/>
                <a:ext cx="502920" cy="502920"/>
              </a:xfrm>
              <a:prstGeom prst="rect">
                <a:avLst/>
              </a:prstGeom>
              <a:blipFill>
                <a:blip r:embed="rId209"/>
                <a:stretch>
                  <a:fillRect l="-10714" r="-952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xmlns="" id="{676F3B1C-4DB2-4265-830E-8725D3A2270A}"/>
                  </a:ext>
                </a:extLst>
              </p:cNvPr>
              <p:cNvSpPr/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id="{676F3B1C-4DB2-4265-830E-8725D3A227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blipFill>
                <a:blip r:embed="rId210"/>
                <a:stretch>
                  <a:fillRect l="-10588" r="-941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xmlns="" id="{817F1550-5554-49AE-BFF5-8B51DF27FBDB}"/>
                  </a:ext>
                </a:extLst>
              </p:cNvPr>
              <p:cNvSpPr/>
              <p:nvPr/>
            </p:nvSpPr>
            <p:spPr>
              <a:xfrm>
                <a:off x="9302400" y="4244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817F1550-5554-49AE-BFF5-8B51DF27FB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4244400"/>
                <a:ext cx="502920" cy="502920"/>
              </a:xfrm>
              <a:prstGeom prst="rect">
                <a:avLst/>
              </a:prstGeom>
              <a:blipFill>
                <a:blip r:embed="rId21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xmlns="" id="{BD42E13E-3D96-4588-9666-01AC435E21B6}"/>
                  </a:ext>
                </a:extLst>
              </p:cNvPr>
              <p:cNvSpPr/>
              <p:nvPr/>
            </p:nvSpPr>
            <p:spPr>
              <a:xfrm>
                <a:off x="9806400" y="4244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BD42E13E-3D96-4588-9666-01AC435E21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4244400"/>
                <a:ext cx="502920" cy="502920"/>
              </a:xfrm>
              <a:prstGeom prst="rect">
                <a:avLst/>
              </a:prstGeom>
              <a:blipFill>
                <a:blip r:embed="rId21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xmlns="" id="{07130369-8FBA-4DBC-902D-6C5CB9F07041}"/>
                  </a:ext>
                </a:extLst>
              </p:cNvPr>
              <p:cNvSpPr/>
              <p:nvPr/>
            </p:nvSpPr>
            <p:spPr>
              <a:xfrm>
                <a:off x="10310400" y="4244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07130369-8FBA-4DBC-902D-6C5CB9F070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4244400"/>
                <a:ext cx="502920" cy="502920"/>
              </a:xfrm>
              <a:prstGeom prst="rect">
                <a:avLst/>
              </a:prstGeom>
              <a:blipFill>
                <a:blip r:embed="rId21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5" name="Left Brace 434">
            <a:extLst>
              <a:ext uri="{FF2B5EF4-FFF2-40B4-BE49-F238E27FC236}">
                <a16:creationId xmlns:a16="http://schemas.microsoft.com/office/drawing/2014/main" xmlns="" id="{88521940-93D9-422C-9E7B-337F8A99BB6F}"/>
              </a:ext>
            </a:extLst>
          </p:cNvPr>
          <p:cNvSpPr/>
          <p:nvPr/>
        </p:nvSpPr>
        <p:spPr>
          <a:xfrm rot="5400000">
            <a:off x="8695718" y="2623305"/>
            <a:ext cx="199421" cy="99104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xmlns="" id="{4EB2434A-5178-4F04-977A-187E797BBEC6}"/>
                  </a:ext>
                </a:extLst>
              </p:cNvPr>
              <p:cNvSpPr/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4EB2434A-5178-4F04-977A-187E797BBE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blipFill>
                <a:blip r:embed="rId122"/>
                <a:stretch>
                  <a:fillRect l="-43333" t="-7895" r="-36667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7" name="Left Brace 436">
            <a:extLst>
              <a:ext uri="{FF2B5EF4-FFF2-40B4-BE49-F238E27FC236}">
                <a16:creationId xmlns:a16="http://schemas.microsoft.com/office/drawing/2014/main" xmlns="" id="{C5329FF4-935B-4E46-9FCC-2CB35D0E8918}"/>
              </a:ext>
            </a:extLst>
          </p:cNvPr>
          <p:cNvSpPr/>
          <p:nvPr/>
        </p:nvSpPr>
        <p:spPr>
          <a:xfrm rot="5400000">
            <a:off x="9955192" y="2367316"/>
            <a:ext cx="199422" cy="150303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xmlns="" id="{5E4F7D02-3017-4D42-86F5-C2187C12B92A}"/>
                  </a:ext>
                </a:extLst>
              </p:cNvPr>
              <p:cNvSpPr/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5E4F7D02-3017-4D42-86F5-C2187C12B9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blipFill>
                <a:blip r:embed="rId123"/>
                <a:stretch>
                  <a:fillRect l="-13043" t="-7895" r="-6522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xmlns="" id="{155B9123-A24D-4EBE-B294-C4A1562CC58D}"/>
                  </a:ext>
                </a:extLst>
              </p:cNvPr>
              <p:cNvSpPr txBox="1"/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Transition Probability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id="{155B9123-A24D-4EBE-B294-C4A1562C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blipFill>
                <a:blip r:embed="rId124"/>
                <a:stretch>
                  <a:fillRect l="-1711" t="-10526" r="-186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xmlns="" id="{4C0FAD8C-6DDB-4C06-9578-239AEB7B95C4}"/>
                  </a:ext>
                </a:extLst>
              </p:cNvPr>
              <p:cNvSpPr/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4C0FAD8C-6DDB-4C06-9578-239AEB7B9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blipFill>
                <a:blip r:embed="rId2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xmlns="" id="{52942915-8EA9-406C-BD5B-DB96F362525B}"/>
                  </a:ext>
                </a:extLst>
              </p:cNvPr>
              <p:cNvSpPr/>
              <p:nvPr/>
            </p:nvSpPr>
            <p:spPr>
              <a:xfrm>
                <a:off x="7793305" y="1161517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52942915-8EA9-406C-BD5B-DB96F3625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305" y="1161517"/>
                <a:ext cx="502920" cy="502920"/>
              </a:xfrm>
              <a:prstGeom prst="rect">
                <a:avLst/>
              </a:prstGeom>
              <a:blipFill>
                <a:blip r:embed="rId127"/>
                <a:stretch>
                  <a:fillRect l="-9412" r="-823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xmlns="" id="{88DAA2AA-F711-4632-A5E4-B0ADDA0B19FD}"/>
                  </a:ext>
                </a:extLst>
              </p:cNvPr>
              <p:cNvSpPr/>
              <p:nvPr/>
            </p:nvSpPr>
            <p:spPr>
              <a:xfrm>
                <a:off x="8798791" y="116283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id="{88DAA2AA-F711-4632-A5E4-B0ADDA0B1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791" y="1162830"/>
                <a:ext cx="502920" cy="502920"/>
              </a:xfrm>
              <a:prstGeom prst="rect">
                <a:avLst/>
              </a:prstGeom>
              <a:blipFill>
                <a:blip r:embed="rId215"/>
                <a:stretch>
                  <a:fillRect l="-9412" r="-823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5" name="Rectangle 444">
                <a:extLst>
                  <a:ext uri="{FF2B5EF4-FFF2-40B4-BE49-F238E27FC236}">
                    <a16:creationId xmlns:a16="http://schemas.microsoft.com/office/drawing/2014/main" xmlns="" id="{DF94F7FB-3C66-45FF-AA59-195C937A202F}"/>
                  </a:ext>
                </a:extLst>
              </p:cNvPr>
              <p:cNvSpPr/>
              <p:nvPr/>
            </p:nvSpPr>
            <p:spPr>
              <a:xfrm>
                <a:off x="9300076" y="1162533"/>
                <a:ext cx="661921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5" name="Rectangle 444">
                <a:extLst>
                  <a:ext uri="{FF2B5EF4-FFF2-40B4-BE49-F238E27FC236}">
                    <a16:creationId xmlns:a16="http://schemas.microsoft.com/office/drawing/2014/main" id="{DF94F7FB-3C66-45FF-AA59-195C937A2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076" y="1162533"/>
                <a:ext cx="661921" cy="502920"/>
              </a:xfrm>
              <a:prstGeom prst="rect">
                <a:avLst/>
              </a:prstGeom>
              <a:blipFill>
                <a:blip r:embed="rId2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6" name="Rectangle 445">
                <a:extLst>
                  <a:ext uri="{FF2B5EF4-FFF2-40B4-BE49-F238E27FC236}">
                    <a16:creationId xmlns:a16="http://schemas.microsoft.com/office/drawing/2014/main" xmlns="" id="{9D2E50C8-C88F-4D41-BB49-078FFA64A7E7}"/>
                  </a:ext>
                </a:extLst>
              </p:cNvPr>
              <p:cNvSpPr/>
              <p:nvPr/>
            </p:nvSpPr>
            <p:spPr>
              <a:xfrm>
                <a:off x="9962476" y="1162149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6" name="Rectangle 445">
                <a:extLst>
                  <a:ext uri="{FF2B5EF4-FFF2-40B4-BE49-F238E27FC236}">
                    <a16:creationId xmlns:a16="http://schemas.microsoft.com/office/drawing/2014/main" id="{9D2E50C8-C88F-4D41-BB49-078FFA64A7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476" y="1162149"/>
                <a:ext cx="502920" cy="502920"/>
              </a:xfrm>
              <a:prstGeom prst="rect">
                <a:avLst/>
              </a:prstGeom>
              <a:blipFill>
                <a:blip r:embed="rId217"/>
                <a:stretch>
                  <a:fillRect l="-9412" r="-941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xmlns="" id="{289F4D83-4B58-4818-81A7-15359578DB5D}"/>
                  </a:ext>
                </a:extLst>
              </p:cNvPr>
              <p:cNvSpPr/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289F4D83-4B58-4818-81A7-15359578DB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blipFill>
                <a:blip r:embed="rId2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xmlns="" id="{04988FC1-AC16-4910-8D22-7E318B3EB612}"/>
                  </a:ext>
                </a:extLst>
              </p:cNvPr>
              <p:cNvSpPr/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04988FC1-AC16-4910-8D22-7E318B3EB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blipFill>
                <a:blip r:embed="rId2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xmlns="" id="{1B6F205C-3D9F-4D4B-81C1-77B3B6A5C30B}"/>
                  </a:ext>
                </a:extLst>
              </p:cNvPr>
              <p:cNvSpPr/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1B6F205C-3D9F-4D4B-81C1-77B3B6A5C3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blipFill>
                <a:blip r:embed="rId2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xmlns="" id="{A7869206-AB50-48E8-BD2C-D41BB7525729}"/>
                  </a:ext>
                </a:extLst>
              </p:cNvPr>
              <p:cNvSpPr/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A7869206-AB50-48E8-BD2C-D41BB75257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blipFill>
                <a:blip r:embed="rId2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xmlns="" id="{8B7E8BDF-79CD-453C-B0B7-E3035AB6BB64}"/>
                  </a:ext>
                </a:extLst>
              </p:cNvPr>
              <p:cNvSpPr/>
              <p:nvPr/>
            </p:nvSpPr>
            <p:spPr>
              <a:xfrm>
                <a:off x="8296642" y="116256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id="{8B7E8BDF-79CD-453C-B0B7-E3035AB6BB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642" y="1162568"/>
                <a:ext cx="502920" cy="502920"/>
              </a:xfrm>
              <a:prstGeom prst="rect">
                <a:avLst/>
              </a:prstGeom>
              <a:blipFill>
                <a:blip r:embed="rId227"/>
                <a:stretch>
                  <a:fillRect l="-10714" r="-952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2" name="Straight Arrow Connector 451">
            <a:extLst>
              <a:ext uri="{FF2B5EF4-FFF2-40B4-BE49-F238E27FC236}">
                <a16:creationId xmlns:a16="http://schemas.microsoft.com/office/drawing/2014/main" xmlns="" id="{9D4EC838-17DC-4E92-8D11-4C188F64D17A}"/>
              </a:ext>
            </a:extLst>
          </p:cNvPr>
          <p:cNvCxnSpPr/>
          <p:nvPr/>
        </p:nvCxnSpPr>
        <p:spPr>
          <a:xfrm>
            <a:off x="1363716" y="1241566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xmlns="" id="{10472795-DE49-4D5C-B6C6-CEE959E21D24}"/>
                  </a:ext>
                </a:extLst>
              </p:cNvPr>
              <p:cNvSpPr/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  <a:blipFill>
                <a:blip r:embed="rId1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xmlns="" id="{5931533C-75AB-47D4-B7E4-966A23D28CE5}"/>
              </a:ext>
            </a:extLst>
          </p:cNvPr>
          <p:cNvCxnSpPr/>
          <p:nvPr/>
        </p:nvCxnSpPr>
        <p:spPr>
          <a:xfrm>
            <a:off x="1386982" y="2966344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xmlns="" id="{8D4F7EE1-A7E3-451A-88CE-DE9E7CABA105}"/>
                  </a:ext>
                </a:extLst>
              </p:cNvPr>
              <p:cNvSpPr/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  <a:blipFill>
                <a:blip r:embed="rId1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0" name="Picture 459">
            <a:extLst>
              <a:ext uri="{FF2B5EF4-FFF2-40B4-BE49-F238E27FC236}">
                <a16:creationId xmlns:a16="http://schemas.microsoft.com/office/drawing/2014/main" xmlns="" id="{68EB58B4-A919-492A-B4D2-C1E336B3FF04}"/>
              </a:ext>
            </a:extLst>
          </p:cNvPr>
          <p:cNvPicPr>
            <a:picLocks noChangeAspect="1"/>
          </p:cNvPicPr>
          <p:nvPr/>
        </p:nvPicPr>
        <p:blipFill rotWithShape="1">
          <a:blip r:embed="rId2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9" t="3002" r="3959" b="2568"/>
          <a:stretch/>
        </p:blipFill>
        <p:spPr>
          <a:xfrm>
            <a:off x="2482197" y="4162774"/>
            <a:ext cx="718861" cy="572917"/>
          </a:xfrm>
          <a:prstGeom prst="rect">
            <a:avLst/>
          </a:prstGeom>
        </p:spPr>
      </p:pic>
      <p:sp>
        <p:nvSpPr>
          <p:cNvPr id="462" name="Arc 461">
            <a:extLst>
              <a:ext uri="{FF2B5EF4-FFF2-40B4-BE49-F238E27FC236}">
                <a16:creationId xmlns:a16="http://schemas.microsoft.com/office/drawing/2014/main" xmlns="" id="{00DBAB69-0AC0-4544-84EB-36E9AA285322}"/>
              </a:ext>
            </a:extLst>
          </p:cNvPr>
          <p:cNvSpPr/>
          <p:nvPr/>
        </p:nvSpPr>
        <p:spPr>
          <a:xfrm rot="5400000" flipV="1">
            <a:off x="1683177" y="2862653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3" name="Arc 462">
            <a:extLst>
              <a:ext uri="{FF2B5EF4-FFF2-40B4-BE49-F238E27FC236}">
                <a16:creationId xmlns:a16="http://schemas.microsoft.com/office/drawing/2014/main" xmlns="" id="{159143D7-ADC8-4F06-9B7F-41BB901E8025}"/>
              </a:ext>
            </a:extLst>
          </p:cNvPr>
          <p:cNvSpPr/>
          <p:nvPr/>
        </p:nvSpPr>
        <p:spPr>
          <a:xfrm rot="5400000" flipV="1">
            <a:off x="2159326" y="2862655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4" name="Arc 463">
            <a:extLst>
              <a:ext uri="{FF2B5EF4-FFF2-40B4-BE49-F238E27FC236}">
                <a16:creationId xmlns:a16="http://schemas.microsoft.com/office/drawing/2014/main" xmlns="" id="{8BC68F31-2416-4C9E-8B3E-13ABC368128B}"/>
              </a:ext>
            </a:extLst>
          </p:cNvPr>
          <p:cNvSpPr/>
          <p:nvPr/>
        </p:nvSpPr>
        <p:spPr>
          <a:xfrm rot="5400000" flipV="1">
            <a:off x="2205678" y="3667604"/>
            <a:ext cx="428170" cy="275309"/>
          </a:xfrm>
          <a:prstGeom prst="arc">
            <a:avLst>
              <a:gd name="adj1" fmla="val 11178144"/>
              <a:gd name="adj2" fmla="val 1579023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5" name="Arc 464">
            <a:extLst>
              <a:ext uri="{FF2B5EF4-FFF2-40B4-BE49-F238E27FC236}">
                <a16:creationId xmlns:a16="http://schemas.microsoft.com/office/drawing/2014/main" xmlns="" id="{FC1E3E2C-94D0-47DB-999D-60BCAC5F9D28}"/>
              </a:ext>
            </a:extLst>
          </p:cNvPr>
          <p:cNvSpPr/>
          <p:nvPr/>
        </p:nvSpPr>
        <p:spPr>
          <a:xfrm rot="5400000" flipV="1">
            <a:off x="2697623" y="3683678"/>
            <a:ext cx="428170" cy="239935"/>
          </a:xfrm>
          <a:prstGeom prst="arc">
            <a:avLst>
              <a:gd name="adj1" fmla="val 11178144"/>
              <a:gd name="adj2" fmla="val 1593576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6" name="Arc 465">
            <a:extLst>
              <a:ext uri="{FF2B5EF4-FFF2-40B4-BE49-F238E27FC236}">
                <a16:creationId xmlns:a16="http://schemas.microsoft.com/office/drawing/2014/main" xmlns="" id="{1D116CAE-60AC-4166-A3D8-9322938CBD66}"/>
              </a:ext>
            </a:extLst>
          </p:cNvPr>
          <p:cNvSpPr/>
          <p:nvPr/>
        </p:nvSpPr>
        <p:spPr>
          <a:xfrm rot="5400000" flipV="1">
            <a:off x="3173774" y="3684947"/>
            <a:ext cx="428170" cy="239935"/>
          </a:xfrm>
          <a:prstGeom prst="arc">
            <a:avLst>
              <a:gd name="adj1" fmla="val 11178144"/>
              <a:gd name="adj2" fmla="val 1631122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xmlns="" id="{BBBF84BC-1B79-48DF-B832-07534B3CE2E7}"/>
                  </a:ext>
                </a:extLst>
              </p:cNvPr>
              <p:cNvSpPr/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  <a:blipFill>
                <a:blip r:embed="rId1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xmlns="" id="{DD017A35-A1E5-4800-8F34-CBBC81BD02D4}"/>
                  </a:ext>
                </a:extLst>
              </p:cNvPr>
              <p:cNvSpPr/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9" name="Arc 468">
            <a:extLst>
              <a:ext uri="{FF2B5EF4-FFF2-40B4-BE49-F238E27FC236}">
                <a16:creationId xmlns:a16="http://schemas.microsoft.com/office/drawing/2014/main" xmlns="" id="{1AFDE9A7-50CA-446B-9CED-B11C7AE71821}"/>
              </a:ext>
            </a:extLst>
          </p:cNvPr>
          <p:cNvSpPr/>
          <p:nvPr/>
        </p:nvSpPr>
        <p:spPr>
          <a:xfrm rot="5400000" flipV="1">
            <a:off x="1006668" y="3043965"/>
            <a:ext cx="3114761" cy="594360"/>
          </a:xfrm>
          <a:prstGeom prst="arc">
            <a:avLst>
              <a:gd name="adj1" fmla="val 11117704"/>
              <a:gd name="adj2" fmla="val 2052949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xmlns="" id="{C61E5C7C-D6DA-48EB-89D6-A05AFBA20B08}"/>
                  </a:ext>
                </a:extLst>
              </p:cNvPr>
              <p:cNvSpPr/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C61E5C7C-D6DA-48EB-89D6-A05AFBA20B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  <a:blipFill>
                <a:blip r:embed="rId222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xmlns="" id="{ACC7B51B-72A8-4774-AD80-C81286B18EEB}"/>
                  </a:ext>
                </a:extLst>
              </p:cNvPr>
              <p:cNvSpPr/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ACC7B51B-72A8-4774-AD80-C81286B18E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  <a:blipFill>
                <a:blip r:embed="rId222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xmlns="" id="{E0EC9973-2976-420A-880D-E707FB73F972}"/>
                  </a:ext>
                </a:extLst>
              </p:cNvPr>
              <p:cNvSpPr/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E0EC9973-2976-420A-880D-E707FB73F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blipFill>
                <a:blip r:embed="rId22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xmlns="" id="{7DF01386-CAAF-42CA-9C3E-EFAC73B283D0}"/>
                  </a:ext>
                </a:extLst>
              </p:cNvPr>
              <p:cNvSpPr/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from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7DF01386-CAAF-42CA-9C3E-EFAC73B28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blipFill>
                <a:blip r:embed="rId2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2" name="Rectangle 481">
                <a:extLst>
                  <a:ext uri="{FF2B5EF4-FFF2-40B4-BE49-F238E27FC236}">
                    <a16:creationId xmlns:a16="http://schemas.microsoft.com/office/drawing/2014/main" xmlns="" id="{1E3238E0-AD3A-4FE3-A570-02120C6E6BC8}"/>
                  </a:ext>
                </a:extLst>
              </p:cNvPr>
              <p:cNvSpPr/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2" name="Rectangle 481">
                <a:extLst>
                  <a:ext uri="{FF2B5EF4-FFF2-40B4-BE49-F238E27FC236}">
                    <a16:creationId xmlns:a16="http://schemas.microsoft.com/office/drawing/2014/main" id="{1E3238E0-AD3A-4FE3-A570-02120C6E6B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blipFill>
                <a:blip r:embed="rId2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3" name="Straight Connector 482">
            <a:extLst>
              <a:ext uri="{FF2B5EF4-FFF2-40B4-BE49-F238E27FC236}">
                <a16:creationId xmlns:a16="http://schemas.microsoft.com/office/drawing/2014/main" xmlns="" id="{EC06095D-7DEA-49F5-B840-25385C968284}"/>
              </a:ext>
            </a:extLst>
          </p:cNvPr>
          <p:cNvCxnSpPr/>
          <p:nvPr/>
        </p:nvCxnSpPr>
        <p:spPr>
          <a:xfrm>
            <a:off x="7793575" y="3234442"/>
            <a:ext cx="509409" cy="508919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691D03D-F606-4DEA-B47E-81D07253EB3B}"/>
              </a:ext>
            </a:extLst>
          </p:cNvPr>
          <p:cNvGrpSpPr/>
          <p:nvPr/>
        </p:nvGrpSpPr>
        <p:grpSpPr>
          <a:xfrm>
            <a:off x="4236363" y="1198946"/>
            <a:ext cx="2572333" cy="1553085"/>
            <a:chOff x="3998518" y="641835"/>
            <a:chExt cx="2572333" cy="15530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xmlns="" id="{ED9E7BED-5350-444A-B9D6-A8B6502C8A7B}"/>
                    </a:ext>
                  </a:extLst>
                </p:cNvPr>
                <p:cNvSpPr/>
                <p:nvPr/>
              </p:nvSpPr>
              <p:spPr>
                <a:xfrm>
                  <a:off x="4048508" y="1692000"/>
                  <a:ext cx="502920" cy="5029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id="{ED9E7BED-5350-444A-B9D6-A8B6502C8A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8508" y="1692000"/>
                  <a:ext cx="502920" cy="502920"/>
                </a:xfrm>
                <a:prstGeom prst="rect">
                  <a:avLst/>
                </a:prstGeom>
                <a:blipFill>
                  <a:blip r:embed="rId150"/>
                  <a:stretch>
                    <a:fillRect l="-10588" r="-9412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2" name="Rectangle 651">
                  <a:extLst>
                    <a:ext uri="{FF2B5EF4-FFF2-40B4-BE49-F238E27FC236}">
                      <a16:creationId xmlns:a16="http://schemas.microsoft.com/office/drawing/2014/main" xmlns="" id="{622ACC3F-BAEC-46FE-8784-C917FB5C73B0}"/>
                    </a:ext>
                  </a:extLst>
                </p:cNvPr>
                <p:cNvSpPr/>
                <p:nvPr/>
              </p:nvSpPr>
              <p:spPr>
                <a:xfrm>
                  <a:off x="4553503" y="119205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2" name="Rectangle 651">
                  <a:extLst>
                    <a:ext uri="{FF2B5EF4-FFF2-40B4-BE49-F238E27FC236}">
                      <a16:creationId xmlns:a16="http://schemas.microsoft.com/office/drawing/2014/main" id="{622ACC3F-BAEC-46FE-8784-C917FB5C73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3503" y="1192050"/>
                  <a:ext cx="502920" cy="502920"/>
                </a:xfrm>
                <a:prstGeom prst="rect">
                  <a:avLst/>
                </a:prstGeom>
                <a:blipFill>
                  <a:blip r:embed="rId15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3" name="Rectangle 652">
                  <a:extLst>
                    <a:ext uri="{FF2B5EF4-FFF2-40B4-BE49-F238E27FC236}">
                      <a16:creationId xmlns:a16="http://schemas.microsoft.com/office/drawing/2014/main" xmlns="" id="{56590702-D4ED-44FE-8129-94E9FBAFB9ED}"/>
                    </a:ext>
                  </a:extLst>
                </p:cNvPr>
                <p:cNvSpPr/>
                <p:nvPr/>
              </p:nvSpPr>
              <p:spPr>
                <a:xfrm>
                  <a:off x="5057554" y="1192338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rgbClr val="FAFAF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rgbClr val="FAFAF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rgbClr val="FAFAFA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rgbClr val="FAFAFA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en-US" sz="1700" dirty="0">
                    <a:solidFill>
                      <a:srgbClr val="FAFAFA"/>
                    </a:solidFill>
                  </a:endParaRPr>
                </a:p>
              </p:txBody>
            </p:sp>
          </mc:Choice>
          <mc:Fallback xmlns="">
            <p:sp>
              <p:nvSpPr>
                <p:cNvPr id="653" name="Rectangle 652">
                  <a:extLst>
                    <a:ext uri="{FF2B5EF4-FFF2-40B4-BE49-F238E27FC236}">
                      <a16:creationId xmlns:a16="http://schemas.microsoft.com/office/drawing/2014/main" id="{56590702-D4ED-44FE-8129-94E9FBAFB9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7554" y="1192338"/>
                  <a:ext cx="502920" cy="502920"/>
                </a:xfrm>
                <a:prstGeom prst="rect">
                  <a:avLst/>
                </a:prstGeom>
                <a:blipFill>
                  <a:blip r:embed="rId2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4" name="Rectangle 653">
                  <a:extLst>
                    <a:ext uri="{FF2B5EF4-FFF2-40B4-BE49-F238E27FC236}">
                      <a16:creationId xmlns:a16="http://schemas.microsoft.com/office/drawing/2014/main" xmlns="" id="{6AEC2B4A-6BC9-43C8-B68F-AC476D135AA2}"/>
                    </a:ext>
                  </a:extLst>
                </p:cNvPr>
                <p:cNvSpPr/>
                <p:nvPr/>
              </p:nvSpPr>
              <p:spPr>
                <a:xfrm>
                  <a:off x="4553732" y="689407"/>
                  <a:ext cx="502920" cy="5029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54" name="Rectangle 653">
                  <a:extLst>
                    <a:ext uri="{FF2B5EF4-FFF2-40B4-BE49-F238E27FC236}">
                      <a16:creationId xmlns:a16="http://schemas.microsoft.com/office/drawing/2014/main" id="{6AEC2B4A-6BC9-43C8-B68F-AC476D135A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3732" y="689407"/>
                  <a:ext cx="502920" cy="502920"/>
                </a:xfrm>
                <a:prstGeom prst="rect">
                  <a:avLst/>
                </a:prstGeom>
                <a:blipFill>
                  <a:blip r:embed="rId153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5" name="Rectangle 654">
                  <a:extLst>
                    <a:ext uri="{FF2B5EF4-FFF2-40B4-BE49-F238E27FC236}">
                      <a16:creationId xmlns:a16="http://schemas.microsoft.com/office/drawing/2014/main" xmlns="" id="{9F0557D4-EF6A-446F-BB1A-DAE7687A0564}"/>
                    </a:ext>
                  </a:extLst>
                </p:cNvPr>
                <p:cNvSpPr/>
                <p:nvPr/>
              </p:nvSpPr>
              <p:spPr>
                <a:xfrm>
                  <a:off x="5058789" y="689859"/>
                  <a:ext cx="502920" cy="5029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55" name="Rectangle 654">
                  <a:extLst>
                    <a:ext uri="{FF2B5EF4-FFF2-40B4-BE49-F238E27FC236}">
                      <a16:creationId xmlns:a16="http://schemas.microsoft.com/office/drawing/2014/main" id="{9F0557D4-EF6A-446F-BB1A-DAE7687A05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8789" y="689859"/>
                  <a:ext cx="502920" cy="502920"/>
                </a:xfrm>
                <a:prstGeom prst="rect">
                  <a:avLst/>
                </a:prstGeom>
                <a:blipFill>
                  <a:blip r:embed="rId154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6" name="Rectangle 655">
                  <a:extLst>
                    <a:ext uri="{FF2B5EF4-FFF2-40B4-BE49-F238E27FC236}">
                      <a16:creationId xmlns:a16="http://schemas.microsoft.com/office/drawing/2014/main" xmlns="" id="{7A37D6E7-A91C-4C6F-BE29-ECD265FEC55C}"/>
                    </a:ext>
                  </a:extLst>
                </p:cNvPr>
                <p:cNvSpPr/>
                <p:nvPr/>
              </p:nvSpPr>
              <p:spPr>
                <a:xfrm>
                  <a:off x="5564406" y="689407"/>
                  <a:ext cx="502920" cy="5029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56" name="Rectangle 655">
                  <a:extLst>
                    <a:ext uri="{FF2B5EF4-FFF2-40B4-BE49-F238E27FC236}">
                      <a16:creationId xmlns:a16="http://schemas.microsoft.com/office/drawing/2014/main" id="{7A37D6E7-A91C-4C6F-BE29-ECD265FEC5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4406" y="689407"/>
                  <a:ext cx="502920" cy="502920"/>
                </a:xfrm>
                <a:prstGeom prst="rect">
                  <a:avLst/>
                </a:prstGeom>
                <a:blipFill>
                  <a:blip r:embed="rId155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7" name="Rectangle 656">
                  <a:extLst>
                    <a:ext uri="{FF2B5EF4-FFF2-40B4-BE49-F238E27FC236}">
                      <a16:creationId xmlns:a16="http://schemas.microsoft.com/office/drawing/2014/main" xmlns="" id="{3D57FA0A-AE62-45D6-9D5D-F0E5D1DD16BC}"/>
                    </a:ext>
                  </a:extLst>
                </p:cNvPr>
                <p:cNvSpPr/>
                <p:nvPr/>
              </p:nvSpPr>
              <p:spPr>
                <a:xfrm>
                  <a:off x="6067931" y="689859"/>
                  <a:ext cx="502920" cy="5029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57" name="Rectangle 656">
                  <a:extLst>
                    <a:ext uri="{FF2B5EF4-FFF2-40B4-BE49-F238E27FC236}">
                      <a16:creationId xmlns:a16="http://schemas.microsoft.com/office/drawing/2014/main" id="{3D57FA0A-AE62-45D6-9D5D-F0E5D1DD16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7931" y="689859"/>
                  <a:ext cx="502920" cy="502920"/>
                </a:xfrm>
                <a:prstGeom prst="rect">
                  <a:avLst/>
                </a:prstGeom>
                <a:blipFill>
                  <a:blip r:embed="rId156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8" name="Rectangle 657">
                  <a:extLst>
                    <a:ext uri="{FF2B5EF4-FFF2-40B4-BE49-F238E27FC236}">
                      <a16:creationId xmlns:a16="http://schemas.microsoft.com/office/drawing/2014/main" xmlns="" id="{B0729D94-2D72-4F87-A665-99D5BC38B5AD}"/>
                    </a:ext>
                  </a:extLst>
                </p:cNvPr>
                <p:cNvSpPr/>
                <p:nvPr/>
              </p:nvSpPr>
              <p:spPr>
                <a:xfrm>
                  <a:off x="5562356" y="119205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8" name="Rectangle 657">
                  <a:extLst>
                    <a:ext uri="{FF2B5EF4-FFF2-40B4-BE49-F238E27FC236}">
                      <a16:creationId xmlns:a16="http://schemas.microsoft.com/office/drawing/2014/main" id="{B0729D94-2D72-4F87-A665-99D5BC38B5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2356" y="1192050"/>
                  <a:ext cx="502920" cy="502920"/>
                </a:xfrm>
                <a:prstGeom prst="rect">
                  <a:avLst/>
                </a:prstGeom>
                <a:blipFill>
                  <a:blip r:embed="rId15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9" name="Rectangle 658">
                  <a:extLst>
                    <a:ext uri="{FF2B5EF4-FFF2-40B4-BE49-F238E27FC236}">
                      <a16:creationId xmlns:a16="http://schemas.microsoft.com/office/drawing/2014/main" xmlns="" id="{CE07EFDD-49A2-4580-8112-4BCD56D904E8}"/>
                    </a:ext>
                  </a:extLst>
                </p:cNvPr>
                <p:cNvSpPr/>
                <p:nvPr/>
              </p:nvSpPr>
              <p:spPr>
                <a:xfrm>
                  <a:off x="6067689" y="1192502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7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59" name="Rectangle 658">
                  <a:extLst>
                    <a:ext uri="{FF2B5EF4-FFF2-40B4-BE49-F238E27FC236}">
                      <a16:creationId xmlns:a16="http://schemas.microsoft.com/office/drawing/2014/main" id="{CE07EFDD-49A2-4580-8112-4BCD56D904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7689" y="1192502"/>
                  <a:ext cx="502920" cy="502920"/>
                </a:xfrm>
                <a:prstGeom prst="rect">
                  <a:avLst/>
                </a:prstGeom>
                <a:blipFill>
                  <a:blip r:embed="rId1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0" name="Rectangle 659">
                  <a:extLst>
                    <a:ext uri="{FF2B5EF4-FFF2-40B4-BE49-F238E27FC236}">
                      <a16:creationId xmlns:a16="http://schemas.microsoft.com/office/drawing/2014/main" xmlns="" id="{33D9F061-6CBF-4F1E-BDFE-2518630E508D}"/>
                    </a:ext>
                  </a:extLst>
                </p:cNvPr>
                <p:cNvSpPr/>
                <p:nvPr/>
              </p:nvSpPr>
              <p:spPr>
                <a:xfrm>
                  <a:off x="4049487" y="1188521"/>
                  <a:ext cx="502920" cy="5029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60" name="Rectangle 659">
                  <a:extLst>
                    <a:ext uri="{FF2B5EF4-FFF2-40B4-BE49-F238E27FC236}">
                      <a16:creationId xmlns:a16="http://schemas.microsoft.com/office/drawing/2014/main" id="{33D9F061-6CBF-4F1E-BDFE-2518630E50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9487" y="1188521"/>
                  <a:ext cx="502920" cy="502920"/>
                </a:xfrm>
                <a:prstGeom prst="rect">
                  <a:avLst/>
                </a:prstGeom>
                <a:blipFill>
                  <a:blip r:embed="rId159"/>
                  <a:stretch>
                    <a:fillRect l="-9412" r="-235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61" name="Group 660">
              <a:extLst>
                <a:ext uri="{FF2B5EF4-FFF2-40B4-BE49-F238E27FC236}">
                  <a16:creationId xmlns:a16="http://schemas.microsoft.com/office/drawing/2014/main" xmlns="" id="{D96BB440-655D-4991-B87B-97D3C27548AC}"/>
                </a:ext>
              </a:extLst>
            </p:cNvPr>
            <p:cNvGrpSpPr/>
            <p:nvPr/>
          </p:nvGrpSpPr>
          <p:grpSpPr>
            <a:xfrm>
              <a:off x="3998518" y="641835"/>
              <a:ext cx="556879" cy="551396"/>
              <a:chOff x="9312547" y="2787886"/>
              <a:chExt cx="556879" cy="55139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2" name="Rectangle 661">
                    <a:extLst>
                      <a:ext uri="{FF2B5EF4-FFF2-40B4-BE49-F238E27FC236}">
                        <a16:creationId xmlns:a16="http://schemas.microsoft.com/office/drawing/2014/main" xmlns="" id="{61A6742E-149A-4C61-9D64-AFE270731575}"/>
                      </a:ext>
                    </a:extLst>
                  </p:cNvPr>
                  <p:cNvSpPr/>
                  <p:nvPr/>
                </p:nvSpPr>
                <p:spPr>
                  <a:xfrm>
                    <a:off x="9364343" y="2834784"/>
                    <a:ext cx="502920" cy="50292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4" name="Rectangle 13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64343" y="2834784"/>
                    <a:ext cx="502920" cy="502920"/>
                  </a:xfrm>
                  <a:prstGeom prst="rect">
                    <a:avLst/>
                  </a:prstGeom>
                  <a:blipFill rotWithShape="0">
                    <a:blip r:embed="rId6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3" name="Rectangle 662">
                    <a:extLst>
                      <a:ext uri="{FF2B5EF4-FFF2-40B4-BE49-F238E27FC236}">
                        <a16:creationId xmlns:a16="http://schemas.microsoft.com/office/drawing/2014/main" xmlns="" id="{FC003647-ED71-4E32-8242-6A1C1DC5940A}"/>
                      </a:ext>
                    </a:extLst>
                  </p:cNvPr>
                  <p:cNvSpPr/>
                  <p:nvPr/>
                </p:nvSpPr>
                <p:spPr>
                  <a:xfrm rot="2640031">
                    <a:off x="9312547" y="3037670"/>
                    <a:ext cx="502920" cy="24366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𝑖𝑑𝑑𝑒𝑛</m:t>
                          </m:r>
                        </m:oMath>
                      </m:oMathPara>
                    </a14:m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5" name="Rectangle 13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640031">
                    <a:off x="9312547" y="3037670"/>
                    <a:ext cx="502920" cy="243663"/>
                  </a:xfrm>
                  <a:prstGeom prst="rect">
                    <a:avLst/>
                  </a:prstGeom>
                  <a:blipFill rotWithShape="0">
                    <a:blip r:embed="rId6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4" name="Rectangle 663">
                    <a:extLst>
                      <a:ext uri="{FF2B5EF4-FFF2-40B4-BE49-F238E27FC236}">
                        <a16:creationId xmlns:a16="http://schemas.microsoft.com/office/drawing/2014/main" xmlns="" id="{447AD0C4-F27D-4D59-80AC-149DDF5C2816}"/>
                      </a:ext>
                    </a:extLst>
                  </p:cNvPr>
                  <p:cNvSpPr/>
                  <p:nvPr/>
                </p:nvSpPr>
                <p:spPr>
                  <a:xfrm rot="2709129">
                    <a:off x="9415488" y="2946492"/>
                    <a:ext cx="502920" cy="18570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𝑜𝑏𝑠𝑒𝑟𝑣𝑒𝑑</m:t>
                          </m:r>
                        </m:oMath>
                      </m:oMathPara>
                    </a14:m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6" name="Rectangle 13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709129">
                    <a:off x="9415488" y="2946492"/>
                    <a:ext cx="502920" cy="185708"/>
                  </a:xfrm>
                  <a:prstGeom prst="rect">
                    <a:avLst/>
                  </a:prstGeom>
                  <a:blipFill rotWithShape="0">
                    <a:blip r:embed="rId65"/>
                    <a:stretch>
                      <a:fillRect l="-11111" t="-6173" r="-1235" b="-4938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65" name="Straight Connector 664">
                <a:extLst>
                  <a:ext uri="{FF2B5EF4-FFF2-40B4-BE49-F238E27FC236}">
                    <a16:creationId xmlns:a16="http://schemas.microsoft.com/office/drawing/2014/main" xmlns="" id="{A3627285-32E2-4A8E-A432-B22825BF702E}"/>
                  </a:ext>
                </a:extLst>
              </p:cNvPr>
              <p:cNvCxnSpPr/>
              <p:nvPr/>
            </p:nvCxnSpPr>
            <p:spPr>
              <a:xfrm>
                <a:off x="9360017" y="2830363"/>
                <a:ext cx="509409" cy="508919"/>
              </a:xfrm>
              <a:prstGeom prst="line">
                <a:avLst/>
              </a:prstGeom>
              <a:ln w="12700">
                <a:solidFill>
                  <a:srgbClr val="4171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5" name="Rectangle 674">
                  <a:extLst>
                    <a:ext uri="{FF2B5EF4-FFF2-40B4-BE49-F238E27FC236}">
                      <a16:creationId xmlns:a16="http://schemas.microsoft.com/office/drawing/2014/main" xmlns="" id="{CCB29971-2476-45C2-B41B-68ED17027A17}"/>
                    </a:ext>
                  </a:extLst>
                </p:cNvPr>
                <p:cNvSpPr/>
                <p:nvPr/>
              </p:nvSpPr>
              <p:spPr>
                <a:xfrm>
                  <a:off x="4552635" y="1692000"/>
                  <a:ext cx="502920" cy="50292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sz="1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75" name="Rectangle 674">
                  <a:extLst>
                    <a:ext uri="{FF2B5EF4-FFF2-40B4-BE49-F238E27FC236}">
                      <a16:creationId xmlns:a16="http://schemas.microsoft.com/office/drawing/2014/main" id="{CCB29971-2476-45C2-B41B-68ED17027A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2635" y="1692000"/>
                  <a:ext cx="502920" cy="502920"/>
                </a:xfrm>
                <a:prstGeom prst="rect">
                  <a:avLst/>
                </a:prstGeom>
                <a:blipFill>
                  <a:blip r:embed="rId16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6" name="Rectangle 675">
                  <a:extLst>
                    <a:ext uri="{FF2B5EF4-FFF2-40B4-BE49-F238E27FC236}">
                      <a16:creationId xmlns:a16="http://schemas.microsoft.com/office/drawing/2014/main" xmlns="" id="{8BC15854-07F0-4DED-AB8E-53487E848F9F}"/>
                    </a:ext>
                  </a:extLst>
                </p:cNvPr>
                <p:cNvSpPr/>
                <p:nvPr/>
              </p:nvSpPr>
              <p:spPr>
                <a:xfrm>
                  <a:off x="5056686" y="169200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7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76" name="Rectangle 675">
                  <a:extLst>
                    <a:ext uri="{FF2B5EF4-FFF2-40B4-BE49-F238E27FC236}">
                      <a16:creationId xmlns:a16="http://schemas.microsoft.com/office/drawing/2014/main" id="{8BC15854-07F0-4DED-AB8E-53487E848F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6686" y="1692000"/>
                  <a:ext cx="502920" cy="502920"/>
                </a:xfrm>
                <a:prstGeom prst="rect">
                  <a:avLst/>
                </a:prstGeom>
                <a:blipFill>
                  <a:blip r:embed="rId16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7" name="Rectangle 676">
                  <a:extLst>
                    <a:ext uri="{FF2B5EF4-FFF2-40B4-BE49-F238E27FC236}">
                      <a16:creationId xmlns:a16="http://schemas.microsoft.com/office/drawing/2014/main" xmlns="" id="{016EB04F-7E0B-4B9F-9045-120BA9E9AA0F}"/>
                    </a:ext>
                  </a:extLst>
                </p:cNvPr>
                <p:cNvSpPr/>
                <p:nvPr/>
              </p:nvSpPr>
              <p:spPr>
                <a:xfrm>
                  <a:off x="5561488" y="169200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7" name="Rectangle 676">
                  <a:extLst>
                    <a:ext uri="{FF2B5EF4-FFF2-40B4-BE49-F238E27FC236}">
                      <a16:creationId xmlns:a16="http://schemas.microsoft.com/office/drawing/2014/main" id="{016EB04F-7E0B-4B9F-9045-120BA9E9AA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1488" y="1692000"/>
                  <a:ext cx="502920" cy="502920"/>
                </a:xfrm>
                <a:prstGeom prst="rect">
                  <a:avLst/>
                </a:prstGeom>
                <a:blipFill>
                  <a:blip r:embed="rId16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8" name="Rectangle 677">
                  <a:extLst>
                    <a:ext uri="{FF2B5EF4-FFF2-40B4-BE49-F238E27FC236}">
                      <a16:creationId xmlns:a16="http://schemas.microsoft.com/office/drawing/2014/main" xmlns="" id="{EA839753-62A5-489E-96BC-43DBEB6E08A2}"/>
                    </a:ext>
                  </a:extLst>
                </p:cNvPr>
                <p:cNvSpPr/>
                <p:nvPr/>
              </p:nvSpPr>
              <p:spPr>
                <a:xfrm>
                  <a:off x="6066821" y="169200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7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78" name="Rectangle 677">
                  <a:extLst>
                    <a:ext uri="{FF2B5EF4-FFF2-40B4-BE49-F238E27FC236}">
                      <a16:creationId xmlns:a16="http://schemas.microsoft.com/office/drawing/2014/main" id="{EA839753-62A5-489E-96BC-43DBEB6E08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6821" y="1692000"/>
                  <a:ext cx="502920" cy="502920"/>
                </a:xfrm>
                <a:prstGeom prst="rect">
                  <a:avLst/>
                </a:prstGeom>
                <a:blipFill>
                  <a:blip r:embed="rId16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9" name="Group 678">
            <a:extLst>
              <a:ext uri="{FF2B5EF4-FFF2-40B4-BE49-F238E27FC236}">
                <a16:creationId xmlns:a16="http://schemas.microsoft.com/office/drawing/2014/main" xmlns="" id="{8CE55EB0-2027-4948-AED3-4A5A12B8D6BB}"/>
              </a:ext>
            </a:extLst>
          </p:cNvPr>
          <p:cNvGrpSpPr/>
          <p:nvPr/>
        </p:nvGrpSpPr>
        <p:grpSpPr>
          <a:xfrm>
            <a:off x="406800" y="5587200"/>
            <a:ext cx="12072757" cy="900436"/>
            <a:chOff x="383530" y="4128693"/>
            <a:chExt cx="12072757" cy="9004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0" name="Rectangle 679">
                  <a:extLst>
                    <a:ext uri="{FF2B5EF4-FFF2-40B4-BE49-F238E27FC236}">
                      <a16:creationId xmlns:a16="http://schemas.microsoft.com/office/drawing/2014/main" xmlns="" id="{8840275D-34C4-4F6D-AE00-43E14F1F6048}"/>
                    </a:ext>
                  </a:extLst>
                </p:cNvPr>
                <p:cNvSpPr/>
                <p:nvPr/>
              </p:nvSpPr>
              <p:spPr>
                <a:xfrm>
                  <a:off x="824394" y="4700897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0" name="Rectangle 679">
                  <a:extLst>
                    <a:ext uri="{FF2B5EF4-FFF2-40B4-BE49-F238E27FC236}">
                      <a16:creationId xmlns:a16="http://schemas.microsoft.com/office/drawing/2014/main" id="{8840275D-34C4-4F6D-AE00-43E14F1F60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394" y="4700897"/>
                  <a:ext cx="274320" cy="274320"/>
                </a:xfrm>
                <a:prstGeom prst="rect">
                  <a:avLst/>
                </a:prstGeom>
                <a:blipFill>
                  <a:blip r:embed="rId164"/>
                  <a:stretch>
                    <a:fillRect l="-4255" r="-4255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1" name="Straight Arrow Connector 680">
              <a:extLst>
                <a:ext uri="{FF2B5EF4-FFF2-40B4-BE49-F238E27FC236}">
                  <a16:creationId xmlns:a16="http://schemas.microsoft.com/office/drawing/2014/main" xmlns="" id="{02971112-BA61-401D-85B9-7A506A46577E}"/>
                </a:ext>
              </a:extLst>
            </p:cNvPr>
            <p:cNvCxnSpPr>
              <a:stCxn id="682" idx="3"/>
              <a:endCxn id="684" idx="1"/>
            </p:cNvCxnSpPr>
            <p:nvPr/>
          </p:nvCxnSpPr>
          <p:spPr>
            <a:xfrm>
              <a:off x="1104669" y="4371571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2" name="Rectangle 681">
                  <a:extLst>
                    <a:ext uri="{FF2B5EF4-FFF2-40B4-BE49-F238E27FC236}">
                      <a16:creationId xmlns:a16="http://schemas.microsoft.com/office/drawing/2014/main" xmlns="" id="{75B99265-23DB-4EC1-A08A-7F8E5ECF314C}"/>
                    </a:ext>
                  </a:extLst>
                </p:cNvPr>
                <p:cNvSpPr/>
                <p:nvPr/>
              </p:nvSpPr>
              <p:spPr>
                <a:xfrm>
                  <a:off x="830349" y="4234411"/>
                  <a:ext cx="274320" cy="2743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82" name="Rectangle 681">
                  <a:extLst>
                    <a:ext uri="{FF2B5EF4-FFF2-40B4-BE49-F238E27FC236}">
                      <a16:creationId xmlns:a16="http://schemas.microsoft.com/office/drawing/2014/main" id="{75B99265-23DB-4EC1-A08A-7F8E5ECF31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349" y="4234411"/>
                  <a:ext cx="274320" cy="274320"/>
                </a:xfrm>
                <a:prstGeom prst="rect">
                  <a:avLst/>
                </a:prstGeom>
                <a:blipFill>
                  <a:blip r:embed="rId165"/>
                  <a:stretch>
                    <a:fillRect l="-21277" r="-1276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3" name="Straight Arrow Connector 682">
              <a:extLst>
                <a:ext uri="{FF2B5EF4-FFF2-40B4-BE49-F238E27FC236}">
                  <a16:creationId xmlns:a16="http://schemas.microsoft.com/office/drawing/2014/main" xmlns="" id="{A2827C3A-AEF6-4374-A8BF-B94D66EB9604}"/>
                </a:ext>
              </a:extLst>
            </p:cNvPr>
            <p:cNvCxnSpPr>
              <a:stCxn id="682" idx="2"/>
              <a:endCxn id="680" idx="0"/>
            </p:cNvCxnSpPr>
            <p:nvPr/>
          </p:nvCxnSpPr>
          <p:spPr>
            <a:xfrm flipH="1">
              <a:off x="961554" y="4508731"/>
              <a:ext cx="5955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4" name="Rectangle 683">
                  <a:extLst>
                    <a:ext uri="{FF2B5EF4-FFF2-40B4-BE49-F238E27FC236}">
                      <a16:creationId xmlns:a16="http://schemas.microsoft.com/office/drawing/2014/main" xmlns="" id="{3D5E40AE-A173-45FF-B0BF-434EA0E76674}"/>
                    </a:ext>
                  </a:extLst>
                </p:cNvPr>
                <p:cNvSpPr/>
                <p:nvPr/>
              </p:nvSpPr>
              <p:spPr>
                <a:xfrm>
                  <a:off x="1269261" y="4234411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4" name="Rectangle 683">
                  <a:extLst>
                    <a:ext uri="{FF2B5EF4-FFF2-40B4-BE49-F238E27FC236}">
                      <a16:creationId xmlns:a16="http://schemas.microsoft.com/office/drawing/2014/main" id="{3D5E40AE-A173-45FF-B0BF-434EA0E766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9261" y="4234411"/>
                  <a:ext cx="274320" cy="274320"/>
                </a:xfrm>
                <a:prstGeom prst="rect">
                  <a:avLst/>
                </a:prstGeom>
                <a:blipFill>
                  <a:blip r:embed="rId166"/>
                  <a:stretch>
                    <a:fillRect l="-19149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5" name="Straight Arrow Connector 684">
              <a:extLst>
                <a:ext uri="{FF2B5EF4-FFF2-40B4-BE49-F238E27FC236}">
                  <a16:creationId xmlns:a16="http://schemas.microsoft.com/office/drawing/2014/main" xmlns="" id="{97D89FF0-8D1B-44D7-9ED0-7C25FF59B8E4}"/>
                </a:ext>
              </a:extLst>
            </p:cNvPr>
            <p:cNvCxnSpPr>
              <a:stCxn id="684" idx="2"/>
              <a:endCxn id="686" idx="0"/>
            </p:cNvCxnSpPr>
            <p:nvPr/>
          </p:nvCxnSpPr>
          <p:spPr>
            <a:xfrm>
              <a:off x="1406421" y="4508731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6" name="Rectangle 685">
                  <a:extLst>
                    <a:ext uri="{FF2B5EF4-FFF2-40B4-BE49-F238E27FC236}">
                      <a16:creationId xmlns:a16="http://schemas.microsoft.com/office/drawing/2014/main" xmlns="" id="{9BE6DDF3-F644-4D4B-BC22-7C8FC0A0A748}"/>
                    </a:ext>
                  </a:extLst>
                </p:cNvPr>
                <p:cNvSpPr/>
                <p:nvPr/>
              </p:nvSpPr>
              <p:spPr>
                <a:xfrm>
                  <a:off x="1271195" y="4700897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6" name="Rectangle 685">
                  <a:extLst>
                    <a:ext uri="{FF2B5EF4-FFF2-40B4-BE49-F238E27FC236}">
                      <a16:creationId xmlns:a16="http://schemas.microsoft.com/office/drawing/2014/main" id="{9BE6DDF3-F644-4D4B-BC22-7C8FC0A0A7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1195" y="4700897"/>
                  <a:ext cx="274320" cy="274320"/>
                </a:xfrm>
                <a:prstGeom prst="rect">
                  <a:avLst/>
                </a:prstGeom>
                <a:blipFill>
                  <a:blip r:embed="rId167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7" name="Straight Arrow Connector 686">
              <a:extLst>
                <a:ext uri="{FF2B5EF4-FFF2-40B4-BE49-F238E27FC236}">
                  <a16:creationId xmlns:a16="http://schemas.microsoft.com/office/drawing/2014/main" xmlns="" id="{6E9BF151-2300-4631-AB57-34F21F53AC47}"/>
                </a:ext>
              </a:extLst>
            </p:cNvPr>
            <p:cNvCxnSpPr>
              <a:stCxn id="684" idx="3"/>
              <a:endCxn id="688" idx="1"/>
            </p:cNvCxnSpPr>
            <p:nvPr/>
          </p:nvCxnSpPr>
          <p:spPr>
            <a:xfrm>
              <a:off x="1543581" y="4371571"/>
              <a:ext cx="168857" cy="15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8" name="Rectangle 687">
                  <a:extLst>
                    <a:ext uri="{FF2B5EF4-FFF2-40B4-BE49-F238E27FC236}">
                      <a16:creationId xmlns:a16="http://schemas.microsoft.com/office/drawing/2014/main" xmlns="" id="{383AE25D-B9B7-47F2-ABDA-B433D9091E02}"/>
                    </a:ext>
                  </a:extLst>
                </p:cNvPr>
                <p:cNvSpPr/>
                <p:nvPr/>
              </p:nvSpPr>
              <p:spPr>
                <a:xfrm>
                  <a:off x="1712438" y="4235945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8" name="Rectangle 687">
                  <a:extLst>
                    <a:ext uri="{FF2B5EF4-FFF2-40B4-BE49-F238E27FC236}">
                      <a16:creationId xmlns:a16="http://schemas.microsoft.com/office/drawing/2014/main" id="{383AE25D-B9B7-47F2-ABDA-B433D9091E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2438" y="4235945"/>
                  <a:ext cx="274320" cy="274320"/>
                </a:xfrm>
                <a:prstGeom prst="rect">
                  <a:avLst/>
                </a:prstGeom>
                <a:blipFill>
                  <a:blip r:embed="rId168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9" name="Straight Arrow Connector 688">
              <a:extLst>
                <a:ext uri="{FF2B5EF4-FFF2-40B4-BE49-F238E27FC236}">
                  <a16:creationId xmlns:a16="http://schemas.microsoft.com/office/drawing/2014/main" xmlns="" id="{A7624DC8-1F63-4272-BE5F-D0F713916AFF}"/>
                </a:ext>
              </a:extLst>
            </p:cNvPr>
            <p:cNvCxnSpPr>
              <a:stCxn id="688" idx="2"/>
              <a:endCxn id="690" idx="0"/>
            </p:cNvCxnSpPr>
            <p:nvPr/>
          </p:nvCxnSpPr>
          <p:spPr>
            <a:xfrm>
              <a:off x="1849598" y="4510265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0" name="Rectangle 689">
                  <a:extLst>
                    <a:ext uri="{FF2B5EF4-FFF2-40B4-BE49-F238E27FC236}">
                      <a16:creationId xmlns:a16="http://schemas.microsoft.com/office/drawing/2014/main" xmlns="" id="{67C75351-CE3E-4A2B-9D0E-BCFABBFA4A20}"/>
                    </a:ext>
                  </a:extLst>
                </p:cNvPr>
                <p:cNvSpPr/>
                <p:nvPr/>
              </p:nvSpPr>
              <p:spPr>
                <a:xfrm>
                  <a:off x="1714372" y="4702431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0" name="Rectangle 689">
                  <a:extLst>
                    <a:ext uri="{FF2B5EF4-FFF2-40B4-BE49-F238E27FC236}">
                      <a16:creationId xmlns:a16="http://schemas.microsoft.com/office/drawing/2014/main" id="{67C75351-CE3E-4A2B-9D0E-BCFABBFA4A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4372" y="4702431"/>
                  <a:ext cx="274320" cy="274320"/>
                </a:xfrm>
                <a:prstGeom prst="rect">
                  <a:avLst/>
                </a:prstGeom>
                <a:blipFill>
                  <a:blip r:embed="rId169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1" name="Straight Arrow Connector 690">
              <a:extLst>
                <a:ext uri="{FF2B5EF4-FFF2-40B4-BE49-F238E27FC236}">
                  <a16:creationId xmlns:a16="http://schemas.microsoft.com/office/drawing/2014/main" xmlns="" id="{C35B5CE6-DAD9-4120-91D6-11C2D4C26F05}"/>
                </a:ext>
              </a:extLst>
            </p:cNvPr>
            <p:cNvCxnSpPr>
              <a:stCxn id="688" idx="3"/>
              <a:endCxn id="692" idx="1"/>
            </p:cNvCxnSpPr>
            <p:nvPr/>
          </p:nvCxnSpPr>
          <p:spPr>
            <a:xfrm flipV="1">
              <a:off x="1986758" y="4371546"/>
              <a:ext cx="174415" cy="15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2" name="Rectangle 691">
                  <a:extLst>
                    <a:ext uri="{FF2B5EF4-FFF2-40B4-BE49-F238E27FC236}">
                      <a16:creationId xmlns:a16="http://schemas.microsoft.com/office/drawing/2014/main" xmlns="" id="{F4A01E93-33AE-4AC0-B6AD-90C50465A5C6}"/>
                    </a:ext>
                  </a:extLst>
                </p:cNvPr>
                <p:cNvSpPr/>
                <p:nvPr/>
              </p:nvSpPr>
              <p:spPr>
                <a:xfrm>
                  <a:off x="2161173" y="4234386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2" name="Rectangle 691">
                  <a:extLst>
                    <a:ext uri="{FF2B5EF4-FFF2-40B4-BE49-F238E27FC236}">
                      <a16:creationId xmlns:a16="http://schemas.microsoft.com/office/drawing/2014/main" id="{F4A01E93-33AE-4AC0-B6AD-90C50465A5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1173" y="4234386"/>
                  <a:ext cx="274320" cy="274320"/>
                </a:xfrm>
                <a:prstGeom prst="rect">
                  <a:avLst/>
                </a:prstGeom>
                <a:blipFill>
                  <a:blip r:embed="rId166"/>
                  <a:stretch>
                    <a:fillRect l="-19149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3" name="Straight Arrow Connector 692">
              <a:extLst>
                <a:ext uri="{FF2B5EF4-FFF2-40B4-BE49-F238E27FC236}">
                  <a16:creationId xmlns:a16="http://schemas.microsoft.com/office/drawing/2014/main" xmlns="" id="{12712F62-5865-47F9-AAB6-79BC0544381D}"/>
                </a:ext>
              </a:extLst>
            </p:cNvPr>
            <p:cNvCxnSpPr>
              <a:stCxn id="692" idx="2"/>
              <a:endCxn id="694" idx="0"/>
            </p:cNvCxnSpPr>
            <p:nvPr/>
          </p:nvCxnSpPr>
          <p:spPr>
            <a:xfrm>
              <a:off x="2298333" y="4508706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4" name="Rectangle 693">
                  <a:extLst>
                    <a:ext uri="{FF2B5EF4-FFF2-40B4-BE49-F238E27FC236}">
                      <a16:creationId xmlns:a16="http://schemas.microsoft.com/office/drawing/2014/main" xmlns="" id="{2D5AE1F5-28FD-4D0B-AD8E-EAED6C0E5584}"/>
                    </a:ext>
                  </a:extLst>
                </p:cNvPr>
                <p:cNvSpPr/>
                <p:nvPr/>
              </p:nvSpPr>
              <p:spPr>
                <a:xfrm>
                  <a:off x="2163107" y="470087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4" name="Rectangle 693">
                  <a:extLst>
                    <a:ext uri="{FF2B5EF4-FFF2-40B4-BE49-F238E27FC236}">
                      <a16:creationId xmlns:a16="http://schemas.microsoft.com/office/drawing/2014/main" id="{2D5AE1F5-28FD-4D0B-AD8E-EAED6C0E558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3107" y="4700872"/>
                  <a:ext cx="274320" cy="274320"/>
                </a:xfrm>
                <a:prstGeom prst="rect">
                  <a:avLst/>
                </a:prstGeom>
                <a:blipFill>
                  <a:blip r:embed="rId170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5" name="Rectangle 694">
                  <a:extLst>
                    <a:ext uri="{FF2B5EF4-FFF2-40B4-BE49-F238E27FC236}">
                      <a16:creationId xmlns:a16="http://schemas.microsoft.com/office/drawing/2014/main" xmlns="" id="{25A988AB-DAB8-4933-B8E0-C2740B08ED9B}"/>
                    </a:ext>
                  </a:extLst>
                </p:cNvPr>
                <p:cNvSpPr/>
                <p:nvPr/>
              </p:nvSpPr>
              <p:spPr>
                <a:xfrm>
                  <a:off x="2601033" y="4234191"/>
                  <a:ext cx="2027873" cy="27432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3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5" name="Rectangle 694">
                  <a:extLst>
                    <a:ext uri="{FF2B5EF4-FFF2-40B4-BE49-F238E27FC236}">
                      <a16:creationId xmlns:a16="http://schemas.microsoft.com/office/drawing/2014/main" id="{25A988AB-DAB8-4933-B8E0-C2740B08ED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1033" y="4234191"/>
                  <a:ext cx="2027873" cy="274320"/>
                </a:xfrm>
                <a:prstGeom prst="rect">
                  <a:avLst/>
                </a:prstGeom>
                <a:blipFill>
                  <a:blip r:embed="rId17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6" name="Rectangle 695">
                  <a:extLst>
                    <a:ext uri="{FF2B5EF4-FFF2-40B4-BE49-F238E27FC236}">
                      <a16:creationId xmlns:a16="http://schemas.microsoft.com/office/drawing/2014/main" xmlns="" id="{1003959B-941D-4E9D-AC77-C62CCE369B49}"/>
                    </a:ext>
                  </a:extLst>
                </p:cNvPr>
                <p:cNvSpPr/>
                <p:nvPr/>
              </p:nvSpPr>
              <p:spPr>
                <a:xfrm>
                  <a:off x="2599554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6" name="Rectangle 695">
                  <a:extLst>
                    <a:ext uri="{FF2B5EF4-FFF2-40B4-BE49-F238E27FC236}">
                      <a16:creationId xmlns:a16="http://schemas.microsoft.com/office/drawing/2014/main" id="{1003959B-941D-4E9D-AC77-C62CCE369B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9554" y="4702871"/>
                  <a:ext cx="274320" cy="274320"/>
                </a:xfrm>
                <a:prstGeom prst="rect">
                  <a:avLst/>
                </a:prstGeom>
                <a:blipFill>
                  <a:blip r:embed="rId172"/>
                  <a:stretch>
                    <a:fillRect l="-4255" r="-4255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7" name="Rectangle 696">
                  <a:extLst>
                    <a:ext uri="{FF2B5EF4-FFF2-40B4-BE49-F238E27FC236}">
                      <a16:creationId xmlns:a16="http://schemas.microsoft.com/office/drawing/2014/main" xmlns="" id="{877B8523-81F3-4723-A1D1-E40CA2AA5488}"/>
                    </a:ext>
                  </a:extLst>
                </p:cNvPr>
                <p:cNvSpPr/>
                <p:nvPr/>
              </p:nvSpPr>
              <p:spPr>
                <a:xfrm>
                  <a:off x="2949568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7" name="Rectangle 696">
                  <a:extLst>
                    <a:ext uri="{FF2B5EF4-FFF2-40B4-BE49-F238E27FC236}">
                      <a16:creationId xmlns:a16="http://schemas.microsoft.com/office/drawing/2014/main" id="{877B8523-81F3-4723-A1D1-E40CA2AA54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9568" y="4702871"/>
                  <a:ext cx="274320" cy="274320"/>
                </a:xfrm>
                <a:prstGeom prst="rect">
                  <a:avLst/>
                </a:prstGeom>
                <a:blipFill>
                  <a:blip r:embed="rId173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8" name="Rectangle 697">
                  <a:extLst>
                    <a:ext uri="{FF2B5EF4-FFF2-40B4-BE49-F238E27FC236}">
                      <a16:creationId xmlns:a16="http://schemas.microsoft.com/office/drawing/2014/main" xmlns="" id="{02A867A1-2E6B-4F07-B82F-B6BB5B4E152F}"/>
                    </a:ext>
                  </a:extLst>
                </p:cNvPr>
                <p:cNvSpPr/>
                <p:nvPr/>
              </p:nvSpPr>
              <p:spPr>
                <a:xfrm>
                  <a:off x="3297880" y="4701312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8" name="Rectangle 697">
                  <a:extLst>
                    <a:ext uri="{FF2B5EF4-FFF2-40B4-BE49-F238E27FC236}">
                      <a16:creationId xmlns:a16="http://schemas.microsoft.com/office/drawing/2014/main" id="{02A867A1-2E6B-4F07-B82F-B6BB5B4E15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7880" y="4701312"/>
                  <a:ext cx="274320" cy="274320"/>
                </a:xfrm>
                <a:prstGeom prst="rect">
                  <a:avLst/>
                </a:prstGeom>
                <a:blipFill>
                  <a:blip r:embed="rId174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9" name="Rectangle 698">
                  <a:extLst>
                    <a:ext uri="{FF2B5EF4-FFF2-40B4-BE49-F238E27FC236}">
                      <a16:creationId xmlns:a16="http://schemas.microsoft.com/office/drawing/2014/main" xmlns="" id="{41A82E47-32AE-4470-B175-1347B5BBC3E3}"/>
                    </a:ext>
                  </a:extLst>
                </p:cNvPr>
                <p:cNvSpPr/>
                <p:nvPr/>
              </p:nvSpPr>
              <p:spPr>
                <a:xfrm>
                  <a:off x="3647862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9" name="Rectangle 698">
                  <a:extLst>
                    <a:ext uri="{FF2B5EF4-FFF2-40B4-BE49-F238E27FC236}">
                      <a16:creationId xmlns:a16="http://schemas.microsoft.com/office/drawing/2014/main" id="{41A82E47-32AE-4470-B175-1347B5BBC3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7862" y="4702871"/>
                  <a:ext cx="274320" cy="274320"/>
                </a:xfrm>
                <a:prstGeom prst="rect">
                  <a:avLst/>
                </a:prstGeom>
                <a:blipFill>
                  <a:blip r:embed="rId175"/>
                  <a:stretch>
                    <a:fillRect l="-4255" r="-4255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0" name="Rectangle 699">
                  <a:extLst>
                    <a:ext uri="{FF2B5EF4-FFF2-40B4-BE49-F238E27FC236}">
                      <a16:creationId xmlns:a16="http://schemas.microsoft.com/office/drawing/2014/main" xmlns="" id="{2C13A085-B43C-4533-9E56-1BE873195C1F}"/>
                    </a:ext>
                  </a:extLst>
                </p:cNvPr>
                <p:cNvSpPr/>
                <p:nvPr/>
              </p:nvSpPr>
              <p:spPr>
                <a:xfrm>
                  <a:off x="3998058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0" name="Rectangle 699">
                  <a:extLst>
                    <a:ext uri="{FF2B5EF4-FFF2-40B4-BE49-F238E27FC236}">
                      <a16:creationId xmlns:a16="http://schemas.microsoft.com/office/drawing/2014/main" id="{2C13A085-B43C-4533-9E56-1BE873195C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8058" y="4702871"/>
                  <a:ext cx="274320" cy="274320"/>
                </a:xfrm>
                <a:prstGeom prst="rect">
                  <a:avLst/>
                </a:prstGeom>
                <a:blipFill>
                  <a:blip r:embed="rId176"/>
                  <a:stretch>
                    <a:fillRect l="-6383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1" name="Rectangle 700">
                  <a:extLst>
                    <a:ext uri="{FF2B5EF4-FFF2-40B4-BE49-F238E27FC236}">
                      <a16:creationId xmlns:a16="http://schemas.microsoft.com/office/drawing/2014/main" xmlns="" id="{E9FD5368-4C82-41B5-8813-E4A68C2044A1}"/>
                    </a:ext>
                  </a:extLst>
                </p:cNvPr>
                <p:cNvSpPr/>
                <p:nvPr/>
              </p:nvSpPr>
              <p:spPr>
                <a:xfrm>
                  <a:off x="4349539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1" name="Rectangle 700">
                  <a:extLst>
                    <a:ext uri="{FF2B5EF4-FFF2-40B4-BE49-F238E27FC236}">
                      <a16:creationId xmlns:a16="http://schemas.microsoft.com/office/drawing/2014/main" id="{E9FD5368-4C82-41B5-8813-E4A68C2044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9539" y="4702871"/>
                  <a:ext cx="274320" cy="274320"/>
                </a:xfrm>
                <a:prstGeom prst="rect">
                  <a:avLst/>
                </a:prstGeom>
                <a:blipFill>
                  <a:blip r:embed="rId177"/>
                  <a:stretch>
                    <a:fillRect l="-4255" r="-4255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2" name="Rectangle 701">
                  <a:extLst>
                    <a:ext uri="{FF2B5EF4-FFF2-40B4-BE49-F238E27FC236}">
                      <a16:creationId xmlns:a16="http://schemas.microsoft.com/office/drawing/2014/main" xmlns="" id="{EED0792F-C2B2-4807-8766-F638372F6730}"/>
                    </a:ext>
                  </a:extLst>
                </p:cNvPr>
                <p:cNvSpPr/>
                <p:nvPr/>
              </p:nvSpPr>
              <p:spPr>
                <a:xfrm>
                  <a:off x="4799886" y="469309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2" name="Rectangle 701">
                  <a:extLst>
                    <a:ext uri="{FF2B5EF4-FFF2-40B4-BE49-F238E27FC236}">
                      <a16:creationId xmlns:a16="http://schemas.microsoft.com/office/drawing/2014/main" id="{EED0792F-C2B2-4807-8766-F638372F67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9886" y="4693092"/>
                  <a:ext cx="274320" cy="274320"/>
                </a:xfrm>
                <a:prstGeom prst="rect">
                  <a:avLst/>
                </a:prstGeom>
                <a:blipFill>
                  <a:blip r:embed="rId178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3" name="Rectangle 702">
                  <a:extLst>
                    <a:ext uri="{FF2B5EF4-FFF2-40B4-BE49-F238E27FC236}">
                      <a16:creationId xmlns:a16="http://schemas.microsoft.com/office/drawing/2014/main" xmlns="" id="{5C847BC3-DA9A-4C1E-BDAF-6FFF7D913886}"/>
                    </a:ext>
                  </a:extLst>
                </p:cNvPr>
                <p:cNvSpPr/>
                <p:nvPr/>
              </p:nvSpPr>
              <p:spPr>
                <a:xfrm>
                  <a:off x="5243063" y="4694626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3" name="Rectangle 702">
                  <a:extLst>
                    <a:ext uri="{FF2B5EF4-FFF2-40B4-BE49-F238E27FC236}">
                      <a16:creationId xmlns:a16="http://schemas.microsoft.com/office/drawing/2014/main" id="{5C847BC3-DA9A-4C1E-BDAF-6FFF7D9138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3063" y="4694626"/>
                  <a:ext cx="274320" cy="274320"/>
                </a:xfrm>
                <a:prstGeom prst="rect">
                  <a:avLst/>
                </a:prstGeom>
                <a:blipFill>
                  <a:blip r:embed="rId179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4" name="Rectangle 703">
                  <a:extLst>
                    <a:ext uri="{FF2B5EF4-FFF2-40B4-BE49-F238E27FC236}">
                      <a16:creationId xmlns:a16="http://schemas.microsoft.com/office/drawing/2014/main" xmlns="" id="{98912B4F-17E8-4B03-9A6F-9B025440C356}"/>
                    </a:ext>
                  </a:extLst>
                </p:cNvPr>
                <p:cNvSpPr/>
                <p:nvPr/>
              </p:nvSpPr>
              <p:spPr>
                <a:xfrm>
                  <a:off x="5691798" y="4693067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4" name="Rectangle 703">
                  <a:extLst>
                    <a:ext uri="{FF2B5EF4-FFF2-40B4-BE49-F238E27FC236}">
                      <a16:creationId xmlns:a16="http://schemas.microsoft.com/office/drawing/2014/main" id="{98912B4F-17E8-4B03-9A6F-9B025440C3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1798" y="4693067"/>
                  <a:ext cx="274320" cy="274320"/>
                </a:xfrm>
                <a:prstGeom prst="rect">
                  <a:avLst/>
                </a:prstGeom>
                <a:blipFill>
                  <a:blip r:embed="rId180"/>
                  <a:stretch>
                    <a:fillRect l="-6383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5" name="Rectangle 704">
                  <a:extLst>
                    <a:ext uri="{FF2B5EF4-FFF2-40B4-BE49-F238E27FC236}">
                      <a16:creationId xmlns:a16="http://schemas.microsoft.com/office/drawing/2014/main" xmlns="" id="{0B9C64F9-F6DD-44B2-ACD8-2B353B3BBD76}"/>
                    </a:ext>
                  </a:extLst>
                </p:cNvPr>
                <p:cNvSpPr/>
                <p:nvPr/>
              </p:nvSpPr>
              <p:spPr>
                <a:xfrm>
                  <a:off x="8785006" y="470087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5" name="Rectangle 704">
                  <a:extLst>
                    <a:ext uri="{FF2B5EF4-FFF2-40B4-BE49-F238E27FC236}">
                      <a16:creationId xmlns:a16="http://schemas.microsoft.com/office/drawing/2014/main" id="{0B9C64F9-F6DD-44B2-ACD8-2B353B3BBD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5006" y="4700872"/>
                  <a:ext cx="274320" cy="274320"/>
                </a:xfrm>
                <a:prstGeom prst="rect">
                  <a:avLst/>
                </a:prstGeom>
                <a:blipFill>
                  <a:blip r:embed="rId181"/>
                  <a:stretch>
                    <a:fillRect l="-6383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6" name="Straight Arrow Connector 705">
              <a:extLst>
                <a:ext uri="{FF2B5EF4-FFF2-40B4-BE49-F238E27FC236}">
                  <a16:creationId xmlns:a16="http://schemas.microsoft.com/office/drawing/2014/main" xmlns="" id="{56EBD56E-CDB5-4954-9BD9-75D2579A33C5}"/>
                </a:ext>
              </a:extLst>
            </p:cNvPr>
            <p:cNvCxnSpPr>
              <a:endCxn id="698" idx="0"/>
            </p:cNvCxnSpPr>
            <p:nvPr/>
          </p:nvCxnSpPr>
          <p:spPr>
            <a:xfrm>
              <a:off x="3428346" y="4513956"/>
              <a:ext cx="669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7" name="Rectangle 706">
                  <a:extLst>
                    <a:ext uri="{FF2B5EF4-FFF2-40B4-BE49-F238E27FC236}">
                      <a16:creationId xmlns:a16="http://schemas.microsoft.com/office/drawing/2014/main" xmlns="" id="{484BFE89-0F09-433C-A1F3-F2049AD2502A}"/>
                    </a:ext>
                  </a:extLst>
                </p:cNvPr>
                <p:cNvSpPr/>
                <p:nvPr/>
              </p:nvSpPr>
              <p:spPr>
                <a:xfrm>
                  <a:off x="6582983" y="4232034"/>
                  <a:ext cx="2023555" cy="27432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7" name="Rectangle 706">
                  <a:extLst>
                    <a:ext uri="{FF2B5EF4-FFF2-40B4-BE49-F238E27FC236}">
                      <a16:creationId xmlns:a16="http://schemas.microsoft.com/office/drawing/2014/main" id="{484BFE89-0F09-433C-A1F3-F2049AD250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2983" y="4232034"/>
                  <a:ext cx="2023555" cy="274320"/>
                </a:xfrm>
                <a:prstGeom prst="rect">
                  <a:avLst/>
                </a:prstGeom>
                <a:blipFill>
                  <a:blip r:embed="rId230"/>
                  <a:stretch>
                    <a:fillRect b="-212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8" name="Straight Arrow Connector 707">
              <a:extLst>
                <a:ext uri="{FF2B5EF4-FFF2-40B4-BE49-F238E27FC236}">
                  <a16:creationId xmlns:a16="http://schemas.microsoft.com/office/drawing/2014/main" xmlns="" id="{22B6716C-A20D-44E3-8BDE-A46486E8AF4E}"/>
                </a:ext>
              </a:extLst>
            </p:cNvPr>
            <p:cNvCxnSpPr>
              <a:stCxn id="721" idx="2"/>
              <a:endCxn id="702" idx="0"/>
            </p:cNvCxnSpPr>
            <p:nvPr/>
          </p:nvCxnSpPr>
          <p:spPr>
            <a:xfrm>
              <a:off x="4930135" y="4506379"/>
              <a:ext cx="6911" cy="1867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9" name="Straight Arrow Connector 708">
              <a:extLst>
                <a:ext uri="{FF2B5EF4-FFF2-40B4-BE49-F238E27FC236}">
                  <a16:creationId xmlns:a16="http://schemas.microsoft.com/office/drawing/2014/main" xmlns="" id="{3BD7A7FC-A552-470A-9963-BD05B60355D2}"/>
                </a:ext>
              </a:extLst>
            </p:cNvPr>
            <p:cNvCxnSpPr>
              <a:stCxn id="723" idx="2"/>
              <a:endCxn id="703" idx="0"/>
            </p:cNvCxnSpPr>
            <p:nvPr/>
          </p:nvCxnSpPr>
          <p:spPr>
            <a:xfrm>
              <a:off x="5373312" y="4507913"/>
              <a:ext cx="6911" cy="1867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Straight Arrow Connector 709">
              <a:extLst>
                <a:ext uri="{FF2B5EF4-FFF2-40B4-BE49-F238E27FC236}">
                  <a16:creationId xmlns:a16="http://schemas.microsoft.com/office/drawing/2014/main" xmlns="" id="{15E843A5-D803-41F8-9EED-8BD01E1C8A93}"/>
                </a:ext>
              </a:extLst>
            </p:cNvPr>
            <p:cNvCxnSpPr>
              <a:stCxn id="725" idx="2"/>
              <a:endCxn id="704" idx="0"/>
            </p:cNvCxnSpPr>
            <p:nvPr/>
          </p:nvCxnSpPr>
          <p:spPr>
            <a:xfrm>
              <a:off x="5822047" y="4506354"/>
              <a:ext cx="6911" cy="1867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1" name="Straight Arrow Connector 710">
              <a:extLst>
                <a:ext uri="{FF2B5EF4-FFF2-40B4-BE49-F238E27FC236}">
                  <a16:creationId xmlns:a16="http://schemas.microsoft.com/office/drawing/2014/main" xmlns="" id="{EA40F44C-539C-469A-BD69-59DCE064807D}"/>
                </a:ext>
              </a:extLst>
            </p:cNvPr>
            <p:cNvCxnSpPr>
              <a:endCxn id="712" idx="1"/>
            </p:cNvCxnSpPr>
            <p:nvPr/>
          </p:nvCxnSpPr>
          <p:spPr>
            <a:xfrm>
              <a:off x="8613001" y="4369194"/>
              <a:ext cx="17200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2" name="Rectangle 711">
                  <a:extLst>
                    <a:ext uri="{FF2B5EF4-FFF2-40B4-BE49-F238E27FC236}">
                      <a16:creationId xmlns:a16="http://schemas.microsoft.com/office/drawing/2014/main" xmlns="" id="{C958BF6E-4126-4EBB-86F0-2E6069D51B9C}"/>
                    </a:ext>
                  </a:extLst>
                </p:cNvPr>
                <p:cNvSpPr/>
                <p:nvPr/>
              </p:nvSpPr>
              <p:spPr>
                <a:xfrm>
                  <a:off x="8785006" y="4232034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12" name="Rectangle 711">
                  <a:extLst>
                    <a:ext uri="{FF2B5EF4-FFF2-40B4-BE49-F238E27FC236}">
                      <a16:creationId xmlns:a16="http://schemas.microsoft.com/office/drawing/2014/main" id="{C958BF6E-4126-4EBB-86F0-2E6069D51B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5006" y="4232034"/>
                  <a:ext cx="274320" cy="274320"/>
                </a:xfrm>
                <a:prstGeom prst="rect">
                  <a:avLst/>
                </a:prstGeom>
                <a:blipFill>
                  <a:blip r:embed="rId183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3" name="Straight Arrow Connector 712">
              <a:extLst>
                <a:ext uri="{FF2B5EF4-FFF2-40B4-BE49-F238E27FC236}">
                  <a16:creationId xmlns:a16="http://schemas.microsoft.com/office/drawing/2014/main" xmlns="" id="{333D92C0-2C45-4B5A-A8C9-60DD35C47828}"/>
                </a:ext>
              </a:extLst>
            </p:cNvPr>
            <p:cNvCxnSpPr>
              <a:stCxn id="712" idx="2"/>
              <a:endCxn id="705" idx="0"/>
            </p:cNvCxnSpPr>
            <p:nvPr/>
          </p:nvCxnSpPr>
          <p:spPr>
            <a:xfrm>
              <a:off x="8922166" y="4506354"/>
              <a:ext cx="0" cy="1945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Straight Arrow Connector 713">
              <a:extLst>
                <a:ext uri="{FF2B5EF4-FFF2-40B4-BE49-F238E27FC236}">
                  <a16:creationId xmlns:a16="http://schemas.microsoft.com/office/drawing/2014/main" xmlns="" id="{932EACC1-30CA-4AEC-9DBC-7BD6CE0D121E}"/>
                </a:ext>
              </a:extLst>
            </p:cNvPr>
            <p:cNvCxnSpPr>
              <a:stCxn id="727" idx="3"/>
              <a:endCxn id="707" idx="1"/>
            </p:cNvCxnSpPr>
            <p:nvPr/>
          </p:nvCxnSpPr>
          <p:spPr>
            <a:xfrm>
              <a:off x="6412452" y="4369194"/>
              <a:ext cx="17053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5" name="Straight Arrow Connector 714">
              <a:extLst>
                <a:ext uri="{FF2B5EF4-FFF2-40B4-BE49-F238E27FC236}">
                  <a16:creationId xmlns:a16="http://schemas.microsoft.com/office/drawing/2014/main" xmlns="" id="{1A85A918-1AD6-4EB7-9491-B308A4D0D621}"/>
                </a:ext>
              </a:extLst>
            </p:cNvPr>
            <p:cNvCxnSpPr>
              <a:stCxn id="695" idx="3"/>
              <a:endCxn id="721" idx="1"/>
            </p:cNvCxnSpPr>
            <p:nvPr/>
          </p:nvCxnSpPr>
          <p:spPr>
            <a:xfrm flipV="1">
              <a:off x="4628906" y="4369219"/>
              <a:ext cx="164069" cy="21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Straight Arrow Connector 715">
              <a:extLst>
                <a:ext uri="{FF2B5EF4-FFF2-40B4-BE49-F238E27FC236}">
                  <a16:creationId xmlns:a16="http://schemas.microsoft.com/office/drawing/2014/main" xmlns="" id="{06E85A81-A1FF-4F71-94D0-965F81A3495D}"/>
                </a:ext>
              </a:extLst>
            </p:cNvPr>
            <p:cNvCxnSpPr>
              <a:stCxn id="692" idx="3"/>
              <a:endCxn id="695" idx="1"/>
            </p:cNvCxnSpPr>
            <p:nvPr/>
          </p:nvCxnSpPr>
          <p:spPr>
            <a:xfrm flipV="1">
              <a:off x="2435493" y="4371351"/>
              <a:ext cx="165540" cy="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" name="Straight Arrow Connector 716">
              <a:extLst>
                <a:ext uri="{FF2B5EF4-FFF2-40B4-BE49-F238E27FC236}">
                  <a16:creationId xmlns:a16="http://schemas.microsoft.com/office/drawing/2014/main" xmlns="" id="{CC40CCC7-09AA-4616-91AE-9F9A58E11189}"/>
                </a:ext>
              </a:extLst>
            </p:cNvPr>
            <p:cNvCxnSpPr>
              <a:endCxn id="718" idx="1"/>
            </p:cNvCxnSpPr>
            <p:nvPr/>
          </p:nvCxnSpPr>
          <p:spPr>
            <a:xfrm>
              <a:off x="9065265" y="4367877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8" name="Rectangle 717">
                  <a:extLst>
                    <a:ext uri="{FF2B5EF4-FFF2-40B4-BE49-F238E27FC236}">
                      <a16:creationId xmlns:a16="http://schemas.microsoft.com/office/drawing/2014/main" xmlns="" id="{8B705FB9-A5E4-4A1F-BF7C-5C0E9455CD1D}"/>
                    </a:ext>
                  </a:extLst>
                </p:cNvPr>
                <p:cNvSpPr/>
                <p:nvPr/>
              </p:nvSpPr>
              <p:spPr>
                <a:xfrm>
                  <a:off x="9229857" y="4230717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18" name="Rectangle 717">
                  <a:extLst>
                    <a:ext uri="{FF2B5EF4-FFF2-40B4-BE49-F238E27FC236}">
                      <a16:creationId xmlns:a16="http://schemas.microsoft.com/office/drawing/2014/main" id="{8B705FB9-A5E4-4A1F-BF7C-5C0E9455CD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9857" y="4230717"/>
                  <a:ext cx="274320" cy="274320"/>
                </a:xfrm>
                <a:prstGeom prst="rect">
                  <a:avLst/>
                </a:prstGeom>
                <a:blipFill>
                  <a:blip r:embed="rId183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9" name="Straight Arrow Connector 718">
              <a:extLst>
                <a:ext uri="{FF2B5EF4-FFF2-40B4-BE49-F238E27FC236}">
                  <a16:creationId xmlns:a16="http://schemas.microsoft.com/office/drawing/2014/main" xmlns="" id="{0EDAA9EC-B93E-4748-8ED0-8FC16DC5797C}"/>
                </a:ext>
              </a:extLst>
            </p:cNvPr>
            <p:cNvCxnSpPr>
              <a:stCxn id="718" idx="2"/>
              <a:endCxn id="720" idx="0"/>
            </p:cNvCxnSpPr>
            <p:nvPr/>
          </p:nvCxnSpPr>
          <p:spPr>
            <a:xfrm>
              <a:off x="9367017" y="4505037"/>
              <a:ext cx="0" cy="1958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0" name="Rectangle 719">
                  <a:extLst>
                    <a:ext uri="{FF2B5EF4-FFF2-40B4-BE49-F238E27FC236}">
                      <a16:creationId xmlns:a16="http://schemas.microsoft.com/office/drawing/2014/main" xmlns="" id="{EEFB6204-5727-4514-A5EB-694BEAECFF2C}"/>
                    </a:ext>
                  </a:extLst>
                </p:cNvPr>
                <p:cNvSpPr/>
                <p:nvPr/>
              </p:nvSpPr>
              <p:spPr>
                <a:xfrm>
                  <a:off x="9229857" y="470087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0" name="Rectangle 719">
                  <a:extLst>
                    <a:ext uri="{FF2B5EF4-FFF2-40B4-BE49-F238E27FC236}">
                      <a16:creationId xmlns:a16="http://schemas.microsoft.com/office/drawing/2014/main" id="{EEFB6204-5727-4514-A5EB-694BEAECFF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9857" y="4700872"/>
                  <a:ext cx="274320" cy="274320"/>
                </a:xfrm>
                <a:prstGeom prst="rect">
                  <a:avLst/>
                </a:prstGeom>
                <a:blipFill>
                  <a:blip r:embed="rId184"/>
                  <a:stretch>
                    <a:fillRect l="-6383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1" name="Rectangle 720">
                  <a:extLst>
                    <a:ext uri="{FF2B5EF4-FFF2-40B4-BE49-F238E27FC236}">
                      <a16:creationId xmlns:a16="http://schemas.microsoft.com/office/drawing/2014/main" xmlns="" id="{0ED37A84-6F51-4EA3-A7BC-1BE800DC43B1}"/>
                    </a:ext>
                  </a:extLst>
                </p:cNvPr>
                <p:cNvSpPr/>
                <p:nvPr/>
              </p:nvSpPr>
              <p:spPr>
                <a:xfrm>
                  <a:off x="4792975" y="4232059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1" name="Rectangle 720">
                  <a:extLst>
                    <a:ext uri="{FF2B5EF4-FFF2-40B4-BE49-F238E27FC236}">
                      <a16:creationId xmlns:a16="http://schemas.microsoft.com/office/drawing/2014/main" id="{0ED37A84-6F51-4EA3-A7BC-1BE800DC43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2975" y="4232059"/>
                  <a:ext cx="274320" cy="274320"/>
                </a:xfrm>
                <a:prstGeom prst="rect">
                  <a:avLst/>
                </a:prstGeom>
                <a:blipFill>
                  <a:blip r:embed="rId185"/>
                  <a:stretch>
                    <a:fillRect l="-19149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2" name="Straight Arrow Connector 721">
              <a:extLst>
                <a:ext uri="{FF2B5EF4-FFF2-40B4-BE49-F238E27FC236}">
                  <a16:creationId xmlns:a16="http://schemas.microsoft.com/office/drawing/2014/main" xmlns="" id="{7056565C-2C48-420B-932E-05F2CC828016}"/>
                </a:ext>
              </a:extLst>
            </p:cNvPr>
            <p:cNvCxnSpPr>
              <a:stCxn id="721" idx="3"/>
              <a:endCxn id="723" idx="1"/>
            </p:cNvCxnSpPr>
            <p:nvPr/>
          </p:nvCxnSpPr>
          <p:spPr>
            <a:xfrm>
              <a:off x="5067295" y="4369219"/>
              <a:ext cx="168857" cy="15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3" name="Rectangle 722">
                  <a:extLst>
                    <a:ext uri="{FF2B5EF4-FFF2-40B4-BE49-F238E27FC236}">
                      <a16:creationId xmlns:a16="http://schemas.microsoft.com/office/drawing/2014/main" xmlns="" id="{9CD6722E-8D55-4A3E-8216-362746BABD43}"/>
                    </a:ext>
                  </a:extLst>
                </p:cNvPr>
                <p:cNvSpPr/>
                <p:nvPr/>
              </p:nvSpPr>
              <p:spPr>
                <a:xfrm>
                  <a:off x="5236152" y="4233593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3" name="Rectangle 722">
                  <a:extLst>
                    <a:ext uri="{FF2B5EF4-FFF2-40B4-BE49-F238E27FC236}">
                      <a16:creationId xmlns:a16="http://schemas.microsoft.com/office/drawing/2014/main" id="{9CD6722E-8D55-4A3E-8216-362746BABD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6152" y="4233593"/>
                  <a:ext cx="274320" cy="274320"/>
                </a:xfrm>
                <a:prstGeom prst="rect">
                  <a:avLst/>
                </a:prstGeom>
                <a:blipFill>
                  <a:blip r:embed="rId168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4" name="Straight Arrow Connector 723">
              <a:extLst>
                <a:ext uri="{FF2B5EF4-FFF2-40B4-BE49-F238E27FC236}">
                  <a16:creationId xmlns:a16="http://schemas.microsoft.com/office/drawing/2014/main" xmlns="" id="{85C09750-84E8-4FF8-B52E-08AFAA44CD60}"/>
                </a:ext>
              </a:extLst>
            </p:cNvPr>
            <p:cNvCxnSpPr>
              <a:stCxn id="723" idx="3"/>
              <a:endCxn id="725" idx="1"/>
            </p:cNvCxnSpPr>
            <p:nvPr/>
          </p:nvCxnSpPr>
          <p:spPr>
            <a:xfrm flipV="1">
              <a:off x="5510472" y="4369194"/>
              <a:ext cx="174415" cy="15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5" name="Rectangle 724">
                  <a:extLst>
                    <a:ext uri="{FF2B5EF4-FFF2-40B4-BE49-F238E27FC236}">
                      <a16:creationId xmlns:a16="http://schemas.microsoft.com/office/drawing/2014/main" xmlns="" id="{50E2ED6E-5F0E-421D-9508-197F4A220244}"/>
                    </a:ext>
                  </a:extLst>
                </p:cNvPr>
                <p:cNvSpPr/>
                <p:nvPr/>
              </p:nvSpPr>
              <p:spPr>
                <a:xfrm>
                  <a:off x="5684887" y="4232034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5" name="Rectangle 724">
                  <a:extLst>
                    <a:ext uri="{FF2B5EF4-FFF2-40B4-BE49-F238E27FC236}">
                      <a16:creationId xmlns:a16="http://schemas.microsoft.com/office/drawing/2014/main" id="{50E2ED6E-5F0E-421D-9508-197F4A2202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4887" y="4232034"/>
                  <a:ext cx="274320" cy="274320"/>
                </a:xfrm>
                <a:prstGeom prst="rect">
                  <a:avLst/>
                </a:prstGeom>
                <a:blipFill>
                  <a:blip r:embed="rId185"/>
                  <a:stretch>
                    <a:fillRect l="-19149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6" name="Straight Arrow Connector 725">
              <a:extLst>
                <a:ext uri="{FF2B5EF4-FFF2-40B4-BE49-F238E27FC236}">
                  <a16:creationId xmlns:a16="http://schemas.microsoft.com/office/drawing/2014/main" xmlns="" id="{E1D2F4EB-96F5-4977-9155-39E513B47B57}"/>
                </a:ext>
              </a:extLst>
            </p:cNvPr>
            <p:cNvCxnSpPr>
              <a:cxnSpLocks/>
              <a:endCxn id="727" idx="1"/>
            </p:cNvCxnSpPr>
            <p:nvPr/>
          </p:nvCxnSpPr>
          <p:spPr>
            <a:xfrm>
              <a:off x="5973540" y="4369194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7" name="Rectangle 726">
                  <a:extLst>
                    <a:ext uri="{FF2B5EF4-FFF2-40B4-BE49-F238E27FC236}">
                      <a16:creationId xmlns:a16="http://schemas.microsoft.com/office/drawing/2014/main" xmlns="" id="{3DF8D482-2A8F-4B09-9773-6FE298264E87}"/>
                    </a:ext>
                  </a:extLst>
                </p:cNvPr>
                <p:cNvSpPr/>
                <p:nvPr/>
              </p:nvSpPr>
              <p:spPr>
                <a:xfrm>
                  <a:off x="6138132" y="4232034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7" name="Rectangle 726">
                  <a:extLst>
                    <a:ext uri="{FF2B5EF4-FFF2-40B4-BE49-F238E27FC236}">
                      <a16:creationId xmlns:a16="http://schemas.microsoft.com/office/drawing/2014/main" id="{3DF8D482-2A8F-4B09-9773-6FE298264E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8132" y="4232034"/>
                  <a:ext cx="274320" cy="274320"/>
                </a:xfrm>
                <a:prstGeom prst="rect">
                  <a:avLst/>
                </a:prstGeom>
                <a:blipFill>
                  <a:blip r:embed="rId183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8" name="Straight Arrow Connector 727">
              <a:extLst>
                <a:ext uri="{FF2B5EF4-FFF2-40B4-BE49-F238E27FC236}">
                  <a16:creationId xmlns:a16="http://schemas.microsoft.com/office/drawing/2014/main" xmlns="" id="{6BAA21B2-5609-498C-9A80-784B53CA6372}"/>
                </a:ext>
              </a:extLst>
            </p:cNvPr>
            <p:cNvCxnSpPr>
              <a:stCxn id="727" idx="2"/>
              <a:endCxn id="729" idx="0"/>
            </p:cNvCxnSpPr>
            <p:nvPr/>
          </p:nvCxnSpPr>
          <p:spPr>
            <a:xfrm>
              <a:off x="6275292" y="4506354"/>
              <a:ext cx="1903" cy="1843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9" name="Rectangle 728">
                  <a:extLst>
                    <a:ext uri="{FF2B5EF4-FFF2-40B4-BE49-F238E27FC236}">
                      <a16:creationId xmlns:a16="http://schemas.microsoft.com/office/drawing/2014/main" xmlns="" id="{10389713-5DBF-42B4-8B7C-936C341E0AE6}"/>
                    </a:ext>
                  </a:extLst>
                </p:cNvPr>
                <p:cNvSpPr/>
                <p:nvPr/>
              </p:nvSpPr>
              <p:spPr>
                <a:xfrm>
                  <a:off x="6140035" y="4690740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9" name="Rectangle 728">
                  <a:extLst>
                    <a:ext uri="{FF2B5EF4-FFF2-40B4-BE49-F238E27FC236}">
                      <a16:creationId xmlns:a16="http://schemas.microsoft.com/office/drawing/2014/main" id="{10389713-5DBF-42B4-8B7C-936C341E0A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0035" y="4690740"/>
                  <a:ext cx="274320" cy="274320"/>
                </a:xfrm>
                <a:prstGeom prst="rect">
                  <a:avLst/>
                </a:prstGeom>
                <a:blipFill>
                  <a:blip r:embed="rId186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0" name="Straight Arrow Connector 729">
              <a:extLst>
                <a:ext uri="{FF2B5EF4-FFF2-40B4-BE49-F238E27FC236}">
                  <a16:creationId xmlns:a16="http://schemas.microsoft.com/office/drawing/2014/main" xmlns="" id="{92437750-C312-4CCE-96A1-5B809F99810A}"/>
                </a:ext>
              </a:extLst>
            </p:cNvPr>
            <p:cNvCxnSpPr>
              <a:endCxn id="731" idx="1"/>
            </p:cNvCxnSpPr>
            <p:nvPr/>
          </p:nvCxnSpPr>
          <p:spPr>
            <a:xfrm>
              <a:off x="9511589" y="4367987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1" name="Rectangle 730">
                  <a:extLst>
                    <a:ext uri="{FF2B5EF4-FFF2-40B4-BE49-F238E27FC236}">
                      <a16:creationId xmlns:a16="http://schemas.microsoft.com/office/drawing/2014/main" xmlns="" id="{52500FE2-56FD-4DCF-B571-4800035F973B}"/>
                    </a:ext>
                  </a:extLst>
                </p:cNvPr>
                <p:cNvSpPr/>
                <p:nvPr/>
              </p:nvSpPr>
              <p:spPr>
                <a:xfrm>
                  <a:off x="9676181" y="4230827"/>
                  <a:ext cx="274320" cy="2743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31" name="Rectangle 730">
                  <a:extLst>
                    <a:ext uri="{FF2B5EF4-FFF2-40B4-BE49-F238E27FC236}">
                      <a16:creationId xmlns:a16="http://schemas.microsoft.com/office/drawing/2014/main" id="{52500FE2-56FD-4DCF-B571-4800035F97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6181" y="4230827"/>
                  <a:ext cx="274320" cy="274320"/>
                </a:xfrm>
                <a:prstGeom prst="rect">
                  <a:avLst/>
                </a:prstGeom>
                <a:blipFill>
                  <a:blip r:embed="rId187"/>
                  <a:stretch>
                    <a:fillRect l="-21277" r="-1276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2" name="Straight Arrow Connector 731">
              <a:extLst>
                <a:ext uri="{FF2B5EF4-FFF2-40B4-BE49-F238E27FC236}">
                  <a16:creationId xmlns:a16="http://schemas.microsoft.com/office/drawing/2014/main" xmlns="" id="{01ACB789-31A0-4FA0-9D2F-853DCFE0E196}"/>
                </a:ext>
              </a:extLst>
            </p:cNvPr>
            <p:cNvCxnSpPr>
              <a:stCxn id="731" idx="2"/>
              <a:endCxn id="733" idx="0"/>
            </p:cNvCxnSpPr>
            <p:nvPr/>
          </p:nvCxnSpPr>
          <p:spPr>
            <a:xfrm>
              <a:off x="9813341" y="4505147"/>
              <a:ext cx="0" cy="1958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3" name="Rectangle 732">
                  <a:extLst>
                    <a:ext uri="{FF2B5EF4-FFF2-40B4-BE49-F238E27FC236}">
                      <a16:creationId xmlns:a16="http://schemas.microsoft.com/office/drawing/2014/main" xmlns="" id="{92C8CF05-F50C-4790-BF89-4FB2387B4112}"/>
                    </a:ext>
                  </a:extLst>
                </p:cNvPr>
                <p:cNvSpPr/>
                <p:nvPr/>
              </p:nvSpPr>
              <p:spPr>
                <a:xfrm>
                  <a:off x="9676181" y="470098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3" name="Rectangle 732">
                  <a:extLst>
                    <a:ext uri="{FF2B5EF4-FFF2-40B4-BE49-F238E27FC236}">
                      <a16:creationId xmlns:a16="http://schemas.microsoft.com/office/drawing/2014/main" id="{92C8CF05-F50C-4790-BF89-4FB2387B41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6181" y="4700982"/>
                  <a:ext cx="274320" cy="274320"/>
                </a:xfrm>
                <a:prstGeom prst="rect">
                  <a:avLst/>
                </a:prstGeom>
                <a:blipFill>
                  <a:blip r:embed="rId188"/>
                  <a:stretch>
                    <a:fillRect l="-4255" r="-4255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4" name="Rectangle 733">
                  <a:extLst>
                    <a:ext uri="{FF2B5EF4-FFF2-40B4-BE49-F238E27FC236}">
                      <a16:creationId xmlns:a16="http://schemas.microsoft.com/office/drawing/2014/main" xmlns="" id="{56A51F6A-613A-4E41-94C0-D17BBEF5D65C}"/>
                    </a:ext>
                  </a:extLst>
                </p:cNvPr>
                <p:cNvSpPr/>
                <p:nvPr/>
              </p:nvSpPr>
              <p:spPr>
                <a:xfrm>
                  <a:off x="6584886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4" name="Rectangle 733">
                  <a:extLst>
                    <a:ext uri="{FF2B5EF4-FFF2-40B4-BE49-F238E27FC236}">
                      <a16:creationId xmlns:a16="http://schemas.microsoft.com/office/drawing/2014/main" id="{56A51F6A-613A-4E41-94C0-D17BBEF5D6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4886" y="4708239"/>
                  <a:ext cx="274320" cy="274320"/>
                </a:xfrm>
                <a:prstGeom prst="rect">
                  <a:avLst/>
                </a:prstGeom>
                <a:blipFill>
                  <a:blip r:embed="rId189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5" name="Rectangle 734">
                  <a:extLst>
                    <a:ext uri="{FF2B5EF4-FFF2-40B4-BE49-F238E27FC236}">
                      <a16:creationId xmlns:a16="http://schemas.microsoft.com/office/drawing/2014/main" xmlns="" id="{788149C7-3BA6-493A-A14A-7D14028442DC}"/>
                    </a:ext>
                  </a:extLst>
                </p:cNvPr>
                <p:cNvSpPr/>
                <p:nvPr/>
              </p:nvSpPr>
              <p:spPr>
                <a:xfrm>
                  <a:off x="6934900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5" name="Rectangle 734">
                  <a:extLst>
                    <a:ext uri="{FF2B5EF4-FFF2-40B4-BE49-F238E27FC236}">
                      <a16:creationId xmlns:a16="http://schemas.microsoft.com/office/drawing/2014/main" id="{788149C7-3BA6-493A-A14A-7D14028442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900" y="4708239"/>
                  <a:ext cx="274320" cy="274320"/>
                </a:xfrm>
                <a:prstGeom prst="rect">
                  <a:avLst/>
                </a:prstGeom>
                <a:blipFill>
                  <a:blip r:embed="rId190"/>
                  <a:stretch>
                    <a:fillRect l="-4255" r="-4255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6" name="Rectangle 735">
                  <a:extLst>
                    <a:ext uri="{FF2B5EF4-FFF2-40B4-BE49-F238E27FC236}">
                      <a16:creationId xmlns:a16="http://schemas.microsoft.com/office/drawing/2014/main" xmlns="" id="{676A876C-0FA0-4DF3-9953-383CAAC5A19D}"/>
                    </a:ext>
                  </a:extLst>
                </p:cNvPr>
                <p:cNvSpPr/>
                <p:nvPr/>
              </p:nvSpPr>
              <p:spPr>
                <a:xfrm>
                  <a:off x="7283212" y="4706680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6" name="Rectangle 735">
                  <a:extLst>
                    <a:ext uri="{FF2B5EF4-FFF2-40B4-BE49-F238E27FC236}">
                      <a16:creationId xmlns:a16="http://schemas.microsoft.com/office/drawing/2014/main" id="{676A876C-0FA0-4DF3-9953-383CAAC5A1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3212" y="4706680"/>
                  <a:ext cx="274320" cy="274320"/>
                </a:xfrm>
                <a:prstGeom prst="rect">
                  <a:avLst/>
                </a:prstGeom>
                <a:blipFill>
                  <a:blip r:embed="rId191"/>
                  <a:stretch>
                    <a:fillRect l="-6383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7" name="Rectangle 736">
                  <a:extLst>
                    <a:ext uri="{FF2B5EF4-FFF2-40B4-BE49-F238E27FC236}">
                      <a16:creationId xmlns:a16="http://schemas.microsoft.com/office/drawing/2014/main" xmlns="" id="{B8C6F4AD-7F03-443C-B852-1577D54E559B}"/>
                    </a:ext>
                  </a:extLst>
                </p:cNvPr>
                <p:cNvSpPr/>
                <p:nvPr/>
              </p:nvSpPr>
              <p:spPr>
                <a:xfrm>
                  <a:off x="7633194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7" name="Rectangle 736">
                  <a:extLst>
                    <a:ext uri="{FF2B5EF4-FFF2-40B4-BE49-F238E27FC236}">
                      <a16:creationId xmlns:a16="http://schemas.microsoft.com/office/drawing/2014/main" id="{B8C6F4AD-7F03-443C-B852-1577D54E55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3194" y="4708239"/>
                  <a:ext cx="274320" cy="274320"/>
                </a:xfrm>
                <a:prstGeom prst="rect">
                  <a:avLst/>
                </a:prstGeom>
                <a:blipFill>
                  <a:blip r:embed="rId226"/>
                  <a:stretch>
                    <a:fillRect l="-6383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8" name="Rectangle 737">
                  <a:extLst>
                    <a:ext uri="{FF2B5EF4-FFF2-40B4-BE49-F238E27FC236}">
                      <a16:creationId xmlns:a16="http://schemas.microsoft.com/office/drawing/2014/main" xmlns="" id="{7C90DC71-4CF9-491D-A3E1-18F3C8330471}"/>
                    </a:ext>
                  </a:extLst>
                </p:cNvPr>
                <p:cNvSpPr/>
                <p:nvPr/>
              </p:nvSpPr>
              <p:spPr>
                <a:xfrm>
                  <a:off x="7983390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8" name="Rectangle 737">
                  <a:extLst>
                    <a:ext uri="{FF2B5EF4-FFF2-40B4-BE49-F238E27FC236}">
                      <a16:creationId xmlns:a16="http://schemas.microsoft.com/office/drawing/2014/main" id="{7C90DC71-4CF9-491D-A3E1-18F3C83304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3390" y="4708239"/>
                  <a:ext cx="274320" cy="274320"/>
                </a:xfrm>
                <a:prstGeom prst="rect">
                  <a:avLst/>
                </a:prstGeom>
                <a:blipFill>
                  <a:blip r:embed="rId192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9" name="Rectangle 738">
                  <a:extLst>
                    <a:ext uri="{FF2B5EF4-FFF2-40B4-BE49-F238E27FC236}">
                      <a16:creationId xmlns:a16="http://schemas.microsoft.com/office/drawing/2014/main" xmlns="" id="{DF7D09F6-A6E6-45D5-99CF-25E826C4EC50}"/>
                    </a:ext>
                  </a:extLst>
                </p:cNvPr>
                <p:cNvSpPr/>
                <p:nvPr/>
              </p:nvSpPr>
              <p:spPr>
                <a:xfrm>
                  <a:off x="8334871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9" name="Rectangle 738">
                  <a:extLst>
                    <a:ext uri="{FF2B5EF4-FFF2-40B4-BE49-F238E27FC236}">
                      <a16:creationId xmlns:a16="http://schemas.microsoft.com/office/drawing/2014/main" id="{DF7D09F6-A6E6-45D5-99CF-25E826C4EC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4871" y="4708239"/>
                  <a:ext cx="274320" cy="274320"/>
                </a:xfrm>
                <a:prstGeom prst="rect">
                  <a:avLst/>
                </a:prstGeom>
                <a:blipFill>
                  <a:blip r:embed="rId193"/>
                  <a:stretch>
                    <a:fillRect l="-6383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0" name="Straight Arrow Connector 739">
              <a:extLst>
                <a:ext uri="{FF2B5EF4-FFF2-40B4-BE49-F238E27FC236}">
                  <a16:creationId xmlns:a16="http://schemas.microsoft.com/office/drawing/2014/main" xmlns="" id="{70403821-D7EB-4E68-A788-53B31D1FC1EB}"/>
                </a:ext>
              </a:extLst>
            </p:cNvPr>
            <p:cNvCxnSpPr>
              <a:endCxn id="699" idx="0"/>
            </p:cNvCxnSpPr>
            <p:nvPr/>
          </p:nvCxnSpPr>
          <p:spPr>
            <a:xfrm>
              <a:off x="3769782" y="4517229"/>
              <a:ext cx="0" cy="1856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" name="Straight Arrow Connector 740">
              <a:extLst>
                <a:ext uri="{FF2B5EF4-FFF2-40B4-BE49-F238E27FC236}">
                  <a16:creationId xmlns:a16="http://schemas.microsoft.com/office/drawing/2014/main" xmlns="" id="{DB675D9A-4C82-4322-9112-CD56396C034E}"/>
                </a:ext>
              </a:extLst>
            </p:cNvPr>
            <p:cNvCxnSpPr>
              <a:endCxn id="700" idx="0"/>
            </p:cNvCxnSpPr>
            <p:nvPr/>
          </p:nvCxnSpPr>
          <p:spPr>
            <a:xfrm flipH="1">
              <a:off x="4135218" y="4521045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2" name="Straight Arrow Connector 741">
              <a:extLst>
                <a:ext uri="{FF2B5EF4-FFF2-40B4-BE49-F238E27FC236}">
                  <a16:creationId xmlns:a16="http://schemas.microsoft.com/office/drawing/2014/main" xmlns="" id="{B001BC3A-E32C-4275-8B0F-3AC13918DD52}"/>
                </a:ext>
              </a:extLst>
            </p:cNvPr>
            <p:cNvCxnSpPr>
              <a:endCxn id="701" idx="0"/>
            </p:cNvCxnSpPr>
            <p:nvPr/>
          </p:nvCxnSpPr>
          <p:spPr>
            <a:xfrm>
              <a:off x="4486699" y="4522287"/>
              <a:ext cx="0" cy="1805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3" name="Straight Arrow Connector 742">
              <a:extLst>
                <a:ext uri="{FF2B5EF4-FFF2-40B4-BE49-F238E27FC236}">
                  <a16:creationId xmlns:a16="http://schemas.microsoft.com/office/drawing/2014/main" xmlns="" id="{D94379DC-A9E9-40BE-B0B5-16FA924FF59F}"/>
                </a:ext>
              </a:extLst>
            </p:cNvPr>
            <p:cNvCxnSpPr>
              <a:endCxn id="697" idx="0"/>
            </p:cNvCxnSpPr>
            <p:nvPr/>
          </p:nvCxnSpPr>
          <p:spPr>
            <a:xfrm>
              <a:off x="3083737" y="4521045"/>
              <a:ext cx="2991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Straight Arrow Connector 743">
              <a:extLst>
                <a:ext uri="{FF2B5EF4-FFF2-40B4-BE49-F238E27FC236}">
                  <a16:creationId xmlns:a16="http://schemas.microsoft.com/office/drawing/2014/main" xmlns="" id="{9B23ABED-56CA-4FF7-BE22-F51CFA04CD0D}"/>
                </a:ext>
              </a:extLst>
            </p:cNvPr>
            <p:cNvCxnSpPr>
              <a:endCxn id="696" idx="0"/>
            </p:cNvCxnSpPr>
            <p:nvPr/>
          </p:nvCxnSpPr>
          <p:spPr>
            <a:xfrm>
              <a:off x="2724702" y="4521045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5" name="Straight Arrow Connector 744">
              <a:extLst>
                <a:ext uri="{FF2B5EF4-FFF2-40B4-BE49-F238E27FC236}">
                  <a16:creationId xmlns:a16="http://schemas.microsoft.com/office/drawing/2014/main" xmlns="" id="{4098A828-7D78-45E6-96D3-F435F2896E39}"/>
                </a:ext>
              </a:extLst>
            </p:cNvPr>
            <p:cNvCxnSpPr/>
            <p:nvPr/>
          </p:nvCxnSpPr>
          <p:spPr>
            <a:xfrm>
              <a:off x="7433690" y="4514949"/>
              <a:ext cx="669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6" name="Straight Arrow Connector 745">
              <a:extLst>
                <a:ext uri="{FF2B5EF4-FFF2-40B4-BE49-F238E27FC236}">
                  <a16:creationId xmlns:a16="http://schemas.microsoft.com/office/drawing/2014/main" xmlns="" id="{62247F4E-ABFE-447B-9BD3-D62C2AD8938A}"/>
                </a:ext>
              </a:extLst>
            </p:cNvPr>
            <p:cNvCxnSpPr/>
            <p:nvPr/>
          </p:nvCxnSpPr>
          <p:spPr>
            <a:xfrm>
              <a:off x="7775126" y="4518222"/>
              <a:ext cx="0" cy="1856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Straight Arrow Connector 746">
              <a:extLst>
                <a:ext uri="{FF2B5EF4-FFF2-40B4-BE49-F238E27FC236}">
                  <a16:creationId xmlns:a16="http://schemas.microsoft.com/office/drawing/2014/main" xmlns="" id="{1D471C66-5E18-4616-A7BD-3CB703F9A882}"/>
                </a:ext>
              </a:extLst>
            </p:cNvPr>
            <p:cNvCxnSpPr/>
            <p:nvPr/>
          </p:nvCxnSpPr>
          <p:spPr>
            <a:xfrm flipH="1">
              <a:off x="8140562" y="4522038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8" name="Straight Arrow Connector 747">
              <a:extLst>
                <a:ext uri="{FF2B5EF4-FFF2-40B4-BE49-F238E27FC236}">
                  <a16:creationId xmlns:a16="http://schemas.microsoft.com/office/drawing/2014/main" xmlns="" id="{9E6143C0-0CDE-4DEF-990E-A1A209FE343D}"/>
                </a:ext>
              </a:extLst>
            </p:cNvPr>
            <p:cNvCxnSpPr/>
            <p:nvPr/>
          </p:nvCxnSpPr>
          <p:spPr>
            <a:xfrm>
              <a:off x="8492043" y="4523280"/>
              <a:ext cx="0" cy="1805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9" name="Straight Arrow Connector 748">
              <a:extLst>
                <a:ext uri="{FF2B5EF4-FFF2-40B4-BE49-F238E27FC236}">
                  <a16:creationId xmlns:a16="http://schemas.microsoft.com/office/drawing/2014/main" xmlns="" id="{74E52253-9722-40A2-9B35-100A89A55F7C}"/>
                </a:ext>
              </a:extLst>
            </p:cNvPr>
            <p:cNvCxnSpPr/>
            <p:nvPr/>
          </p:nvCxnSpPr>
          <p:spPr>
            <a:xfrm>
              <a:off x="7089081" y="4522038"/>
              <a:ext cx="2991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0" name="Straight Arrow Connector 749">
              <a:extLst>
                <a:ext uri="{FF2B5EF4-FFF2-40B4-BE49-F238E27FC236}">
                  <a16:creationId xmlns:a16="http://schemas.microsoft.com/office/drawing/2014/main" xmlns="" id="{583D58CA-82B5-4051-9462-DE857A7DBF75}"/>
                </a:ext>
              </a:extLst>
            </p:cNvPr>
            <p:cNvCxnSpPr/>
            <p:nvPr/>
          </p:nvCxnSpPr>
          <p:spPr>
            <a:xfrm>
              <a:off x="6730046" y="4522038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1" name="TextBox 750">
              <a:extLst>
                <a:ext uri="{FF2B5EF4-FFF2-40B4-BE49-F238E27FC236}">
                  <a16:creationId xmlns:a16="http://schemas.microsoft.com/office/drawing/2014/main" xmlns="" id="{F52BA3E8-42CD-49E4-949B-F283B3F73E62}"/>
                </a:ext>
              </a:extLst>
            </p:cNvPr>
            <p:cNvSpPr txBox="1"/>
            <p:nvPr/>
          </p:nvSpPr>
          <p:spPr>
            <a:xfrm>
              <a:off x="10517759" y="4128693"/>
              <a:ext cx="193852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Hidden</a:t>
              </a:r>
            </a:p>
          </p:txBody>
        </p:sp>
        <p:sp>
          <p:nvSpPr>
            <p:cNvPr id="752" name="TextBox 751">
              <a:extLst>
                <a:ext uri="{FF2B5EF4-FFF2-40B4-BE49-F238E27FC236}">
                  <a16:creationId xmlns:a16="http://schemas.microsoft.com/office/drawing/2014/main" xmlns="" id="{767A9896-5F02-4E55-811B-278136F4A098}"/>
                </a:ext>
              </a:extLst>
            </p:cNvPr>
            <p:cNvSpPr txBox="1"/>
            <p:nvPr/>
          </p:nvSpPr>
          <p:spPr>
            <a:xfrm>
              <a:off x="10517759" y="4598242"/>
              <a:ext cx="193852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Observed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3" name="Rectangle 752">
                  <a:extLst>
                    <a:ext uri="{FF2B5EF4-FFF2-40B4-BE49-F238E27FC236}">
                      <a16:creationId xmlns:a16="http://schemas.microsoft.com/office/drawing/2014/main" xmlns="" id="{AC3C8FC7-51A4-4B94-A314-3E738CD267ED}"/>
                    </a:ext>
                  </a:extLst>
                </p:cNvPr>
                <p:cNvSpPr/>
                <p:nvPr/>
              </p:nvSpPr>
              <p:spPr>
                <a:xfrm>
                  <a:off x="383530" y="4704918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3" name="Rectangle 752">
                  <a:extLst>
                    <a:ext uri="{FF2B5EF4-FFF2-40B4-BE49-F238E27FC236}">
                      <a16:creationId xmlns:a16="http://schemas.microsoft.com/office/drawing/2014/main" id="{AC3C8FC7-51A4-4B94-A314-3E738CD267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530" y="4704918"/>
                  <a:ext cx="274320" cy="274320"/>
                </a:xfrm>
                <a:prstGeom prst="rect">
                  <a:avLst/>
                </a:prstGeom>
                <a:blipFill>
                  <a:blip r:embed="rId194"/>
                  <a:stretch>
                    <a:fillRect l="-6383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4" name="Straight Arrow Connector 753">
              <a:extLst>
                <a:ext uri="{FF2B5EF4-FFF2-40B4-BE49-F238E27FC236}">
                  <a16:creationId xmlns:a16="http://schemas.microsoft.com/office/drawing/2014/main" xmlns="" id="{678E3925-6618-4C0C-A30A-702BB0AE0EE8}"/>
                </a:ext>
              </a:extLst>
            </p:cNvPr>
            <p:cNvCxnSpPr>
              <a:stCxn id="755" idx="3"/>
            </p:cNvCxnSpPr>
            <p:nvPr/>
          </p:nvCxnSpPr>
          <p:spPr>
            <a:xfrm>
              <a:off x="663805" y="4375592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5" name="Rectangle 754">
                  <a:extLst>
                    <a:ext uri="{FF2B5EF4-FFF2-40B4-BE49-F238E27FC236}">
                      <a16:creationId xmlns:a16="http://schemas.microsoft.com/office/drawing/2014/main" xmlns="" id="{46FA724B-C6F6-4E60-B13A-C630C4720A07}"/>
                    </a:ext>
                  </a:extLst>
                </p:cNvPr>
                <p:cNvSpPr/>
                <p:nvPr/>
              </p:nvSpPr>
              <p:spPr>
                <a:xfrm>
                  <a:off x="389485" y="4238432"/>
                  <a:ext cx="274320" cy="2743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55" name="Rectangle 754">
                  <a:extLst>
                    <a:ext uri="{FF2B5EF4-FFF2-40B4-BE49-F238E27FC236}">
                      <a16:creationId xmlns:a16="http://schemas.microsoft.com/office/drawing/2014/main" id="{46FA724B-C6F6-4E60-B13A-C630C4720A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485" y="4238432"/>
                  <a:ext cx="274320" cy="274320"/>
                </a:xfrm>
                <a:prstGeom prst="rect">
                  <a:avLst/>
                </a:prstGeom>
                <a:blipFill>
                  <a:blip r:embed="rId195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6" name="Straight Arrow Connector 755">
              <a:extLst>
                <a:ext uri="{FF2B5EF4-FFF2-40B4-BE49-F238E27FC236}">
                  <a16:creationId xmlns:a16="http://schemas.microsoft.com/office/drawing/2014/main" xmlns="" id="{405411EA-A0C9-4E1E-ADF2-63B30998EEC1}"/>
                </a:ext>
              </a:extLst>
            </p:cNvPr>
            <p:cNvCxnSpPr>
              <a:stCxn id="755" idx="2"/>
              <a:endCxn id="753" idx="0"/>
            </p:cNvCxnSpPr>
            <p:nvPr/>
          </p:nvCxnSpPr>
          <p:spPr>
            <a:xfrm flipH="1">
              <a:off x="520690" y="4512752"/>
              <a:ext cx="5955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7" name="Straight Arrow Connector 756">
              <a:extLst>
                <a:ext uri="{FF2B5EF4-FFF2-40B4-BE49-F238E27FC236}">
                  <a16:creationId xmlns:a16="http://schemas.microsoft.com/office/drawing/2014/main" xmlns="" id="{8C5EC953-A353-4F3F-9162-1BBD006D2C8E}"/>
                </a:ext>
              </a:extLst>
            </p:cNvPr>
            <p:cNvCxnSpPr/>
            <p:nvPr/>
          </p:nvCxnSpPr>
          <p:spPr>
            <a:xfrm>
              <a:off x="965557" y="4512752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8" name="Straight Arrow Connector 757">
              <a:extLst>
                <a:ext uri="{FF2B5EF4-FFF2-40B4-BE49-F238E27FC236}">
                  <a16:creationId xmlns:a16="http://schemas.microsoft.com/office/drawing/2014/main" xmlns="" id="{02D7436B-8F99-4EAC-B3EF-36CFB09AECC9}"/>
                </a:ext>
              </a:extLst>
            </p:cNvPr>
            <p:cNvCxnSpPr>
              <a:endCxn id="759" idx="1"/>
            </p:cNvCxnSpPr>
            <p:nvPr/>
          </p:nvCxnSpPr>
          <p:spPr>
            <a:xfrm>
              <a:off x="9962393" y="4371687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9" name="Rectangle 758">
                  <a:extLst>
                    <a:ext uri="{FF2B5EF4-FFF2-40B4-BE49-F238E27FC236}">
                      <a16:creationId xmlns:a16="http://schemas.microsoft.com/office/drawing/2014/main" xmlns="" id="{34A0C2F1-1C6E-4FD3-A56B-C6492ABC9D37}"/>
                    </a:ext>
                  </a:extLst>
                </p:cNvPr>
                <p:cNvSpPr/>
                <p:nvPr/>
              </p:nvSpPr>
              <p:spPr>
                <a:xfrm>
                  <a:off x="10126985" y="4234527"/>
                  <a:ext cx="274320" cy="274320"/>
                </a:xfrm>
                <a:prstGeom prst="rect">
                  <a:avLst/>
                </a:prstGeom>
                <a:solidFill>
                  <a:srgbClr val="843C0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59" name="Rectangle 758">
                  <a:extLst>
                    <a:ext uri="{FF2B5EF4-FFF2-40B4-BE49-F238E27FC236}">
                      <a16:creationId xmlns:a16="http://schemas.microsoft.com/office/drawing/2014/main" id="{34A0C2F1-1C6E-4FD3-A56B-C6492ABC9D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6985" y="4234527"/>
                  <a:ext cx="274320" cy="274320"/>
                </a:xfrm>
                <a:prstGeom prst="rect">
                  <a:avLst/>
                </a:prstGeom>
                <a:blipFill>
                  <a:blip r:embed="rId165"/>
                  <a:stretch>
                    <a:fillRect l="-21277" r="-1276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60" name="Straight Arrow Connector 759">
              <a:extLst>
                <a:ext uri="{FF2B5EF4-FFF2-40B4-BE49-F238E27FC236}">
                  <a16:creationId xmlns:a16="http://schemas.microsoft.com/office/drawing/2014/main" xmlns="" id="{0F1EE46C-BDE8-4088-B878-FA5F2BD3A2F5}"/>
                </a:ext>
              </a:extLst>
            </p:cNvPr>
            <p:cNvCxnSpPr>
              <a:stCxn id="759" idx="2"/>
              <a:endCxn id="761" idx="0"/>
            </p:cNvCxnSpPr>
            <p:nvPr/>
          </p:nvCxnSpPr>
          <p:spPr>
            <a:xfrm>
              <a:off x="10264145" y="4508847"/>
              <a:ext cx="0" cy="1958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1" name="Rectangle 760">
                  <a:extLst>
                    <a:ext uri="{FF2B5EF4-FFF2-40B4-BE49-F238E27FC236}">
                      <a16:creationId xmlns:a16="http://schemas.microsoft.com/office/drawing/2014/main" xmlns="" id="{A88FE35F-C8F5-472C-8434-0F9773B453E8}"/>
                    </a:ext>
                  </a:extLst>
                </p:cNvPr>
                <p:cNvSpPr/>
                <p:nvPr/>
              </p:nvSpPr>
              <p:spPr>
                <a:xfrm>
                  <a:off x="10126985" y="470468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61" name="Rectangle 760">
                  <a:extLst>
                    <a:ext uri="{FF2B5EF4-FFF2-40B4-BE49-F238E27FC236}">
                      <a16:creationId xmlns:a16="http://schemas.microsoft.com/office/drawing/2014/main" id="{A88FE35F-C8F5-472C-8434-0F9773B453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6985" y="4704682"/>
                  <a:ext cx="274320" cy="274320"/>
                </a:xfrm>
                <a:prstGeom prst="rect">
                  <a:avLst/>
                </a:prstGeom>
                <a:blipFill>
                  <a:blip r:embed="rId196"/>
                  <a:stretch>
                    <a:fillRect l="-4255" r="-4255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01" name="Picture 200">
            <a:extLst>
              <a:ext uri="{FF2B5EF4-FFF2-40B4-BE49-F238E27FC236}">
                <a16:creationId xmlns:a16="http://schemas.microsoft.com/office/drawing/2014/main" xmlns="" id="{7913C45A-7D13-48D2-9AD4-3A63E05A0343}"/>
              </a:ext>
            </a:extLst>
          </p:cNvPr>
          <p:cNvPicPr>
            <a:picLocks noChangeAspect="1"/>
          </p:cNvPicPr>
          <p:nvPr/>
        </p:nvPicPr>
        <p:blipFill rotWithShape="1">
          <a:blip r:embed="rId2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" t="2338" r="27148" b="1936"/>
          <a:stretch/>
        </p:blipFill>
        <p:spPr>
          <a:xfrm>
            <a:off x="3302292" y="4147664"/>
            <a:ext cx="855463" cy="580554"/>
          </a:xfrm>
          <a:prstGeom prst="rect">
            <a:avLst/>
          </a:prstGeom>
        </p:spPr>
      </p:pic>
      <p:sp>
        <p:nvSpPr>
          <p:cNvPr id="202" name="TextBox 201">
            <a:extLst>
              <a:ext uri="{FF2B5EF4-FFF2-40B4-BE49-F238E27FC236}">
                <a16:creationId xmlns:a16="http://schemas.microsoft.com/office/drawing/2014/main" xmlns="" id="{070F6845-C85F-4EE9-8EFE-34C6149A73D3}"/>
              </a:ext>
            </a:extLst>
          </p:cNvPr>
          <p:cNvSpPr txBox="1"/>
          <p:nvPr/>
        </p:nvSpPr>
        <p:spPr>
          <a:xfrm>
            <a:off x="4260032" y="4157121"/>
            <a:ext cx="1018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PWMs</a:t>
            </a:r>
          </a:p>
        </p:txBody>
      </p:sp>
    </p:spTree>
    <p:extLst>
      <p:ext uri="{BB962C8B-B14F-4D97-AF65-F5344CB8AC3E}">
        <p14:creationId xmlns:p14="http://schemas.microsoft.com/office/powerpoint/2010/main" val="19687958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xmlns="" id="{7646AF1F-0522-41B5-AA7E-014D63C451D6}"/>
                  </a:ext>
                </a:extLst>
              </p:cNvPr>
              <p:cNvSpPr/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7646AF1F-0522-41B5-AA7E-014D63C4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blipFill>
                <a:blip r:embed="rId2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xmlns="" id="{3007C35C-4D69-441A-A9E8-565263A10E2A}"/>
                  </a:ext>
                </a:extLst>
              </p:cNvPr>
              <p:cNvSpPr/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blipFill>
                <a:blip r:embed="rId3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7" name="Arc 246">
            <a:extLst>
              <a:ext uri="{FF2B5EF4-FFF2-40B4-BE49-F238E27FC236}">
                <a16:creationId xmlns:a16="http://schemas.microsoft.com/office/drawing/2014/main" xmlns="" id="{6C04B47C-C85C-4A50-81C8-59A0A506E096}"/>
              </a:ext>
            </a:extLst>
          </p:cNvPr>
          <p:cNvSpPr/>
          <p:nvPr/>
        </p:nvSpPr>
        <p:spPr>
          <a:xfrm>
            <a:off x="1800960" y="11283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xmlns="" id="{E0F67272-15BE-4542-9C93-3B7AF863AC3B}"/>
              </a:ext>
            </a:extLst>
          </p:cNvPr>
          <p:cNvSpPr/>
          <p:nvPr/>
        </p:nvSpPr>
        <p:spPr>
          <a:xfrm rot="10800000">
            <a:off x="1793102" y="17032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Arc 248">
            <a:extLst>
              <a:ext uri="{FF2B5EF4-FFF2-40B4-BE49-F238E27FC236}">
                <a16:creationId xmlns:a16="http://schemas.microsoft.com/office/drawing/2014/main" xmlns="" id="{52E86D83-1E62-4417-AD7E-6E01D65B4459}"/>
              </a:ext>
            </a:extLst>
          </p:cNvPr>
          <p:cNvSpPr/>
          <p:nvPr/>
        </p:nvSpPr>
        <p:spPr>
          <a:xfrm rot="16200000">
            <a:off x="1257026" y="1483053"/>
            <a:ext cx="309639" cy="457200"/>
          </a:xfrm>
          <a:prstGeom prst="arc">
            <a:avLst>
              <a:gd name="adj1" fmla="val 8859158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xmlns="" id="{2E4E6A0C-89D2-43CC-A6D6-656C3FF822EE}"/>
                  </a:ext>
                </a:extLst>
              </p:cNvPr>
              <p:cNvSpPr/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xmlns="" id="{309512FF-F6A6-4A4F-B26B-4AA6F4C53EE7}"/>
              </a:ext>
            </a:extLst>
          </p:cNvPr>
          <p:cNvCxnSpPr/>
          <p:nvPr/>
        </p:nvCxnSpPr>
        <p:spPr>
          <a:xfrm flipH="1">
            <a:off x="1625879" y="1846378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xmlns="" id="{FDC8311C-2F63-460F-B8AD-864823771C1C}"/>
                  </a:ext>
                </a:extLst>
              </p:cNvPr>
              <p:cNvSpPr/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xmlns="" id="{1E39AF58-0760-47B3-BEE1-5E03A5ECFB66}"/>
                  </a:ext>
                </a:extLst>
              </p:cNvPr>
              <p:cNvSpPr/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xmlns="" id="{4EF200EB-4BA3-4B59-B905-2E0CBA3B5961}"/>
                  </a:ext>
                </a:extLst>
              </p:cNvPr>
              <p:cNvSpPr/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xmlns="" id="{87E8A4EC-B2DA-4FE5-AAD4-E2ED95A546AC}"/>
                  </a:ext>
                </a:extLst>
              </p:cNvPr>
              <p:cNvSpPr/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blipFill>
                <a:blip r:embed="rId8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xmlns="" id="{E4BE1A59-E93C-43D3-A9EC-5A09BAA68920}"/>
                  </a:ext>
                </a:extLst>
              </p:cNvPr>
              <p:cNvSpPr/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blipFill>
                <a:blip r:embed="rId9"/>
                <a:stretch>
                  <a:fillRect l="-16129" r="-967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5" name="Arc 274">
            <a:extLst>
              <a:ext uri="{FF2B5EF4-FFF2-40B4-BE49-F238E27FC236}">
                <a16:creationId xmlns:a16="http://schemas.microsoft.com/office/drawing/2014/main" xmlns="" id="{F86E585A-8AA7-45EE-A1C7-A4CB8CACF924}"/>
              </a:ext>
            </a:extLst>
          </p:cNvPr>
          <p:cNvSpPr/>
          <p:nvPr/>
        </p:nvSpPr>
        <p:spPr>
          <a:xfrm>
            <a:off x="1813996" y="11878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6" name="Arc 275">
            <a:extLst>
              <a:ext uri="{FF2B5EF4-FFF2-40B4-BE49-F238E27FC236}">
                <a16:creationId xmlns:a16="http://schemas.microsoft.com/office/drawing/2014/main" xmlns="" id="{A10795ED-FF06-45F2-9994-C23CEC468AA0}"/>
              </a:ext>
            </a:extLst>
          </p:cNvPr>
          <p:cNvSpPr/>
          <p:nvPr/>
        </p:nvSpPr>
        <p:spPr>
          <a:xfrm>
            <a:off x="1793102" y="10809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7" name="Arc 276">
            <a:extLst>
              <a:ext uri="{FF2B5EF4-FFF2-40B4-BE49-F238E27FC236}">
                <a16:creationId xmlns:a16="http://schemas.microsoft.com/office/drawing/2014/main" xmlns="" id="{5B2DAB45-83FD-49C9-8206-AFA4C61D652A}"/>
              </a:ext>
            </a:extLst>
          </p:cNvPr>
          <p:cNvSpPr/>
          <p:nvPr/>
        </p:nvSpPr>
        <p:spPr>
          <a:xfrm rot="10800000">
            <a:off x="1785666" y="1674448"/>
            <a:ext cx="1197990" cy="494132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8" name="Arc 277">
            <a:extLst>
              <a:ext uri="{FF2B5EF4-FFF2-40B4-BE49-F238E27FC236}">
                <a16:creationId xmlns:a16="http://schemas.microsoft.com/office/drawing/2014/main" xmlns="" id="{4A729748-6B6D-4F0F-91E6-3D204347553B}"/>
              </a:ext>
            </a:extLst>
          </p:cNvPr>
          <p:cNvSpPr/>
          <p:nvPr/>
        </p:nvSpPr>
        <p:spPr>
          <a:xfrm rot="10800000">
            <a:off x="1788744" y="1674448"/>
            <a:ext cx="1681651" cy="559645"/>
          </a:xfrm>
          <a:prstGeom prst="arc">
            <a:avLst>
              <a:gd name="adj1" fmla="val 1081764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xmlns="" id="{94410D0F-91C4-4FCB-B37F-3513E618EA09}"/>
                  </a:ext>
                </a:extLst>
              </p:cNvPr>
              <p:cNvSpPr/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94410D0F-91C4-4FCB-B37F-3513E618E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blipFill>
                <a:blip r:embed="rId32"/>
                <a:stretch>
                  <a:fillRect l="-16129" r="-1290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xmlns="" id="{BA2C6A64-12BA-4BF8-91D1-EEC473C983C1}"/>
                  </a:ext>
                </a:extLst>
              </p:cNvPr>
              <p:cNvSpPr/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blipFill>
                <a:blip r:embed="rId33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xmlns="" id="{133BE173-E5CA-43CD-9796-55710AF9A30E}"/>
                  </a:ext>
                </a:extLst>
              </p:cNvPr>
              <p:cNvSpPr/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xmlns="" id="{63032EA7-E059-46BB-BCE1-5A0B34445A1A}"/>
              </a:ext>
            </a:extLst>
          </p:cNvPr>
          <p:cNvCxnSpPr/>
          <p:nvPr/>
        </p:nvCxnSpPr>
        <p:spPr>
          <a:xfrm flipH="1">
            <a:off x="1644844" y="3579600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xmlns="" id="{EE2CD84B-EA0A-4749-91C0-36E30B690396}"/>
                  </a:ext>
                </a:extLst>
              </p:cNvPr>
              <p:cNvSpPr/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xmlns="" id="{FC434BE2-A263-429F-92D6-97C81E6116A3}"/>
                  </a:ext>
                </a:extLst>
              </p:cNvPr>
              <p:cNvSpPr/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xmlns="" id="{02DF2B30-8A0B-4C68-B006-4A4AD0696DA0}"/>
                  </a:ext>
                </a:extLst>
              </p:cNvPr>
              <p:cNvSpPr/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xmlns="" id="{C9823F8D-A6EA-4F45-A7F0-761608C18A30}"/>
                  </a:ext>
                </a:extLst>
              </p:cNvPr>
              <p:cNvSpPr/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blipFill>
                <a:blip r:embed="rId38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xmlns="" id="{354A12AB-D19F-4C13-ABA7-8C27AEF4F9A1}"/>
                  </a:ext>
                </a:extLst>
              </p:cNvPr>
              <p:cNvSpPr/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blipFill>
                <a:blip r:embed="rId39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Arc 318">
            <a:extLst>
              <a:ext uri="{FF2B5EF4-FFF2-40B4-BE49-F238E27FC236}">
                <a16:creationId xmlns:a16="http://schemas.microsoft.com/office/drawing/2014/main" xmlns="" id="{226508E7-D210-46C8-9F5C-9B8248F6BDF1}"/>
              </a:ext>
            </a:extLst>
          </p:cNvPr>
          <p:cNvSpPr/>
          <p:nvPr/>
        </p:nvSpPr>
        <p:spPr>
          <a:xfrm rot="16200000">
            <a:off x="556352" y="1842505"/>
            <a:ext cx="1738400" cy="1167055"/>
          </a:xfrm>
          <a:prstGeom prst="arc">
            <a:avLst>
              <a:gd name="adj1" fmla="val 10574923"/>
              <a:gd name="adj2" fmla="val 138132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xmlns="" id="{670A43C8-D730-4139-9AC2-276F717100C7}"/>
                  </a:ext>
                </a:extLst>
              </p:cNvPr>
              <p:cNvSpPr txBox="1"/>
              <p:nvPr/>
            </p:nvSpPr>
            <p:spPr>
              <a:xfrm>
                <a:off x="3824395" y="170031"/>
                <a:ext cx="344486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Background States Emission Probability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algn="ctr"/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670A43C8-D730-4139-9AC2-276F71710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395" y="170031"/>
                <a:ext cx="3444866" cy="1200329"/>
              </a:xfrm>
              <a:prstGeom prst="rect">
                <a:avLst/>
              </a:prstGeom>
              <a:blipFill>
                <a:blip r:embed="rId41"/>
                <a:stretch>
                  <a:fillRect l="-2301" t="-4061" r="-230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7" name="TextBox 376">
            <a:extLst>
              <a:ext uri="{FF2B5EF4-FFF2-40B4-BE49-F238E27FC236}">
                <a16:creationId xmlns:a16="http://schemas.microsoft.com/office/drawing/2014/main" xmlns="" id="{A52D1CD1-53B1-4E8F-8F06-5188E1439713}"/>
              </a:ext>
            </a:extLst>
          </p:cNvPr>
          <p:cNvSpPr txBox="1"/>
          <p:nvPr/>
        </p:nvSpPr>
        <p:spPr>
          <a:xfrm>
            <a:off x="596502" y="544134"/>
            <a:ext cx="3196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 State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xmlns="" id="{D08AAC82-3589-4B00-BFCF-2E52DB04B3DE}"/>
                  </a:ext>
                </a:extLst>
              </p:cNvPr>
              <p:cNvSpPr/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  <a:blipFill>
                <a:blip r:embed="rId9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xmlns="" id="{D7B4E07C-6DA2-4FA4-A144-C6F5DB92F7E4}"/>
                  </a:ext>
                </a:extLst>
              </p:cNvPr>
              <p:cNvSpPr/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xmlns="" id="{EBCADE21-98F8-460B-9CA5-B6128C3E4127}"/>
                  </a:ext>
                </a:extLst>
              </p:cNvPr>
              <p:cNvSpPr/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xmlns="" id="{FCC7F83A-C270-4113-94A6-9DCDB8B22057}"/>
                  </a:ext>
                </a:extLst>
              </p:cNvPr>
              <p:cNvSpPr/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xmlns="" id="{3D30B365-5F01-48A4-923E-48F9F08E3005}"/>
                  </a:ext>
                </a:extLst>
              </p:cNvPr>
              <p:cNvSpPr/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5" name="Arc 394">
            <a:extLst>
              <a:ext uri="{FF2B5EF4-FFF2-40B4-BE49-F238E27FC236}">
                <a16:creationId xmlns:a16="http://schemas.microsoft.com/office/drawing/2014/main" xmlns="" id="{32C09FAE-B7FB-47FC-AC6B-0404674C19EE}"/>
              </a:ext>
            </a:extLst>
          </p:cNvPr>
          <p:cNvSpPr/>
          <p:nvPr/>
        </p:nvSpPr>
        <p:spPr>
          <a:xfrm>
            <a:off x="1821854" y="28667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6" name="Arc 395">
            <a:extLst>
              <a:ext uri="{FF2B5EF4-FFF2-40B4-BE49-F238E27FC236}">
                <a16:creationId xmlns:a16="http://schemas.microsoft.com/office/drawing/2014/main" xmlns="" id="{8358587C-CBDC-4417-94C9-5275E4695F77}"/>
              </a:ext>
            </a:extLst>
          </p:cNvPr>
          <p:cNvSpPr/>
          <p:nvPr/>
        </p:nvSpPr>
        <p:spPr>
          <a:xfrm rot="10800000">
            <a:off x="1813996" y="34416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7" name="Arc 396">
            <a:extLst>
              <a:ext uri="{FF2B5EF4-FFF2-40B4-BE49-F238E27FC236}">
                <a16:creationId xmlns:a16="http://schemas.microsoft.com/office/drawing/2014/main" xmlns="" id="{934255EF-13FF-487D-BFA6-7C2C780A9F14}"/>
              </a:ext>
            </a:extLst>
          </p:cNvPr>
          <p:cNvSpPr/>
          <p:nvPr/>
        </p:nvSpPr>
        <p:spPr>
          <a:xfrm rot="16200000">
            <a:off x="1277920" y="3221453"/>
            <a:ext cx="309639" cy="457200"/>
          </a:xfrm>
          <a:prstGeom prst="arc">
            <a:avLst>
              <a:gd name="adj1" fmla="val 8678828"/>
              <a:gd name="adj2" fmla="val 189880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8" name="Arc 397">
            <a:extLst>
              <a:ext uri="{FF2B5EF4-FFF2-40B4-BE49-F238E27FC236}">
                <a16:creationId xmlns:a16="http://schemas.microsoft.com/office/drawing/2014/main" xmlns="" id="{71CFC5C6-DD37-4C6C-9F98-D0030412FE5B}"/>
              </a:ext>
            </a:extLst>
          </p:cNvPr>
          <p:cNvSpPr/>
          <p:nvPr/>
        </p:nvSpPr>
        <p:spPr>
          <a:xfrm>
            <a:off x="1834890" y="29262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9" name="Arc 398">
            <a:extLst>
              <a:ext uri="{FF2B5EF4-FFF2-40B4-BE49-F238E27FC236}">
                <a16:creationId xmlns:a16="http://schemas.microsoft.com/office/drawing/2014/main" xmlns="" id="{AD899973-3D71-4C26-85B0-0497860996D9}"/>
              </a:ext>
            </a:extLst>
          </p:cNvPr>
          <p:cNvSpPr/>
          <p:nvPr/>
        </p:nvSpPr>
        <p:spPr>
          <a:xfrm>
            <a:off x="1813996" y="28193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00" name="Arc 399">
            <a:extLst>
              <a:ext uri="{FF2B5EF4-FFF2-40B4-BE49-F238E27FC236}">
                <a16:creationId xmlns:a16="http://schemas.microsoft.com/office/drawing/2014/main" xmlns="" id="{C5B65EC3-B010-4E81-ADF2-6B7AEECCCBCB}"/>
              </a:ext>
            </a:extLst>
          </p:cNvPr>
          <p:cNvSpPr/>
          <p:nvPr/>
        </p:nvSpPr>
        <p:spPr>
          <a:xfrm rot="10800000">
            <a:off x="1806561" y="3412849"/>
            <a:ext cx="1159539" cy="521497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1" name="Arc 400">
            <a:extLst>
              <a:ext uri="{FF2B5EF4-FFF2-40B4-BE49-F238E27FC236}">
                <a16:creationId xmlns:a16="http://schemas.microsoft.com/office/drawing/2014/main" xmlns="" id="{1204ED8F-DD85-4706-89BD-45B37F687710}"/>
              </a:ext>
            </a:extLst>
          </p:cNvPr>
          <p:cNvSpPr/>
          <p:nvPr/>
        </p:nvSpPr>
        <p:spPr>
          <a:xfrm rot="10800000">
            <a:off x="1809638" y="3412848"/>
            <a:ext cx="1681651" cy="559645"/>
          </a:xfrm>
          <a:prstGeom prst="arc">
            <a:avLst>
              <a:gd name="adj1" fmla="val 1079048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xmlns="" id="{852C4A09-5DCE-4A84-AC21-1D7AF50CF1F1}"/>
                  </a:ext>
                </a:extLst>
              </p:cNvPr>
              <p:cNvSpPr/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  <a:blipFill>
                <a:blip r:embed="rId10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xmlns="" id="{4798AF30-5D1A-49C0-A5B3-B352BD4ED138}"/>
                  </a:ext>
                </a:extLst>
              </p:cNvPr>
              <p:cNvSpPr/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4" name="Picture 403">
            <a:extLst>
              <a:ext uri="{FF2B5EF4-FFF2-40B4-BE49-F238E27FC236}">
                <a16:creationId xmlns:a16="http://schemas.microsoft.com/office/drawing/2014/main" xmlns="" id="{B6836E62-1334-458E-AB30-CB51EE62A41A}"/>
              </a:ext>
            </a:extLst>
          </p:cNvPr>
          <p:cNvPicPr>
            <a:picLocks noChangeAspect="1"/>
          </p:cNvPicPr>
          <p:nvPr/>
        </p:nvPicPr>
        <p:blipFill rotWithShape="1">
          <a:blip r:embed="rId10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4" t="13746" r="44521" b="14361"/>
          <a:stretch/>
        </p:blipFill>
        <p:spPr>
          <a:xfrm>
            <a:off x="1705922" y="4157121"/>
            <a:ext cx="711830" cy="577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xmlns="" id="{D0B8BC37-64D1-4BAB-93F0-CF2AE2BC947A}"/>
                  </a:ext>
                </a:extLst>
              </p:cNvPr>
              <p:cNvSpPr txBox="1"/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Start Probability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D0B8BC37-64D1-4BAB-93F0-CF2AE2BC9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blipFill>
                <a:blip r:embed="rId10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xmlns="" id="{79375B03-F22B-470B-B02C-A915D7EAB84E}"/>
                  </a:ext>
                </a:extLst>
              </p:cNvPr>
              <p:cNvSpPr/>
              <p:nvPr/>
            </p:nvSpPr>
            <p:spPr>
              <a:xfrm>
                <a:off x="7790400" y="3740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79375B03-F22B-470B-B02C-A915D7EAB8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740400"/>
                <a:ext cx="502920" cy="502920"/>
              </a:xfrm>
              <a:prstGeom prst="rect">
                <a:avLst/>
              </a:prstGeom>
              <a:blipFill>
                <a:blip r:embed="rId105"/>
                <a:stretch>
                  <a:fillRect l="-10714" r="-8333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xmlns="" id="{408C08C6-DA6C-49FE-8650-FD8197E07CF2}"/>
                  </a:ext>
                </a:extLst>
              </p:cNvPr>
              <p:cNvSpPr/>
              <p:nvPr/>
            </p:nvSpPr>
            <p:spPr>
              <a:xfrm>
                <a:off x="8294400" y="3740400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408C08C6-DA6C-49FE-8650-FD8197E07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740400"/>
                <a:ext cx="502920" cy="502920"/>
              </a:xfrm>
              <a:prstGeom prst="rect">
                <a:avLst/>
              </a:prstGeom>
              <a:blipFill>
                <a:blip r:embed="rId10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xmlns="" id="{D5281AB4-48BB-465C-A719-818549A358EB}"/>
                  </a:ext>
                </a:extLst>
              </p:cNvPr>
              <p:cNvSpPr/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id="{D5281AB4-48BB-465C-A719-818549A358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blipFill>
                <a:blip r:embed="rId107"/>
                <a:stretch>
                  <a:fillRect l="-10714" r="-8333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xmlns="" id="{27865F3A-90CA-42D7-A973-8D208CF3097E}"/>
                  </a:ext>
                </a:extLst>
              </p:cNvPr>
              <p:cNvSpPr/>
              <p:nvPr/>
            </p:nvSpPr>
            <p:spPr>
              <a:xfrm>
                <a:off x="8294400" y="4244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27865F3A-90CA-42D7-A973-8D208CF309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4244400"/>
                <a:ext cx="502920" cy="502920"/>
              </a:xfrm>
              <a:prstGeom prst="rect">
                <a:avLst/>
              </a:prstGeom>
              <a:blipFill>
                <a:blip r:embed="rId10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xmlns="" id="{EB6A98F9-219A-425D-8EB6-5194BB3A13F7}"/>
                  </a:ext>
                </a:extLst>
              </p:cNvPr>
              <p:cNvSpPr/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EB6A98F9-219A-425D-8EB6-5194BB3A1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blipFill>
                <a:blip r:embed="rId109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xmlns="" id="{2786BB1D-41CD-4339-9ECA-58B09A8CE6CB}"/>
                  </a:ext>
                </a:extLst>
              </p:cNvPr>
              <p:cNvSpPr/>
              <p:nvPr/>
            </p:nvSpPr>
            <p:spPr>
              <a:xfrm>
                <a:off x="9806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2786BB1D-41CD-4339-9ECA-58B09A8CE6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3236400"/>
                <a:ext cx="502920" cy="502920"/>
              </a:xfrm>
              <a:prstGeom prst="rect">
                <a:avLst/>
              </a:prstGeom>
              <a:blipFill>
                <a:blip r:embed="rId110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xmlns="" id="{77C6D6E2-2190-4F22-ADC3-977236143BD0}"/>
                  </a:ext>
                </a:extLst>
              </p:cNvPr>
              <p:cNvSpPr/>
              <p:nvPr/>
            </p:nvSpPr>
            <p:spPr>
              <a:xfrm>
                <a:off x="10310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77C6D6E2-2190-4F22-ADC3-977236143B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3236400"/>
                <a:ext cx="502920" cy="502920"/>
              </a:xfrm>
              <a:prstGeom prst="rect">
                <a:avLst/>
              </a:prstGeom>
              <a:blipFill>
                <a:blip r:embed="rId111"/>
                <a:stretch>
                  <a:fillRect l="-8235" r="-4706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xmlns="" id="{34BF183A-F7C8-4067-8864-2F72ADC4D90F}"/>
                  </a:ext>
                </a:extLst>
              </p:cNvPr>
              <p:cNvSpPr/>
              <p:nvPr/>
            </p:nvSpPr>
            <p:spPr>
              <a:xfrm>
                <a:off x="8798400" y="3740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34BF183A-F7C8-4067-8864-2F72ADC4D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740400"/>
                <a:ext cx="502920" cy="502920"/>
              </a:xfrm>
              <a:prstGeom prst="rect">
                <a:avLst/>
              </a:prstGeom>
              <a:blipFill>
                <a:blip r:embed="rId11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xmlns="" id="{777B0621-2E75-40F6-8B44-9A9B4B82625D}"/>
                  </a:ext>
                </a:extLst>
              </p:cNvPr>
              <p:cNvSpPr/>
              <p:nvPr/>
            </p:nvSpPr>
            <p:spPr>
              <a:xfrm>
                <a:off x="9302400" y="3740400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777B0621-2E75-40F6-8B44-9A9B4B8262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740400"/>
                <a:ext cx="502920" cy="502920"/>
              </a:xfrm>
              <a:prstGeom prst="rect">
                <a:avLst/>
              </a:prstGeom>
              <a:blipFill>
                <a:blip r:embed="rId113"/>
                <a:stretch>
                  <a:fillRect l="-3571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xmlns="" id="{8F48034A-F8BF-4E85-A1E8-C3174EB8DB68}"/>
                  </a:ext>
                </a:extLst>
              </p:cNvPr>
              <p:cNvSpPr/>
              <p:nvPr/>
            </p:nvSpPr>
            <p:spPr>
              <a:xfrm>
                <a:off x="10310400" y="3740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8F48034A-F8BF-4E85-A1E8-C3174EB8DB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3740400"/>
                <a:ext cx="502920" cy="502920"/>
              </a:xfrm>
              <a:prstGeom prst="rect">
                <a:avLst/>
              </a:prstGeom>
              <a:blipFill>
                <a:blip r:embed="rId11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xmlns="" id="{66848AF0-FB70-4B6F-BD3A-4FAC8A2C35C7}"/>
                  </a:ext>
                </a:extLst>
              </p:cNvPr>
              <p:cNvSpPr/>
              <p:nvPr/>
            </p:nvSpPr>
            <p:spPr>
              <a:xfrm>
                <a:off x="8798400" y="4244400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66848AF0-FB70-4B6F-BD3A-4FAC8A2C3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4244400"/>
                <a:ext cx="502920" cy="502920"/>
              </a:xfrm>
              <a:prstGeom prst="rect">
                <a:avLst/>
              </a:prstGeom>
              <a:blipFill>
                <a:blip r:embed="rId11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xmlns="" id="{E136F384-0F0F-482A-8F2E-F2618EA3C79A}"/>
                  </a:ext>
                </a:extLst>
              </p:cNvPr>
              <p:cNvSpPr/>
              <p:nvPr/>
            </p:nvSpPr>
            <p:spPr>
              <a:xfrm>
                <a:off x="7790400" y="42444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id="{E136F384-0F0F-482A-8F2E-F2618EA3C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4244400"/>
                <a:ext cx="502920" cy="502920"/>
              </a:xfrm>
              <a:prstGeom prst="rect">
                <a:avLst/>
              </a:prstGeom>
              <a:blipFill>
                <a:blip r:embed="rId116"/>
                <a:stretch>
                  <a:fillRect l="-10714" r="-952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xmlns="" id="{676F3B1C-4DB2-4265-830E-8725D3A2270A}"/>
                  </a:ext>
                </a:extLst>
              </p:cNvPr>
              <p:cNvSpPr/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id="{676F3B1C-4DB2-4265-830E-8725D3A227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blipFill>
                <a:blip r:embed="rId117"/>
                <a:stretch>
                  <a:fillRect l="-10588" r="-941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xmlns="" id="{817F1550-5554-49AE-BFF5-8B51DF27FBDB}"/>
                  </a:ext>
                </a:extLst>
              </p:cNvPr>
              <p:cNvSpPr/>
              <p:nvPr/>
            </p:nvSpPr>
            <p:spPr>
              <a:xfrm>
                <a:off x="9302400" y="4244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817F1550-5554-49AE-BFF5-8B51DF27FB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4244400"/>
                <a:ext cx="502920" cy="502920"/>
              </a:xfrm>
              <a:prstGeom prst="rect">
                <a:avLst/>
              </a:prstGeom>
              <a:blipFill>
                <a:blip r:embed="rId11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xmlns="" id="{BD42E13E-3D96-4588-9666-01AC435E21B6}"/>
                  </a:ext>
                </a:extLst>
              </p:cNvPr>
              <p:cNvSpPr/>
              <p:nvPr/>
            </p:nvSpPr>
            <p:spPr>
              <a:xfrm>
                <a:off x="9806400" y="4244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BD42E13E-3D96-4588-9666-01AC435E21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4244400"/>
                <a:ext cx="502920" cy="502920"/>
              </a:xfrm>
              <a:prstGeom prst="rect">
                <a:avLst/>
              </a:prstGeom>
              <a:blipFill>
                <a:blip r:embed="rId119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xmlns="" id="{07130369-8FBA-4DBC-902D-6C5CB9F07041}"/>
                  </a:ext>
                </a:extLst>
              </p:cNvPr>
              <p:cNvSpPr/>
              <p:nvPr/>
            </p:nvSpPr>
            <p:spPr>
              <a:xfrm>
                <a:off x="10310400" y="4244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07130369-8FBA-4DBC-902D-6C5CB9F070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4244400"/>
                <a:ext cx="502920" cy="502920"/>
              </a:xfrm>
              <a:prstGeom prst="rect">
                <a:avLst/>
              </a:prstGeom>
              <a:blipFill>
                <a:blip r:embed="rId12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5" name="Left Brace 434">
            <a:extLst>
              <a:ext uri="{FF2B5EF4-FFF2-40B4-BE49-F238E27FC236}">
                <a16:creationId xmlns:a16="http://schemas.microsoft.com/office/drawing/2014/main" xmlns="" id="{88521940-93D9-422C-9E7B-337F8A99BB6F}"/>
              </a:ext>
            </a:extLst>
          </p:cNvPr>
          <p:cNvSpPr/>
          <p:nvPr/>
        </p:nvSpPr>
        <p:spPr>
          <a:xfrm rot="5400000">
            <a:off x="8695718" y="2623305"/>
            <a:ext cx="199421" cy="99104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xmlns="" id="{4EB2434A-5178-4F04-977A-187E797BBEC6}"/>
                  </a:ext>
                </a:extLst>
              </p:cNvPr>
              <p:cNvSpPr/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4EB2434A-5178-4F04-977A-187E797BBE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blipFill>
                <a:blip r:embed="rId122"/>
                <a:stretch>
                  <a:fillRect l="-43333" t="-7895" r="-36667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7" name="Left Brace 436">
            <a:extLst>
              <a:ext uri="{FF2B5EF4-FFF2-40B4-BE49-F238E27FC236}">
                <a16:creationId xmlns:a16="http://schemas.microsoft.com/office/drawing/2014/main" xmlns="" id="{C5329FF4-935B-4E46-9FCC-2CB35D0E8918}"/>
              </a:ext>
            </a:extLst>
          </p:cNvPr>
          <p:cNvSpPr/>
          <p:nvPr/>
        </p:nvSpPr>
        <p:spPr>
          <a:xfrm rot="5400000">
            <a:off x="9955192" y="2367316"/>
            <a:ext cx="199422" cy="150303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xmlns="" id="{5E4F7D02-3017-4D42-86F5-C2187C12B92A}"/>
                  </a:ext>
                </a:extLst>
              </p:cNvPr>
              <p:cNvSpPr/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5E4F7D02-3017-4D42-86F5-C2187C12B9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blipFill>
                <a:blip r:embed="rId123"/>
                <a:stretch>
                  <a:fillRect l="-13043" t="-7895" r="-6522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xmlns="" id="{155B9123-A24D-4EBE-B294-C4A1562CC58D}"/>
                  </a:ext>
                </a:extLst>
              </p:cNvPr>
              <p:cNvSpPr txBox="1"/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Transition Probability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id="{155B9123-A24D-4EBE-B294-C4A1562C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blipFill>
                <a:blip r:embed="rId124"/>
                <a:stretch>
                  <a:fillRect l="-1711" t="-10526" r="-186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xmlns="" id="{4C0FAD8C-6DDB-4C06-9578-239AEB7B95C4}"/>
                  </a:ext>
                </a:extLst>
              </p:cNvPr>
              <p:cNvSpPr/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4C0FAD8C-6DDB-4C06-9578-239AEB7B9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blipFill>
                <a:blip r:embed="rId1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xmlns="" id="{52942915-8EA9-406C-BD5B-DB96F362525B}"/>
                  </a:ext>
                </a:extLst>
              </p:cNvPr>
              <p:cNvSpPr/>
              <p:nvPr/>
            </p:nvSpPr>
            <p:spPr>
              <a:xfrm>
                <a:off x="7793305" y="1161517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52942915-8EA9-406C-BD5B-DB96F3625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305" y="1161517"/>
                <a:ext cx="502920" cy="502920"/>
              </a:xfrm>
              <a:prstGeom prst="rect">
                <a:avLst/>
              </a:prstGeom>
              <a:blipFill>
                <a:blip r:embed="rId126"/>
                <a:stretch>
                  <a:fillRect l="-9412" r="-823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xmlns="" id="{88DAA2AA-F711-4632-A5E4-B0ADDA0B19FD}"/>
                  </a:ext>
                </a:extLst>
              </p:cNvPr>
              <p:cNvSpPr/>
              <p:nvPr/>
            </p:nvSpPr>
            <p:spPr>
              <a:xfrm>
                <a:off x="8798791" y="116283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id="{88DAA2AA-F711-4632-A5E4-B0ADDA0B1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791" y="1162830"/>
                <a:ext cx="502920" cy="502920"/>
              </a:xfrm>
              <a:prstGeom prst="rect">
                <a:avLst/>
              </a:prstGeom>
              <a:blipFill>
                <a:blip r:embed="rId127"/>
                <a:stretch>
                  <a:fillRect l="-9412" r="-823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5" name="Rectangle 444">
                <a:extLst>
                  <a:ext uri="{FF2B5EF4-FFF2-40B4-BE49-F238E27FC236}">
                    <a16:creationId xmlns:a16="http://schemas.microsoft.com/office/drawing/2014/main" xmlns="" id="{DF94F7FB-3C66-45FF-AA59-195C937A202F}"/>
                  </a:ext>
                </a:extLst>
              </p:cNvPr>
              <p:cNvSpPr/>
              <p:nvPr/>
            </p:nvSpPr>
            <p:spPr>
              <a:xfrm>
                <a:off x="9300076" y="1162533"/>
                <a:ext cx="661921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5" name="Rectangle 444">
                <a:extLst>
                  <a:ext uri="{FF2B5EF4-FFF2-40B4-BE49-F238E27FC236}">
                    <a16:creationId xmlns:a16="http://schemas.microsoft.com/office/drawing/2014/main" id="{DF94F7FB-3C66-45FF-AA59-195C937A2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076" y="1162533"/>
                <a:ext cx="661921" cy="502920"/>
              </a:xfrm>
              <a:prstGeom prst="rect">
                <a:avLst/>
              </a:prstGeom>
              <a:blipFill>
                <a:blip r:embed="rId1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6" name="Rectangle 445">
                <a:extLst>
                  <a:ext uri="{FF2B5EF4-FFF2-40B4-BE49-F238E27FC236}">
                    <a16:creationId xmlns:a16="http://schemas.microsoft.com/office/drawing/2014/main" xmlns="" id="{9D2E50C8-C88F-4D41-BB49-078FFA64A7E7}"/>
                  </a:ext>
                </a:extLst>
              </p:cNvPr>
              <p:cNvSpPr/>
              <p:nvPr/>
            </p:nvSpPr>
            <p:spPr>
              <a:xfrm>
                <a:off x="9962476" y="1162149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6" name="Rectangle 445">
                <a:extLst>
                  <a:ext uri="{FF2B5EF4-FFF2-40B4-BE49-F238E27FC236}">
                    <a16:creationId xmlns:a16="http://schemas.microsoft.com/office/drawing/2014/main" id="{9D2E50C8-C88F-4D41-BB49-078FFA64A7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476" y="1162149"/>
                <a:ext cx="502920" cy="502920"/>
              </a:xfrm>
              <a:prstGeom prst="rect">
                <a:avLst/>
              </a:prstGeom>
              <a:blipFill>
                <a:blip r:embed="rId129"/>
                <a:stretch>
                  <a:fillRect l="-9412" r="-941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xmlns="" id="{289F4D83-4B58-4818-81A7-15359578DB5D}"/>
                  </a:ext>
                </a:extLst>
              </p:cNvPr>
              <p:cNvSpPr/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289F4D83-4B58-4818-81A7-15359578DB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blipFill>
                <a:blip r:embed="rId1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xmlns="" id="{04988FC1-AC16-4910-8D22-7E318B3EB612}"/>
                  </a:ext>
                </a:extLst>
              </p:cNvPr>
              <p:cNvSpPr/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04988FC1-AC16-4910-8D22-7E318B3EB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blipFill>
                <a:blip r:embed="rId1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xmlns="" id="{1B6F205C-3D9F-4D4B-81C1-77B3B6A5C30B}"/>
                  </a:ext>
                </a:extLst>
              </p:cNvPr>
              <p:cNvSpPr/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1B6F205C-3D9F-4D4B-81C1-77B3B6A5C3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blipFill>
                <a:blip r:embed="rId1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xmlns="" id="{A7869206-AB50-48E8-BD2C-D41BB7525729}"/>
                  </a:ext>
                </a:extLst>
              </p:cNvPr>
              <p:cNvSpPr/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A7869206-AB50-48E8-BD2C-D41BB75257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blipFill>
                <a:blip r:embed="rId1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xmlns="" id="{8B7E8BDF-79CD-453C-B0B7-E3035AB6BB64}"/>
                  </a:ext>
                </a:extLst>
              </p:cNvPr>
              <p:cNvSpPr/>
              <p:nvPr/>
            </p:nvSpPr>
            <p:spPr>
              <a:xfrm>
                <a:off x="8296642" y="116256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id="{8B7E8BDF-79CD-453C-B0B7-E3035AB6BB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642" y="1162568"/>
                <a:ext cx="502920" cy="502920"/>
              </a:xfrm>
              <a:prstGeom prst="rect">
                <a:avLst/>
              </a:prstGeom>
              <a:blipFill>
                <a:blip r:embed="rId134"/>
                <a:stretch>
                  <a:fillRect l="-10714" r="-952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2" name="Straight Arrow Connector 451">
            <a:extLst>
              <a:ext uri="{FF2B5EF4-FFF2-40B4-BE49-F238E27FC236}">
                <a16:creationId xmlns:a16="http://schemas.microsoft.com/office/drawing/2014/main" xmlns="" id="{9D4EC838-17DC-4E92-8D11-4C188F64D17A}"/>
              </a:ext>
            </a:extLst>
          </p:cNvPr>
          <p:cNvCxnSpPr/>
          <p:nvPr/>
        </p:nvCxnSpPr>
        <p:spPr>
          <a:xfrm>
            <a:off x="1363716" y="1241566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xmlns="" id="{10472795-DE49-4D5C-B6C6-CEE959E21D24}"/>
                  </a:ext>
                </a:extLst>
              </p:cNvPr>
              <p:cNvSpPr/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  <a:blipFill>
                <a:blip r:embed="rId1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xmlns="" id="{5931533C-75AB-47D4-B7E4-966A23D28CE5}"/>
              </a:ext>
            </a:extLst>
          </p:cNvPr>
          <p:cNvCxnSpPr/>
          <p:nvPr/>
        </p:nvCxnSpPr>
        <p:spPr>
          <a:xfrm>
            <a:off x="1386982" y="2966344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xmlns="" id="{8D4F7EE1-A7E3-451A-88CE-DE9E7CABA105}"/>
                  </a:ext>
                </a:extLst>
              </p:cNvPr>
              <p:cNvSpPr/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  <a:blipFill>
                <a:blip r:embed="rId1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0" name="Picture 459">
            <a:extLst>
              <a:ext uri="{FF2B5EF4-FFF2-40B4-BE49-F238E27FC236}">
                <a16:creationId xmlns:a16="http://schemas.microsoft.com/office/drawing/2014/main" xmlns="" id="{68EB58B4-A919-492A-B4D2-C1E336B3FF04}"/>
              </a:ext>
            </a:extLst>
          </p:cNvPr>
          <p:cNvPicPr>
            <a:picLocks noChangeAspect="1"/>
          </p:cNvPicPr>
          <p:nvPr/>
        </p:nvPicPr>
        <p:blipFill rotWithShape="1">
          <a:blip r:embed="rId1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9" t="3002" r="3959" b="2568"/>
          <a:stretch/>
        </p:blipFill>
        <p:spPr>
          <a:xfrm>
            <a:off x="2482197" y="4162774"/>
            <a:ext cx="718861" cy="572917"/>
          </a:xfrm>
          <a:prstGeom prst="rect">
            <a:avLst/>
          </a:prstGeom>
        </p:spPr>
      </p:pic>
      <p:sp>
        <p:nvSpPr>
          <p:cNvPr id="462" name="Arc 461">
            <a:extLst>
              <a:ext uri="{FF2B5EF4-FFF2-40B4-BE49-F238E27FC236}">
                <a16:creationId xmlns:a16="http://schemas.microsoft.com/office/drawing/2014/main" xmlns="" id="{00DBAB69-0AC0-4544-84EB-36E9AA285322}"/>
              </a:ext>
            </a:extLst>
          </p:cNvPr>
          <p:cNvSpPr/>
          <p:nvPr/>
        </p:nvSpPr>
        <p:spPr>
          <a:xfrm rot="5400000" flipV="1">
            <a:off x="1683177" y="2862653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3" name="Arc 462">
            <a:extLst>
              <a:ext uri="{FF2B5EF4-FFF2-40B4-BE49-F238E27FC236}">
                <a16:creationId xmlns:a16="http://schemas.microsoft.com/office/drawing/2014/main" xmlns="" id="{159143D7-ADC8-4F06-9B7F-41BB901E8025}"/>
              </a:ext>
            </a:extLst>
          </p:cNvPr>
          <p:cNvSpPr/>
          <p:nvPr/>
        </p:nvSpPr>
        <p:spPr>
          <a:xfrm rot="5400000" flipV="1">
            <a:off x="2159326" y="2862655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4" name="Arc 463">
            <a:extLst>
              <a:ext uri="{FF2B5EF4-FFF2-40B4-BE49-F238E27FC236}">
                <a16:creationId xmlns:a16="http://schemas.microsoft.com/office/drawing/2014/main" xmlns="" id="{8BC68F31-2416-4C9E-8B3E-13ABC368128B}"/>
              </a:ext>
            </a:extLst>
          </p:cNvPr>
          <p:cNvSpPr/>
          <p:nvPr/>
        </p:nvSpPr>
        <p:spPr>
          <a:xfrm rot="5400000" flipV="1">
            <a:off x="2205678" y="3667604"/>
            <a:ext cx="428170" cy="275309"/>
          </a:xfrm>
          <a:prstGeom prst="arc">
            <a:avLst>
              <a:gd name="adj1" fmla="val 11178144"/>
              <a:gd name="adj2" fmla="val 1579023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5" name="Arc 464">
            <a:extLst>
              <a:ext uri="{FF2B5EF4-FFF2-40B4-BE49-F238E27FC236}">
                <a16:creationId xmlns:a16="http://schemas.microsoft.com/office/drawing/2014/main" xmlns="" id="{FC1E3E2C-94D0-47DB-999D-60BCAC5F9D28}"/>
              </a:ext>
            </a:extLst>
          </p:cNvPr>
          <p:cNvSpPr/>
          <p:nvPr/>
        </p:nvSpPr>
        <p:spPr>
          <a:xfrm rot="5400000" flipV="1">
            <a:off x="2697623" y="3683678"/>
            <a:ext cx="428170" cy="239935"/>
          </a:xfrm>
          <a:prstGeom prst="arc">
            <a:avLst>
              <a:gd name="adj1" fmla="val 11178144"/>
              <a:gd name="adj2" fmla="val 1593576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6" name="Arc 465">
            <a:extLst>
              <a:ext uri="{FF2B5EF4-FFF2-40B4-BE49-F238E27FC236}">
                <a16:creationId xmlns:a16="http://schemas.microsoft.com/office/drawing/2014/main" xmlns="" id="{1D116CAE-60AC-4166-A3D8-9322938CBD66}"/>
              </a:ext>
            </a:extLst>
          </p:cNvPr>
          <p:cNvSpPr/>
          <p:nvPr/>
        </p:nvSpPr>
        <p:spPr>
          <a:xfrm rot="5400000" flipV="1">
            <a:off x="3173774" y="3684947"/>
            <a:ext cx="428170" cy="239935"/>
          </a:xfrm>
          <a:prstGeom prst="arc">
            <a:avLst>
              <a:gd name="adj1" fmla="val 11178144"/>
              <a:gd name="adj2" fmla="val 1631122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xmlns="" id="{BBBF84BC-1B79-48DF-B832-07534B3CE2E7}"/>
                  </a:ext>
                </a:extLst>
              </p:cNvPr>
              <p:cNvSpPr/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  <a:blipFill>
                <a:blip r:embed="rId1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xmlns="" id="{DD017A35-A1E5-4800-8F34-CBBC81BD02D4}"/>
                  </a:ext>
                </a:extLst>
              </p:cNvPr>
              <p:cNvSpPr/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9" name="Arc 468">
            <a:extLst>
              <a:ext uri="{FF2B5EF4-FFF2-40B4-BE49-F238E27FC236}">
                <a16:creationId xmlns:a16="http://schemas.microsoft.com/office/drawing/2014/main" xmlns="" id="{1AFDE9A7-50CA-446B-9CED-B11C7AE71821}"/>
              </a:ext>
            </a:extLst>
          </p:cNvPr>
          <p:cNvSpPr/>
          <p:nvPr/>
        </p:nvSpPr>
        <p:spPr>
          <a:xfrm rot="5400000" flipV="1">
            <a:off x="1006668" y="3043965"/>
            <a:ext cx="3114761" cy="594360"/>
          </a:xfrm>
          <a:prstGeom prst="arc">
            <a:avLst>
              <a:gd name="adj1" fmla="val 11117704"/>
              <a:gd name="adj2" fmla="val 2052949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xmlns="" id="{C61E5C7C-D6DA-48EB-89D6-A05AFBA20B08}"/>
                  </a:ext>
                </a:extLst>
              </p:cNvPr>
              <p:cNvSpPr/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C61E5C7C-D6DA-48EB-89D6-A05AFBA20B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  <a:blipFill>
                <a:blip r:embed="rId141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xmlns="" id="{ACC7B51B-72A8-4774-AD80-C81286B18EEB}"/>
                  </a:ext>
                </a:extLst>
              </p:cNvPr>
              <p:cNvSpPr/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ACC7B51B-72A8-4774-AD80-C81286B18E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  <a:blipFill>
                <a:blip r:embed="rId141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xmlns="" id="{E0EC9973-2976-420A-880D-E707FB73F972}"/>
                  </a:ext>
                </a:extLst>
              </p:cNvPr>
              <p:cNvSpPr/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E0EC9973-2976-420A-880D-E707FB73F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blipFill>
                <a:blip r:embed="rId14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xmlns="" id="{7DF01386-CAAF-42CA-9C3E-EFAC73B283D0}"/>
                  </a:ext>
                </a:extLst>
              </p:cNvPr>
              <p:cNvSpPr/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from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7DF01386-CAAF-42CA-9C3E-EFAC73B28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blipFill>
                <a:blip r:embed="rId14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2" name="Rectangle 481">
                <a:extLst>
                  <a:ext uri="{FF2B5EF4-FFF2-40B4-BE49-F238E27FC236}">
                    <a16:creationId xmlns:a16="http://schemas.microsoft.com/office/drawing/2014/main" xmlns="" id="{1E3238E0-AD3A-4FE3-A570-02120C6E6BC8}"/>
                  </a:ext>
                </a:extLst>
              </p:cNvPr>
              <p:cNvSpPr/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2" name="Rectangle 481">
                <a:extLst>
                  <a:ext uri="{FF2B5EF4-FFF2-40B4-BE49-F238E27FC236}">
                    <a16:creationId xmlns:a16="http://schemas.microsoft.com/office/drawing/2014/main" id="{1E3238E0-AD3A-4FE3-A570-02120C6E6B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blipFill>
                <a:blip r:embed="rId14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3" name="Straight Connector 482">
            <a:extLst>
              <a:ext uri="{FF2B5EF4-FFF2-40B4-BE49-F238E27FC236}">
                <a16:creationId xmlns:a16="http://schemas.microsoft.com/office/drawing/2014/main" xmlns="" id="{EC06095D-7DEA-49F5-B840-25385C968284}"/>
              </a:ext>
            </a:extLst>
          </p:cNvPr>
          <p:cNvCxnSpPr/>
          <p:nvPr/>
        </p:nvCxnSpPr>
        <p:spPr>
          <a:xfrm>
            <a:off x="7793575" y="3234442"/>
            <a:ext cx="509409" cy="508919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691D03D-F606-4DEA-B47E-81D07253EB3B}"/>
              </a:ext>
            </a:extLst>
          </p:cNvPr>
          <p:cNvGrpSpPr/>
          <p:nvPr/>
        </p:nvGrpSpPr>
        <p:grpSpPr>
          <a:xfrm>
            <a:off x="4236363" y="1198946"/>
            <a:ext cx="2572333" cy="1553085"/>
            <a:chOff x="3998518" y="641835"/>
            <a:chExt cx="2572333" cy="15530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xmlns="" id="{ED9E7BED-5350-444A-B9D6-A8B6502C8A7B}"/>
                    </a:ext>
                  </a:extLst>
                </p:cNvPr>
                <p:cNvSpPr/>
                <p:nvPr/>
              </p:nvSpPr>
              <p:spPr>
                <a:xfrm>
                  <a:off x="4048508" y="1692000"/>
                  <a:ext cx="502920" cy="5029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id="{ED9E7BED-5350-444A-B9D6-A8B6502C8A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8508" y="1692000"/>
                  <a:ext cx="502920" cy="502920"/>
                </a:xfrm>
                <a:prstGeom prst="rect">
                  <a:avLst/>
                </a:prstGeom>
                <a:blipFill>
                  <a:blip r:embed="rId145"/>
                  <a:stretch>
                    <a:fillRect l="-10588" r="-9412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2" name="Rectangle 651">
                  <a:extLst>
                    <a:ext uri="{FF2B5EF4-FFF2-40B4-BE49-F238E27FC236}">
                      <a16:creationId xmlns:a16="http://schemas.microsoft.com/office/drawing/2014/main" xmlns="" id="{622ACC3F-BAEC-46FE-8784-C917FB5C73B0}"/>
                    </a:ext>
                  </a:extLst>
                </p:cNvPr>
                <p:cNvSpPr/>
                <p:nvPr/>
              </p:nvSpPr>
              <p:spPr>
                <a:xfrm>
                  <a:off x="4553503" y="119205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2" name="Rectangle 651">
                  <a:extLst>
                    <a:ext uri="{FF2B5EF4-FFF2-40B4-BE49-F238E27FC236}">
                      <a16:creationId xmlns:a16="http://schemas.microsoft.com/office/drawing/2014/main" id="{622ACC3F-BAEC-46FE-8784-C917FB5C73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3503" y="1192050"/>
                  <a:ext cx="502920" cy="502920"/>
                </a:xfrm>
                <a:prstGeom prst="rect">
                  <a:avLst/>
                </a:prstGeom>
                <a:blipFill>
                  <a:blip r:embed="rId1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3" name="Rectangle 652">
                  <a:extLst>
                    <a:ext uri="{FF2B5EF4-FFF2-40B4-BE49-F238E27FC236}">
                      <a16:creationId xmlns:a16="http://schemas.microsoft.com/office/drawing/2014/main" xmlns="" id="{56590702-D4ED-44FE-8129-94E9FBAFB9ED}"/>
                    </a:ext>
                  </a:extLst>
                </p:cNvPr>
                <p:cNvSpPr/>
                <p:nvPr/>
              </p:nvSpPr>
              <p:spPr>
                <a:xfrm>
                  <a:off x="5057554" y="1192338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rgbClr val="FAFAF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rgbClr val="FAFAF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rgbClr val="FAFAFA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rgbClr val="FAFAFA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en-US" sz="1700" dirty="0">
                    <a:solidFill>
                      <a:srgbClr val="FAFAFA"/>
                    </a:solidFill>
                  </a:endParaRPr>
                </a:p>
              </p:txBody>
            </p:sp>
          </mc:Choice>
          <mc:Fallback xmlns="">
            <p:sp>
              <p:nvSpPr>
                <p:cNvPr id="653" name="Rectangle 652">
                  <a:extLst>
                    <a:ext uri="{FF2B5EF4-FFF2-40B4-BE49-F238E27FC236}">
                      <a16:creationId xmlns:a16="http://schemas.microsoft.com/office/drawing/2014/main" id="{56590702-D4ED-44FE-8129-94E9FBAFB9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7554" y="1192338"/>
                  <a:ext cx="502920" cy="502920"/>
                </a:xfrm>
                <a:prstGeom prst="rect">
                  <a:avLst/>
                </a:prstGeom>
                <a:blipFill>
                  <a:blip r:embed="rId19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4" name="Rectangle 653">
                  <a:extLst>
                    <a:ext uri="{FF2B5EF4-FFF2-40B4-BE49-F238E27FC236}">
                      <a16:creationId xmlns:a16="http://schemas.microsoft.com/office/drawing/2014/main" xmlns="" id="{6AEC2B4A-6BC9-43C8-B68F-AC476D135AA2}"/>
                    </a:ext>
                  </a:extLst>
                </p:cNvPr>
                <p:cNvSpPr/>
                <p:nvPr/>
              </p:nvSpPr>
              <p:spPr>
                <a:xfrm>
                  <a:off x="4553732" y="689407"/>
                  <a:ext cx="502920" cy="5029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54" name="Rectangle 653">
                  <a:extLst>
                    <a:ext uri="{FF2B5EF4-FFF2-40B4-BE49-F238E27FC236}">
                      <a16:creationId xmlns:a16="http://schemas.microsoft.com/office/drawing/2014/main" id="{6AEC2B4A-6BC9-43C8-B68F-AC476D135A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3732" y="689407"/>
                  <a:ext cx="502920" cy="502920"/>
                </a:xfrm>
                <a:prstGeom prst="rect">
                  <a:avLst/>
                </a:prstGeom>
                <a:blipFill>
                  <a:blip r:embed="rId148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5" name="Rectangle 654">
                  <a:extLst>
                    <a:ext uri="{FF2B5EF4-FFF2-40B4-BE49-F238E27FC236}">
                      <a16:creationId xmlns:a16="http://schemas.microsoft.com/office/drawing/2014/main" xmlns="" id="{9F0557D4-EF6A-446F-BB1A-DAE7687A0564}"/>
                    </a:ext>
                  </a:extLst>
                </p:cNvPr>
                <p:cNvSpPr/>
                <p:nvPr/>
              </p:nvSpPr>
              <p:spPr>
                <a:xfrm>
                  <a:off x="5058789" y="689859"/>
                  <a:ext cx="502920" cy="5029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55" name="Rectangle 654">
                  <a:extLst>
                    <a:ext uri="{FF2B5EF4-FFF2-40B4-BE49-F238E27FC236}">
                      <a16:creationId xmlns:a16="http://schemas.microsoft.com/office/drawing/2014/main" id="{9F0557D4-EF6A-446F-BB1A-DAE7687A05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8789" y="689859"/>
                  <a:ext cx="502920" cy="502920"/>
                </a:xfrm>
                <a:prstGeom prst="rect">
                  <a:avLst/>
                </a:prstGeom>
                <a:blipFill>
                  <a:blip r:embed="rId149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6" name="Rectangle 655">
                  <a:extLst>
                    <a:ext uri="{FF2B5EF4-FFF2-40B4-BE49-F238E27FC236}">
                      <a16:creationId xmlns:a16="http://schemas.microsoft.com/office/drawing/2014/main" xmlns="" id="{7A37D6E7-A91C-4C6F-BE29-ECD265FEC55C}"/>
                    </a:ext>
                  </a:extLst>
                </p:cNvPr>
                <p:cNvSpPr/>
                <p:nvPr/>
              </p:nvSpPr>
              <p:spPr>
                <a:xfrm>
                  <a:off x="5564406" y="689407"/>
                  <a:ext cx="502920" cy="5029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56" name="Rectangle 655">
                  <a:extLst>
                    <a:ext uri="{FF2B5EF4-FFF2-40B4-BE49-F238E27FC236}">
                      <a16:creationId xmlns:a16="http://schemas.microsoft.com/office/drawing/2014/main" id="{7A37D6E7-A91C-4C6F-BE29-ECD265FEC5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4406" y="689407"/>
                  <a:ext cx="502920" cy="502920"/>
                </a:xfrm>
                <a:prstGeom prst="rect">
                  <a:avLst/>
                </a:prstGeom>
                <a:blipFill>
                  <a:blip r:embed="rId150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7" name="Rectangle 656">
                  <a:extLst>
                    <a:ext uri="{FF2B5EF4-FFF2-40B4-BE49-F238E27FC236}">
                      <a16:creationId xmlns:a16="http://schemas.microsoft.com/office/drawing/2014/main" xmlns="" id="{3D57FA0A-AE62-45D6-9D5D-F0E5D1DD16BC}"/>
                    </a:ext>
                  </a:extLst>
                </p:cNvPr>
                <p:cNvSpPr/>
                <p:nvPr/>
              </p:nvSpPr>
              <p:spPr>
                <a:xfrm>
                  <a:off x="6067931" y="689859"/>
                  <a:ext cx="502920" cy="5029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57" name="Rectangle 656">
                  <a:extLst>
                    <a:ext uri="{FF2B5EF4-FFF2-40B4-BE49-F238E27FC236}">
                      <a16:creationId xmlns:a16="http://schemas.microsoft.com/office/drawing/2014/main" id="{3D57FA0A-AE62-45D6-9D5D-F0E5D1DD16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7931" y="689859"/>
                  <a:ext cx="502920" cy="502920"/>
                </a:xfrm>
                <a:prstGeom prst="rect">
                  <a:avLst/>
                </a:prstGeom>
                <a:blipFill>
                  <a:blip r:embed="rId151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8" name="Rectangle 657">
                  <a:extLst>
                    <a:ext uri="{FF2B5EF4-FFF2-40B4-BE49-F238E27FC236}">
                      <a16:creationId xmlns:a16="http://schemas.microsoft.com/office/drawing/2014/main" xmlns="" id="{B0729D94-2D72-4F87-A665-99D5BC38B5AD}"/>
                    </a:ext>
                  </a:extLst>
                </p:cNvPr>
                <p:cNvSpPr/>
                <p:nvPr/>
              </p:nvSpPr>
              <p:spPr>
                <a:xfrm>
                  <a:off x="5562356" y="119205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8" name="Rectangle 657">
                  <a:extLst>
                    <a:ext uri="{FF2B5EF4-FFF2-40B4-BE49-F238E27FC236}">
                      <a16:creationId xmlns:a16="http://schemas.microsoft.com/office/drawing/2014/main" id="{B0729D94-2D72-4F87-A665-99D5BC38B5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2356" y="1192050"/>
                  <a:ext cx="502920" cy="502920"/>
                </a:xfrm>
                <a:prstGeom prst="rect">
                  <a:avLst/>
                </a:prstGeom>
                <a:blipFill>
                  <a:blip r:embed="rId15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9" name="Rectangle 658">
                  <a:extLst>
                    <a:ext uri="{FF2B5EF4-FFF2-40B4-BE49-F238E27FC236}">
                      <a16:creationId xmlns:a16="http://schemas.microsoft.com/office/drawing/2014/main" xmlns="" id="{CE07EFDD-49A2-4580-8112-4BCD56D904E8}"/>
                    </a:ext>
                  </a:extLst>
                </p:cNvPr>
                <p:cNvSpPr/>
                <p:nvPr/>
              </p:nvSpPr>
              <p:spPr>
                <a:xfrm>
                  <a:off x="6067689" y="1192502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7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59" name="Rectangle 658">
                  <a:extLst>
                    <a:ext uri="{FF2B5EF4-FFF2-40B4-BE49-F238E27FC236}">
                      <a16:creationId xmlns:a16="http://schemas.microsoft.com/office/drawing/2014/main" id="{CE07EFDD-49A2-4580-8112-4BCD56D904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7689" y="1192502"/>
                  <a:ext cx="502920" cy="502920"/>
                </a:xfrm>
                <a:prstGeom prst="rect">
                  <a:avLst/>
                </a:prstGeom>
                <a:blipFill>
                  <a:blip r:embed="rId15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0" name="Rectangle 659">
                  <a:extLst>
                    <a:ext uri="{FF2B5EF4-FFF2-40B4-BE49-F238E27FC236}">
                      <a16:creationId xmlns:a16="http://schemas.microsoft.com/office/drawing/2014/main" xmlns="" id="{33D9F061-6CBF-4F1E-BDFE-2518630E508D}"/>
                    </a:ext>
                  </a:extLst>
                </p:cNvPr>
                <p:cNvSpPr/>
                <p:nvPr/>
              </p:nvSpPr>
              <p:spPr>
                <a:xfrm>
                  <a:off x="4049487" y="1188521"/>
                  <a:ext cx="502920" cy="5029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60" name="Rectangle 659">
                  <a:extLst>
                    <a:ext uri="{FF2B5EF4-FFF2-40B4-BE49-F238E27FC236}">
                      <a16:creationId xmlns:a16="http://schemas.microsoft.com/office/drawing/2014/main" id="{33D9F061-6CBF-4F1E-BDFE-2518630E50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9487" y="1188521"/>
                  <a:ext cx="502920" cy="502920"/>
                </a:xfrm>
                <a:prstGeom prst="rect">
                  <a:avLst/>
                </a:prstGeom>
                <a:blipFill>
                  <a:blip r:embed="rId154"/>
                  <a:stretch>
                    <a:fillRect l="-9412" r="-235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61" name="Group 660">
              <a:extLst>
                <a:ext uri="{FF2B5EF4-FFF2-40B4-BE49-F238E27FC236}">
                  <a16:creationId xmlns:a16="http://schemas.microsoft.com/office/drawing/2014/main" xmlns="" id="{D96BB440-655D-4991-B87B-97D3C27548AC}"/>
                </a:ext>
              </a:extLst>
            </p:cNvPr>
            <p:cNvGrpSpPr/>
            <p:nvPr/>
          </p:nvGrpSpPr>
          <p:grpSpPr>
            <a:xfrm>
              <a:off x="3998518" y="641835"/>
              <a:ext cx="556879" cy="551396"/>
              <a:chOff x="9312547" y="2787886"/>
              <a:chExt cx="556879" cy="55139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2" name="Rectangle 661">
                    <a:extLst>
                      <a:ext uri="{FF2B5EF4-FFF2-40B4-BE49-F238E27FC236}">
                        <a16:creationId xmlns:a16="http://schemas.microsoft.com/office/drawing/2014/main" xmlns="" id="{61A6742E-149A-4C61-9D64-AFE270731575}"/>
                      </a:ext>
                    </a:extLst>
                  </p:cNvPr>
                  <p:cNvSpPr/>
                  <p:nvPr/>
                </p:nvSpPr>
                <p:spPr>
                  <a:xfrm>
                    <a:off x="9364343" y="2834784"/>
                    <a:ext cx="502920" cy="50292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4" name="Rectangle 13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64343" y="2834784"/>
                    <a:ext cx="502920" cy="502920"/>
                  </a:xfrm>
                  <a:prstGeom prst="rect">
                    <a:avLst/>
                  </a:prstGeom>
                  <a:blipFill rotWithShape="0">
                    <a:blip r:embed="rId6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3" name="Rectangle 662">
                    <a:extLst>
                      <a:ext uri="{FF2B5EF4-FFF2-40B4-BE49-F238E27FC236}">
                        <a16:creationId xmlns:a16="http://schemas.microsoft.com/office/drawing/2014/main" xmlns="" id="{FC003647-ED71-4E32-8242-6A1C1DC5940A}"/>
                      </a:ext>
                    </a:extLst>
                  </p:cNvPr>
                  <p:cNvSpPr/>
                  <p:nvPr/>
                </p:nvSpPr>
                <p:spPr>
                  <a:xfrm rot="2640031">
                    <a:off x="9312547" y="3037670"/>
                    <a:ext cx="502920" cy="24366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𝑖𝑑𝑑𝑒𝑛</m:t>
                          </m:r>
                        </m:oMath>
                      </m:oMathPara>
                    </a14:m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5" name="Rectangle 13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640031">
                    <a:off x="9312547" y="3037670"/>
                    <a:ext cx="502920" cy="243663"/>
                  </a:xfrm>
                  <a:prstGeom prst="rect">
                    <a:avLst/>
                  </a:prstGeom>
                  <a:blipFill rotWithShape="0">
                    <a:blip r:embed="rId6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4" name="Rectangle 663">
                    <a:extLst>
                      <a:ext uri="{FF2B5EF4-FFF2-40B4-BE49-F238E27FC236}">
                        <a16:creationId xmlns:a16="http://schemas.microsoft.com/office/drawing/2014/main" xmlns="" id="{447AD0C4-F27D-4D59-80AC-149DDF5C2816}"/>
                      </a:ext>
                    </a:extLst>
                  </p:cNvPr>
                  <p:cNvSpPr/>
                  <p:nvPr/>
                </p:nvSpPr>
                <p:spPr>
                  <a:xfrm rot="2709129">
                    <a:off x="9415488" y="2946492"/>
                    <a:ext cx="502920" cy="18570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𝑜𝑏𝑠𝑒𝑟𝑣𝑒𝑑</m:t>
                          </m:r>
                        </m:oMath>
                      </m:oMathPara>
                    </a14:m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6" name="Rectangle 13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709129">
                    <a:off x="9415488" y="2946492"/>
                    <a:ext cx="502920" cy="185708"/>
                  </a:xfrm>
                  <a:prstGeom prst="rect">
                    <a:avLst/>
                  </a:prstGeom>
                  <a:blipFill rotWithShape="0">
                    <a:blip r:embed="rId65"/>
                    <a:stretch>
                      <a:fillRect l="-11111" t="-6173" r="-1235" b="-4938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65" name="Straight Connector 664">
                <a:extLst>
                  <a:ext uri="{FF2B5EF4-FFF2-40B4-BE49-F238E27FC236}">
                    <a16:creationId xmlns:a16="http://schemas.microsoft.com/office/drawing/2014/main" xmlns="" id="{A3627285-32E2-4A8E-A432-B22825BF702E}"/>
                  </a:ext>
                </a:extLst>
              </p:cNvPr>
              <p:cNvCxnSpPr/>
              <p:nvPr/>
            </p:nvCxnSpPr>
            <p:spPr>
              <a:xfrm>
                <a:off x="9360017" y="2830363"/>
                <a:ext cx="509409" cy="508919"/>
              </a:xfrm>
              <a:prstGeom prst="line">
                <a:avLst/>
              </a:prstGeom>
              <a:ln w="12700">
                <a:solidFill>
                  <a:srgbClr val="4171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5" name="Rectangle 674">
                  <a:extLst>
                    <a:ext uri="{FF2B5EF4-FFF2-40B4-BE49-F238E27FC236}">
                      <a16:creationId xmlns:a16="http://schemas.microsoft.com/office/drawing/2014/main" xmlns="" id="{CCB29971-2476-45C2-B41B-68ED17027A17}"/>
                    </a:ext>
                  </a:extLst>
                </p:cNvPr>
                <p:cNvSpPr/>
                <p:nvPr/>
              </p:nvSpPr>
              <p:spPr>
                <a:xfrm>
                  <a:off x="4552635" y="1692000"/>
                  <a:ext cx="502920" cy="50292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sz="1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75" name="Rectangle 674">
                  <a:extLst>
                    <a:ext uri="{FF2B5EF4-FFF2-40B4-BE49-F238E27FC236}">
                      <a16:creationId xmlns:a16="http://schemas.microsoft.com/office/drawing/2014/main" id="{CCB29971-2476-45C2-B41B-68ED17027A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2635" y="1692000"/>
                  <a:ext cx="502920" cy="502920"/>
                </a:xfrm>
                <a:prstGeom prst="rect">
                  <a:avLst/>
                </a:prstGeom>
                <a:blipFill>
                  <a:blip r:embed="rId1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6" name="Rectangle 675">
                  <a:extLst>
                    <a:ext uri="{FF2B5EF4-FFF2-40B4-BE49-F238E27FC236}">
                      <a16:creationId xmlns:a16="http://schemas.microsoft.com/office/drawing/2014/main" xmlns="" id="{8BC15854-07F0-4DED-AB8E-53487E848F9F}"/>
                    </a:ext>
                  </a:extLst>
                </p:cNvPr>
                <p:cNvSpPr/>
                <p:nvPr/>
              </p:nvSpPr>
              <p:spPr>
                <a:xfrm>
                  <a:off x="5056686" y="169200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7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76" name="Rectangle 675">
                  <a:extLst>
                    <a:ext uri="{FF2B5EF4-FFF2-40B4-BE49-F238E27FC236}">
                      <a16:creationId xmlns:a16="http://schemas.microsoft.com/office/drawing/2014/main" id="{8BC15854-07F0-4DED-AB8E-53487E848F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6686" y="1692000"/>
                  <a:ext cx="502920" cy="502920"/>
                </a:xfrm>
                <a:prstGeom prst="rect">
                  <a:avLst/>
                </a:prstGeom>
                <a:blipFill>
                  <a:blip r:embed="rId15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7" name="Rectangle 676">
                  <a:extLst>
                    <a:ext uri="{FF2B5EF4-FFF2-40B4-BE49-F238E27FC236}">
                      <a16:creationId xmlns:a16="http://schemas.microsoft.com/office/drawing/2014/main" xmlns="" id="{016EB04F-7E0B-4B9F-9045-120BA9E9AA0F}"/>
                    </a:ext>
                  </a:extLst>
                </p:cNvPr>
                <p:cNvSpPr/>
                <p:nvPr/>
              </p:nvSpPr>
              <p:spPr>
                <a:xfrm>
                  <a:off x="5561488" y="169200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7" name="Rectangle 676">
                  <a:extLst>
                    <a:ext uri="{FF2B5EF4-FFF2-40B4-BE49-F238E27FC236}">
                      <a16:creationId xmlns:a16="http://schemas.microsoft.com/office/drawing/2014/main" id="{016EB04F-7E0B-4B9F-9045-120BA9E9AA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1488" y="1692000"/>
                  <a:ext cx="502920" cy="502920"/>
                </a:xfrm>
                <a:prstGeom prst="rect">
                  <a:avLst/>
                </a:prstGeom>
                <a:blipFill>
                  <a:blip r:embed="rId15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8" name="Rectangle 677">
                  <a:extLst>
                    <a:ext uri="{FF2B5EF4-FFF2-40B4-BE49-F238E27FC236}">
                      <a16:creationId xmlns:a16="http://schemas.microsoft.com/office/drawing/2014/main" xmlns="" id="{EA839753-62A5-489E-96BC-43DBEB6E08A2}"/>
                    </a:ext>
                  </a:extLst>
                </p:cNvPr>
                <p:cNvSpPr/>
                <p:nvPr/>
              </p:nvSpPr>
              <p:spPr>
                <a:xfrm>
                  <a:off x="6066821" y="169200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7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78" name="Rectangle 677">
                  <a:extLst>
                    <a:ext uri="{FF2B5EF4-FFF2-40B4-BE49-F238E27FC236}">
                      <a16:creationId xmlns:a16="http://schemas.microsoft.com/office/drawing/2014/main" id="{EA839753-62A5-489E-96BC-43DBEB6E08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6821" y="1692000"/>
                  <a:ext cx="502920" cy="502920"/>
                </a:xfrm>
                <a:prstGeom prst="rect">
                  <a:avLst/>
                </a:prstGeom>
                <a:blipFill>
                  <a:blip r:embed="rId1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9" name="Group 678">
            <a:extLst>
              <a:ext uri="{FF2B5EF4-FFF2-40B4-BE49-F238E27FC236}">
                <a16:creationId xmlns:a16="http://schemas.microsoft.com/office/drawing/2014/main" xmlns="" id="{8CE55EB0-2027-4948-AED3-4A5A12B8D6BB}"/>
              </a:ext>
            </a:extLst>
          </p:cNvPr>
          <p:cNvGrpSpPr/>
          <p:nvPr/>
        </p:nvGrpSpPr>
        <p:grpSpPr>
          <a:xfrm>
            <a:off x="406800" y="5587200"/>
            <a:ext cx="12072757" cy="900436"/>
            <a:chOff x="383530" y="4128693"/>
            <a:chExt cx="12072757" cy="9004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0" name="Rectangle 679">
                  <a:extLst>
                    <a:ext uri="{FF2B5EF4-FFF2-40B4-BE49-F238E27FC236}">
                      <a16:creationId xmlns:a16="http://schemas.microsoft.com/office/drawing/2014/main" xmlns="" id="{8840275D-34C4-4F6D-AE00-43E14F1F6048}"/>
                    </a:ext>
                  </a:extLst>
                </p:cNvPr>
                <p:cNvSpPr/>
                <p:nvPr/>
              </p:nvSpPr>
              <p:spPr>
                <a:xfrm>
                  <a:off x="824394" y="4700897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0" name="Rectangle 679">
                  <a:extLst>
                    <a:ext uri="{FF2B5EF4-FFF2-40B4-BE49-F238E27FC236}">
                      <a16:creationId xmlns:a16="http://schemas.microsoft.com/office/drawing/2014/main" id="{8840275D-34C4-4F6D-AE00-43E14F1F60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394" y="4700897"/>
                  <a:ext cx="274320" cy="274320"/>
                </a:xfrm>
                <a:prstGeom prst="rect">
                  <a:avLst/>
                </a:prstGeom>
                <a:blipFill>
                  <a:blip r:embed="rId159"/>
                  <a:stretch>
                    <a:fillRect l="-4255" r="-4255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1" name="Straight Arrow Connector 680">
              <a:extLst>
                <a:ext uri="{FF2B5EF4-FFF2-40B4-BE49-F238E27FC236}">
                  <a16:creationId xmlns:a16="http://schemas.microsoft.com/office/drawing/2014/main" xmlns="" id="{02971112-BA61-401D-85B9-7A506A46577E}"/>
                </a:ext>
              </a:extLst>
            </p:cNvPr>
            <p:cNvCxnSpPr>
              <a:stCxn id="682" idx="3"/>
              <a:endCxn id="684" idx="1"/>
            </p:cNvCxnSpPr>
            <p:nvPr/>
          </p:nvCxnSpPr>
          <p:spPr>
            <a:xfrm>
              <a:off x="1104669" y="4371571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2" name="Rectangle 681">
                  <a:extLst>
                    <a:ext uri="{FF2B5EF4-FFF2-40B4-BE49-F238E27FC236}">
                      <a16:creationId xmlns:a16="http://schemas.microsoft.com/office/drawing/2014/main" xmlns="" id="{75B99265-23DB-4EC1-A08A-7F8E5ECF314C}"/>
                    </a:ext>
                  </a:extLst>
                </p:cNvPr>
                <p:cNvSpPr/>
                <p:nvPr/>
              </p:nvSpPr>
              <p:spPr>
                <a:xfrm>
                  <a:off x="830349" y="4234411"/>
                  <a:ext cx="274320" cy="2743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82" name="Rectangle 681">
                  <a:extLst>
                    <a:ext uri="{FF2B5EF4-FFF2-40B4-BE49-F238E27FC236}">
                      <a16:creationId xmlns:a16="http://schemas.microsoft.com/office/drawing/2014/main" id="{75B99265-23DB-4EC1-A08A-7F8E5ECF31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349" y="4234411"/>
                  <a:ext cx="274320" cy="274320"/>
                </a:xfrm>
                <a:prstGeom prst="rect">
                  <a:avLst/>
                </a:prstGeom>
                <a:blipFill>
                  <a:blip r:embed="rId160"/>
                  <a:stretch>
                    <a:fillRect l="-21277" r="-1276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3" name="Straight Arrow Connector 682">
              <a:extLst>
                <a:ext uri="{FF2B5EF4-FFF2-40B4-BE49-F238E27FC236}">
                  <a16:creationId xmlns:a16="http://schemas.microsoft.com/office/drawing/2014/main" xmlns="" id="{A2827C3A-AEF6-4374-A8BF-B94D66EB9604}"/>
                </a:ext>
              </a:extLst>
            </p:cNvPr>
            <p:cNvCxnSpPr>
              <a:stCxn id="682" idx="2"/>
              <a:endCxn id="680" idx="0"/>
            </p:cNvCxnSpPr>
            <p:nvPr/>
          </p:nvCxnSpPr>
          <p:spPr>
            <a:xfrm flipH="1">
              <a:off x="961554" y="4508731"/>
              <a:ext cx="5955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4" name="Rectangle 683">
                  <a:extLst>
                    <a:ext uri="{FF2B5EF4-FFF2-40B4-BE49-F238E27FC236}">
                      <a16:creationId xmlns:a16="http://schemas.microsoft.com/office/drawing/2014/main" xmlns="" id="{3D5E40AE-A173-45FF-B0BF-434EA0E76674}"/>
                    </a:ext>
                  </a:extLst>
                </p:cNvPr>
                <p:cNvSpPr/>
                <p:nvPr/>
              </p:nvSpPr>
              <p:spPr>
                <a:xfrm>
                  <a:off x="1269261" y="4234411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4" name="Rectangle 683">
                  <a:extLst>
                    <a:ext uri="{FF2B5EF4-FFF2-40B4-BE49-F238E27FC236}">
                      <a16:creationId xmlns:a16="http://schemas.microsoft.com/office/drawing/2014/main" id="{3D5E40AE-A173-45FF-B0BF-434EA0E766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9261" y="4234411"/>
                  <a:ext cx="274320" cy="274320"/>
                </a:xfrm>
                <a:prstGeom prst="rect">
                  <a:avLst/>
                </a:prstGeom>
                <a:blipFill>
                  <a:blip r:embed="rId161"/>
                  <a:stretch>
                    <a:fillRect l="-19149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5" name="Straight Arrow Connector 684">
              <a:extLst>
                <a:ext uri="{FF2B5EF4-FFF2-40B4-BE49-F238E27FC236}">
                  <a16:creationId xmlns:a16="http://schemas.microsoft.com/office/drawing/2014/main" xmlns="" id="{97D89FF0-8D1B-44D7-9ED0-7C25FF59B8E4}"/>
                </a:ext>
              </a:extLst>
            </p:cNvPr>
            <p:cNvCxnSpPr>
              <a:stCxn id="684" idx="2"/>
              <a:endCxn id="686" idx="0"/>
            </p:cNvCxnSpPr>
            <p:nvPr/>
          </p:nvCxnSpPr>
          <p:spPr>
            <a:xfrm>
              <a:off x="1406421" y="4508731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6" name="Rectangle 685">
                  <a:extLst>
                    <a:ext uri="{FF2B5EF4-FFF2-40B4-BE49-F238E27FC236}">
                      <a16:creationId xmlns:a16="http://schemas.microsoft.com/office/drawing/2014/main" xmlns="" id="{9BE6DDF3-F644-4D4B-BC22-7C8FC0A0A748}"/>
                    </a:ext>
                  </a:extLst>
                </p:cNvPr>
                <p:cNvSpPr/>
                <p:nvPr/>
              </p:nvSpPr>
              <p:spPr>
                <a:xfrm>
                  <a:off x="1271195" y="4700897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6" name="Rectangle 685">
                  <a:extLst>
                    <a:ext uri="{FF2B5EF4-FFF2-40B4-BE49-F238E27FC236}">
                      <a16:creationId xmlns:a16="http://schemas.microsoft.com/office/drawing/2014/main" id="{9BE6DDF3-F644-4D4B-BC22-7C8FC0A0A7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1195" y="4700897"/>
                  <a:ext cx="274320" cy="274320"/>
                </a:xfrm>
                <a:prstGeom prst="rect">
                  <a:avLst/>
                </a:prstGeom>
                <a:blipFill>
                  <a:blip r:embed="rId162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7" name="Straight Arrow Connector 686">
              <a:extLst>
                <a:ext uri="{FF2B5EF4-FFF2-40B4-BE49-F238E27FC236}">
                  <a16:creationId xmlns:a16="http://schemas.microsoft.com/office/drawing/2014/main" xmlns="" id="{6E9BF151-2300-4631-AB57-34F21F53AC47}"/>
                </a:ext>
              </a:extLst>
            </p:cNvPr>
            <p:cNvCxnSpPr>
              <a:stCxn id="684" idx="3"/>
              <a:endCxn id="688" idx="1"/>
            </p:cNvCxnSpPr>
            <p:nvPr/>
          </p:nvCxnSpPr>
          <p:spPr>
            <a:xfrm>
              <a:off x="1543581" y="4371571"/>
              <a:ext cx="168857" cy="15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8" name="Rectangle 687">
                  <a:extLst>
                    <a:ext uri="{FF2B5EF4-FFF2-40B4-BE49-F238E27FC236}">
                      <a16:creationId xmlns:a16="http://schemas.microsoft.com/office/drawing/2014/main" xmlns="" id="{383AE25D-B9B7-47F2-ABDA-B433D9091E02}"/>
                    </a:ext>
                  </a:extLst>
                </p:cNvPr>
                <p:cNvSpPr/>
                <p:nvPr/>
              </p:nvSpPr>
              <p:spPr>
                <a:xfrm>
                  <a:off x="1712438" y="4235945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8" name="Rectangle 687">
                  <a:extLst>
                    <a:ext uri="{FF2B5EF4-FFF2-40B4-BE49-F238E27FC236}">
                      <a16:creationId xmlns:a16="http://schemas.microsoft.com/office/drawing/2014/main" id="{383AE25D-B9B7-47F2-ABDA-B433D9091E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2438" y="4235945"/>
                  <a:ext cx="274320" cy="274320"/>
                </a:xfrm>
                <a:prstGeom prst="rect">
                  <a:avLst/>
                </a:prstGeom>
                <a:blipFill>
                  <a:blip r:embed="rId163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9" name="Straight Arrow Connector 688">
              <a:extLst>
                <a:ext uri="{FF2B5EF4-FFF2-40B4-BE49-F238E27FC236}">
                  <a16:creationId xmlns:a16="http://schemas.microsoft.com/office/drawing/2014/main" xmlns="" id="{A7624DC8-1F63-4272-BE5F-D0F713916AFF}"/>
                </a:ext>
              </a:extLst>
            </p:cNvPr>
            <p:cNvCxnSpPr>
              <a:stCxn id="688" idx="2"/>
              <a:endCxn id="690" idx="0"/>
            </p:cNvCxnSpPr>
            <p:nvPr/>
          </p:nvCxnSpPr>
          <p:spPr>
            <a:xfrm>
              <a:off x="1849598" y="4510265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0" name="Rectangle 689">
                  <a:extLst>
                    <a:ext uri="{FF2B5EF4-FFF2-40B4-BE49-F238E27FC236}">
                      <a16:creationId xmlns:a16="http://schemas.microsoft.com/office/drawing/2014/main" xmlns="" id="{67C75351-CE3E-4A2B-9D0E-BCFABBFA4A20}"/>
                    </a:ext>
                  </a:extLst>
                </p:cNvPr>
                <p:cNvSpPr/>
                <p:nvPr/>
              </p:nvSpPr>
              <p:spPr>
                <a:xfrm>
                  <a:off x="1714372" y="4702431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0" name="Rectangle 689">
                  <a:extLst>
                    <a:ext uri="{FF2B5EF4-FFF2-40B4-BE49-F238E27FC236}">
                      <a16:creationId xmlns:a16="http://schemas.microsoft.com/office/drawing/2014/main" id="{67C75351-CE3E-4A2B-9D0E-BCFABBFA4A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4372" y="4702431"/>
                  <a:ext cx="274320" cy="274320"/>
                </a:xfrm>
                <a:prstGeom prst="rect">
                  <a:avLst/>
                </a:prstGeom>
                <a:blipFill>
                  <a:blip r:embed="rId164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1" name="Straight Arrow Connector 690">
              <a:extLst>
                <a:ext uri="{FF2B5EF4-FFF2-40B4-BE49-F238E27FC236}">
                  <a16:creationId xmlns:a16="http://schemas.microsoft.com/office/drawing/2014/main" xmlns="" id="{C35B5CE6-DAD9-4120-91D6-11C2D4C26F05}"/>
                </a:ext>
              </a:extLst>
            </p:cNvPr>
            <p:cNvCxnSpPr>
              <a:stCxn id="688" idx="3"/>
              <a:endCxn id="692" idx="1"/>
            </p:cNvCxnSpPr>
            <p:nvPr/>
          </p:nvCxnSpPr>
          <p:spPr>
            <a:xfrm flipV="1">
              <a:off x="1986758" y="4371546"/>
              <a:ext cx="174415" cy="15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2" name="Rectangle 691">
                  <a:extLst>
                    <a:ext uri="{FF2B5EF4-FFF2-40B4-BE49-F238E27FC236}">
                      <a16:creationId xmlns:a16="http://schemas.microsoft.com/office/drawing/2014/main" xmlns="" id="{F4A01E93-33AE-4AC0-B6AD-90C50465A5C6}"/>
                    </a:ext>
                  </a:extLst>
                </p:cNvPr>
                <p:cNvSpPr/>
                <p:nvPr/>
              </p:nvSpPr>
              <p:spPr>
                <a:xfrm>
                  <a:off x="2161173" y="4234386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2" name="Rectangle 691">
                  <a:extLst>
                    <a:ext uri="{FF2B5EF4-FFF2-40B4-BE49-F238E27FC236}">
                      <a16:creationId xmlns:a16="http://schemas.microsoft.com/office/drawing/2014/main" id="{F4A01E93-33AE-4AC0-B6AD-90C50465A5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1173" y="4234386"/>
                  <a:ext cx="274320" cy="274320"/>
                </a:xfrm>
                <a:prstGeom prst="rect">
                  <a:avLst/>
                </a:prstGeom>
                <a:blipFill>
                  <a:blip r:embed="rId161"/>
                  <a:stretch>
                    <a:fillRect l="-19149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3" name="Straight Arrow Connector 692">
              <a:extLst>
                <a:ext uri="{FF2B5EF4-FFF2-40B4-BE49-F238E27FC236}">
                  <a16:creationId xmlns:a16="http://schemas.microsoft.com/office/drawing/2014/main" xmlns="" id="{12712F62-5865-47F9-AAB6-79BC0544381D}"/>
                </a:ext>
              </a:extLst>
            </p:cNvPr>
            <p:cNvCxnSpPr>
              <a:stCxn id="692" idx="2"/>
              <a:endCxn id="694" idx="0"/>
            </p:cNvCxnSpPr>
            <p:nvPr/>
          </p:nvCxnSpPr>
          <p:spPr>
            <a:xfrm>
              <a:off x="2298333" y="4508706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4" name="Rectangle 693">
                  <a:extLst>
                    <a:ext uri="{FF2B5EF4-FFF2-40B4-BE49-F238E27FC236}">
                      <a16:creationId xmlns:a16="http://schemas.microsoft.com/office/drawing/2014/main" xmlns="" id="{2D5AE1F5-28FD-4D0B-AD8E-EAED6C0E5584}"/>
                    </a:ext>
                  </a:extLst>
                </p:cNvPr>
                <p:cNvSpPr/>
                <p:nvPr/>
              </p:nvSpPr>
              <p:spPr>
                <a:xfrm>
                  <a:off x="2163107" y="470087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4" name="Rectangle 693">
                  <a:extLst>
                    <a:ext uri="{FF2B5EF4-FFF2-40B4-BE49-F238E27FC236}">
                      <a16:creationId xmlns:a16="http://schemas.microsoft.com/office/drawing/2014/main" id="{2D5AE1F5-28FD-4D0B-AD8E-EAED6C0E558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3107" y="4700872"/>
                  <a:ext cx="274320" cy="274320"/>
                </a:xfrm>
                <a:prstGeom prst="rect">
                  <a:avLst/>
                </a:prstGeom>
                <a:blipFill>
                  <a:blip r:embed="rId165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5" name="Rectangle 694">
                  <a:extLst>
                    <a:ext uri="{FF2B5EF4-FFF2-40B4-BE49-F238E27FC236}">
                      <a16:creationId xmlns:a16="http://schemas.microsoft.com/office/drawing/2014/main" xmlns="" id="{25A988AB-DAB8-4933-B8E0-C2740B08ED9B}"/>
                    </a:ext>
                  </a:extLst>
                </p:cNvPr>
                <p:cNvSpPr/>
                <p:nvPr/>
              </p:nvSpPr>
              <p:spPr>
                <a:xfrm>
                  <a:off x="2601033" y="4234191"/>
                  <a:ext cx="2027873" cy="27432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3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5" name="Rectangle 694">
                  <a:extLst>
                    <a:ext uri="{FF2B5EF4-FFF2-40B4-BE49-F238E27FC236}">
                      <a16:creationId xmlns:a16="http://schemas.microsoft.com/office/drawing/2014/main" id="{25A988AB-DAB8-4933-B8E0-C2740B08ED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1033" y="4234191"/>
                  <a:ext cx="2027873" cy="274320"/>
                </a:xfrm>
                <a:prstGeom prst="rect">
                  <a:avLst/>
                </a:prstGeom>
                <a:blipFill>
                  <a:blip r:embed="rId16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6" name="Rectangle 695">
                  <a:extLst>
                    <a:ext uri="{FF2B5EF4-FFF2-40B4-BE49-F238E27FC236}">
                      <a16:creationId xmlns:a16="http://schemas.microsoft.com/office/drawing/2014/main" xmlns="" id="{1003959B-941D-4E9D-AC77-C62CCE369B49}"/>
                    </a:ext>
                  </a:extLst>
                </p:cNvPr>
                <p:cNvSpPr/>
                <p:nvPr/>
              </p:nvSpPr>
              <p:spPr>
                <a:xfrm>
                  <a:off x="2599554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6" name="Rectangle 695">
                  <a:extLst>
                    <a:ext uri="{FF2B5EF4-FFF2-40B4-BE49-F238E27FC236}">
                      <a16:creationId xmlns:a16="http://schemas.microsoft.com/office/drawing/2014/main" id="{1003959B-941D-4E9D-AC77-C62CCE369B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9554" y="4702871"/>
                  <a:ext cx="274320" cy="274320"/>
                </a:xfrm>
                <a:prstGeom prst="rect">
                  <a:avLst/>
                </a:prstGeom>
                <a:blipFill>
                  <a:blip r:embed="rId167"/>
                  <a:stretch>
                    <a:fillRect l="-4255" r="-4255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7" name="Rectangle 696">
                  <a:extLst>
                    <a:ext uri="{FF2B5EF4-FFF2-40B4-BE49-F238E27FC236}">
                      <a16:creationId xmlns:a16="http://schemas.microsoft.com/office/drawing/2014/main" xmlns="" id="{877B8523-81F3-4723-A1D1-E40CA2AA5488}"/>
                    </a:ext>
                  </a:extLst>
                </p:cNvPr>
                <p:cNvSpPr/>
                <p:nvPr/>
              </p:nvSpPr>
              <p:spPr>
                <a:xfrm>
                  <a:off x="2949568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7" name="Rectangle 696">
                  <a:extLst>
                    <a:ext uri="{FF2B5EF4-FFF2-40B4-BE49-F238E27FC236}">
                      <a16:creationId xmlns:a16="http://schemas.microsoft.com/office/drawing/2014/main" id="{877B8523-81F3-4723-A1D1-E40CA2AA54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9568" y="4702871"/>
                  <a:ext cx="274320" cy="274320"/>
                </a:xfrm>
                <a:prstGeom prst="rect">
                  <a:avLst/>
                </a:prstGeom>
                <a:blipFill>
                  <a:blip r:embed="rId168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8" name="Rectangle 697">
                  <a:extLst>
                    <a:ext uri="{FF2B5EF4-FFF2-40B4-BE49-F238E27FC236}">
                      <a16:creationId xmlns:a16="http://schemas.microsoft.com/office/drawing/2014/main" xmlns="" id="{02A867A1-2E6B-4F07-B82F-B6BB5B4E152F}"/>
                    </a:ext>
                  </a:extLst>
                </p:cNvPr>
                <p:cNvSpPr/>
                <p:nvPr/>
              </p:nvSpPr>
              <p:spPr>
                <a:xfrm>
                  <a:off x="3297880" y="4701312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8" name="Rectangle 697">
                  <a:extLst>
                    <a:ext uri="{FF2B5EF4-FFF2-40B4-BE49-F238E27FC236}">
                      <a16:creationId xmlns:a16="http://schemas.microsoft.com/office/drawing/2014/main" id="{02A867A1-2E6B-4F07-B82F-B6BB5B4E15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7880" y="4701312"/>
                  <a:ext cx="274320" cy="274320"/>
                </a:xfrm>
                <a:prstGeom prst="rect">
                  <a:avLst/>
                </a:prstGeom>
                <a:blipFill>
                  <a:blip r:embed="rId169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9" name="Rectangle 698">
                  <a:extLst>
                    <a:ext uri="{FF2B5EF4-FFF2-40B4-BE49-F238E27FC236}">
                      <a16:creationId xmlns:a16="http://schemas.microsoft.com/office/drawing/2014/main" xmlns="" id="{41A82E47-32AE-4470-B175-1347B5BBC3E3}"/>
                    </a:ext>
                  </a:extLst>
                </p:cNvPr>
                <p:cNvSpPr/>
                <p:nvPr/>
              </p:nvSpPr>
              <p:spPr>
                <a:xfrm>
                  <a:off x="3647862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9" name="Rectangle 698">
                  <a:extLst>
                    <a:ext uri="{FF2B5EF4-FFF2-40B4-BE49-F238E27FC236}">
                      <a16:creationId xmlns:a16="http://schemas.microsoft.com/office/drawing/2014/main" id="{41A82E47-32AE-4470-B175-1347B5BBC3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7862" y="4702871"/>
                  <a:ext cx="274320" cy="274320"/>
                </a:xfrm>
                <a:prstGeom prst="rect">
                  <a:avLst/>
                </a:prstGeom>
                <a:blipFill>
                  <a:blip r:embed="rId170"/>
                  <a:stretch>
                    <a:fillRect l="-4255" r="-4255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0" name="Rectangle 699">
                  <a:extLst>
                    <a:ext uri="{FF2B5EF4-FFF2-40B4-BE49-F238E27FC236}">
                      <a16:creationId xmlns:a16="http://schemas.microsoft.com/office/drawing/2014/main" xmlns="" id="{2C13A085-B43C-4533-9E56-1BE873195C1F}"/>
                    </a:ext>
                  </a:extLst>
                </p:cNvPr>
                <p:cNvSpPr/>
                <p:nvPr/>
              </p:nvSpPr>
              <p:spPr>
                <a:xfrm>
                  <a:off x="3998058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0" name="Rectangle 699">
                  <a:extLst>
                    <a:ext uri="{FF2B5EF4-FFF2-40B4-BE49-F238E27FC236}">
                      <a16:creationId xmlns:a16="http://schemas.microsoft.com/office/drawing/2014/main" id="{2C13A085-B43C-4533-9E56-1BE873195C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8058" y="4702871"/>
                  <a:ext cx="274320" cy="274320"/>
                </a:xfrm>
                <a:prstGeom prst="rect">
                  <a:avLst/>
                </a:prstGeom>
                <a:blipFill>
                  <a:blip r:embed="rId171"/>
                  <a:stretch>
                    <a:fillRect l="-6383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1" name="Rectangle 700">
                  <a:extLst>
                    <a:ext uri="{FF2B5EF4-FFF2-40B4-BE49-F238E27FC236}">
                      <a16:creationId xmlns:a16="http://schemas.microsoft.com/office/drawing/2014/main" xmlns="" id="{E9FD5368-4C82-41B5-8813-E4A68C2044A1}"/>
                    </a:ext>
                  </a:extLst>
                </p:cNvPr>
                <p:cNvSpPr/>
                <p:nvPr/>
              </p:nvSpPr>
              <p:spPr>
                <a:xfrm>
                  <a:off x="4349539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1" name="Rectangle 700">
                  <a:extLst>
                    <a:ext uri="{FF2B5EF4-FFF2-40B4-BE49-F238E27FC236}">
                      <a16:creationId xmlns:a16="http://schemas.microsoft.com/office/drawing/2014/main" id="{E9FD5368-4C82-41B5-8813-E4A68C2044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9539" y="4702871"/>
                  <a:ext cx="274320" cy="274320"/>
                </a:xfrm>
                <a:prstGeom prst="rect">
                  <a:avLst/>
                </a:prstGeom>
                <a:blipFill>
                  <a:blip r:embed="rId172"/>
                  <a:stretch>
                    <a:fillRect l="-4255" r="-4255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2" name="Rectangle 701">
                  <a:extLst>
                    <a:ext uri="{FF2B5EF4-FFF2-40B4-BE49-F238E27FC236}">
                      <a16:creationId xmlns:a16="http://schemas.microsoft.com/office/drawing/2014/main" xmlns="" id="{EED0792F-C2B2-4807-8766-F638372F6730}"/>
                    </a:ext>
                  </a:extLst>
                </p:cNvPr>
                <p:cNvSpPr/>
                <p:nvPr/>
              </p:nvSpPr>
              <p:spPr>
                <a:xfrm>
                  <a:off x="4799886" y="469309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2" name="Rectangle 701">
                  <a:extLst>
                    <a:ext uri="{FF2B5EF4-FFF2-40B4-BE49-F238E27FC236}">
                      <a16:creationId xmlns:a16="http://schemas.microsoft.com/office/drawing/2014/main" id="{EED0792F-C2B2-4807-8766-F638372F67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9886" y="4693092"/>
                  <a:ext cx="274320" cy="274320"/>
                </a:xfrm>
                <a:prstGeom prst="rect">
                  <a:avLst/>
                </a:prstGeom>
                <a:blipFill>
                  <a:blip r:embed="rId173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3" name="Rectangle 702">
                  <a:extLst>
                    <a:ext uri="{FF2B5EF4-FFF2-40B4-BE49-F238E27FC236}">
                      <a16:creationId xmlns:a16="http://schemas.microsoft.com/office/drawing/2014/main" xmlns="" id="{5C847BC3-DA9A-4C1E-BDAF-6FFF7D913886}"/>
                    </a:ext>
                  </a:extLst>
                </p:cNvPr>
                <p:cNvSpPr/>
                <p:nvPr/>
              </p:nvSpPr>
              <p:spPr>
                <a:xfrm>
                  <a:off x="5243063" y="4694626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3" name="Rectangle 702">
                  <a:extLst>
                    <a:ext uri="{FF2B5EF4-FFF2-40B4-BE49-F238E27FC236}">
                      <a16:creationId xmlns:a16="http://schemas.microsoft.com/office/drawing/2014/main" id="{5C847BC3-DA9A-4C1E-BDAF-6FFF7D9138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3063" y="4694626"/>
                  <a:ext cx="274320" cy="274320"/>
                </a:xfrm>
                <a:prstGeom prst="rect">
                  <a:avLst/>
                </a:prstGeom>
                <a:blipFill>
                  <a:blip r:embed="rId174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4" name="Rectangle 703">
                  <a:extLst>
                    <a:ext uri="{FF2B5EF4-FFF2-40B4-BE49-F238E27FC236}">
                      <a16:creationId xmlns:a16="http://schemas.microsoft.com/office/drawing/2014/main" xmlns="" id="{98912B4F-17E8-4B03-9A6F-9B025440C356}"/>
                    </a:ext>
                  </a:extLst>
                </p:cNvPr>
                <p:cNvSpPr/>
                <p:nvPr/>
              </p:nvSpPr>
              <p:spPr>
                <a:xfrm>
                  <a:off x="5691798" y="4693067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4" name="Rectangle 703">
                  <a:extLst>
                    <a:ext uri="{FF2B5EF4-FFF2-40B4-BE49-F238E27FC236}">
                      <a16:creationId xmlns:a16="http://schemas.microsoft.com/office/drawing/2014/main" id="{98912B4F-17E8-4B03-9A6F-9B025440C3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1798" y="4693067"/>
                  <a:ext cx="274320" cy="274320"/>
                </a:xfrm>
                <a:prstGeom prst="rect">
                  <a:avLst/>
                </a:prstGeom>
                <a:blipFill>
                  <a:blip r:embed="rId175"/>
                  <a:stretch>
                    <a:fillRect l="-6383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5" name="Rectangle 704">
                  <a:extLst>
                    <a:ext uri="{FF2B5EF4-FFF2-40B4-BE49-F238E27FC236}">
                      <a16:creationId xmlns:a16="http://schemas.microsoft.com/office/drawing/2014/main" xmlns="" id="{0B9C64F9-F6DD-44B2-ACD8-2B353B3BBD76}"/>
                    </a:ext>
                  </a:extLst>
                </p:cNvPr>
                <p:cNvSpPr/>
                <p:nvPr/>
              </p:nvSpPr>
              <p:spPr>
                <a:xfrm>
                  <a:off x="8785006" y="470087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5" name="Rectangle 704">
                  <a:extLst>
                    <a:ext uri="{FF2B5EF4-FFF2-40B4-BE49-F238E27FC236}">
                      <a16:creationId xmlns:a16="http://schemas.microsoft.com/office/drawing/2014/main" id="{0B9C64F9-F6DD-44B2-ACD8-2B353B3BBD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5006" y="4700872"/>
                  <a:ext cx="274320" cy="274320"/>
                </a:xfrm>
                <a:prstGeom prst="rect">
                  <a:avLst/>
                </a:prstGeom>
                <a:blipFill>
                  <a:blip r:embed="rId176"/>
                  <a:stretch>
                    <a:fillRect l="-6383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6" name="Straight Arrow Connector 705">
              <a:extLst>
                <a:ext uri="{FF2B5EF4-FFF2-40B4-BE49-F238E27FC236}">
                  <a16:creationId xmlns:a16="http://schemas.microsoft.com/office/drawing/2014/main" xmlns="" id="{56EBD56E-CDB5-4954-9BD9-75D2579A33C5}"/>
                </a:ext>
              </a:extLst>
            </p:cNvPr>
            <p:cNvCxnSpPr>
              <a:endCxn id="698" idx="0"/>
            </p:cNvCxnSpPr>
            <p:nvPr/>
          </p:nvCxnSpPr>
          <p:spPr>
            <a:xfrm>
              <a:off x="3428346" y="4513956"/>
              <a:ext cx="669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7" name="Rectangle 706">
                  <a:extLst>
                    <a:ext uri="{FF2B5EF4-FFF2-40B4-BE49-F238E27FC236}">
                      <a16:creationId xmlns:a16="http://schemas.microsoft.com/office/drawing/2014/main" xmlns="" id="{484BFE89-0F09-433C-A1F3-F2049AD2502A}"/>
                    </a:ext>
                  </a:extLst>
                </p:cNvPr>
                <p:cNvSpPr/>
                <p:nvPr/>
              </p:nvSpPr>
              <p:spPr>
                <a:xfrm>
                  <a:off x="6582983" y="4232034"/>
                  <a:ext cx="2023555" cy="27432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7" name="Rectangle 706">
                  <a:extLst>
                    <a:ext uri="{FF2B5EF4-FFF2-40B4-BE49-F238E27FC236}">
                      <a16:creationId xmlns:a16="http://schemas.microsoft.com/office/drawing/2014/main" id="{484BFE89-0F09-433C-A1F3-F2049AD250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2983" y="4232034"/>
                  <a:ext cx="2023555" cy="274320"/>
                </a:xfrm>
                <a:prstGeom prst="rect">
                  <a:avLst/>
                </a:prstGeom>
                <a:blipFill>
                  <a:blip r:embed="rId177"/>
                  <a:stretch>
                    <a:fillRect b="-212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8" name="Straight Arrow Connector 707">
              <a:extLst>
                <a:ext uri="{FF2B5EF4-FFF2-40B4-BE49-F238E27FC236}">
                  <a16:creationId xmlns:a16="http://schemas.microsoft.com/office/drawing/2014/main" xmlns="" id="{22B6716C-A20D-44E3-8BDE-A46486E8AF4E}"/>
                </a:ext>
              </a:extLst>
            </p:cNvPr>
            <p:cNvCxnSpPr>
              <a:stCxn id="721" idx="2"/>
              <a:endCxn id="702" idx="0"/>
            </p:cNvCxnSpPr>
            <p:nvPr/>
          </p:nvCxnSpPr>
          <p:spPr>
            <a:xfrm>
              <a:off x="4930135" y="4506379"/>
              <a:ext cx="6911" cy="1867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9" name="Straight Arrow Connector 708">
              <a:extLst>
                <a:ext uri="{FF2B5EF4-FFF2-40B4-BE49-F238E27FC236}">
                  <a16:creationId xmlns:a16="http://schemas.microsoft.com/office/drawing/2014/main" xmlns="" id="{3BD7A7FC-A552-470A-9963-BD05B60355D2}"/>
                </a:ext>
              </a:extLst>
            </p:cNvPr>
            <p:cNvCxnSpPr>
              <a:stCxn id="723" idx="2"/>
              <a:endCxn id="703" idx="0"/>
            </p:cNvCxnSpPr>
            <p:nvPr/>
          </p:nvCxnSpPr>
          <p:spPr>
            <a:xfrm>
              <a:off x="5373312" y="4507913"/>
              <a:ext cx="6911" cy="1867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Straight Arrow Connector 709">
              <a:extLst>
                <a:ext uri="{FF2B5EF4-FFF2-40B4-BE49-F238E27FC236}">
                  <a16:creationId xmlns:a16="http://schemas.microsoft.com/office/drawing/2014/main" xmlns="" id="{15E843A5-D803-41F8-9EED-8BD01E1C8A93}"/>
                </a:ext>
              </a:extLst>
            </p:cNvPr>
            <p:cNvCxnSpPr>
              <a:stCxn id="725" idx="2"/>
              <a:endCxn id="704" idx="0"/>
            </p:cNvCxnSpPr>
            <p:nvPr/>
          </p:nvCxnSpPr>
          <p:spPr>
            <a:xfrm>
              <a:off x="5822047" y="4506354"/>
              <a:ext cx="6911" cy="1867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1" name="Straight Arrow Connector 710">
              <a:extLst>
                <a:ext uri="{FF2B5EF4-FFF2-40B4-BE49-F238E27FC236}">
                  <a16:creationId xmlns:a16="http://schemas.microsoft.com/office/drawing/2014/main" xmlns="" id="{EA40F44C-539C-469A-BD69-59DCE064807D}"/>
                </a:ext>
              </a:extLst>
            </p:cNvPr>
            <p:cNvCxnSpPr>
              <a:endCxn id="712" idx="1"/>
            </p:cNvCxnSpPr>
            <p:nvPr/>
          </p:nvCxnSpPr>
          <p:spPr>
            <a:xfrm>
              <a:off x="8613001" y="4369194"/>
              <a:ext cx="17200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2" name="Rectangle 711">
                  <a:extLst>
                    <a:ext uri="{FF2B5EF4-FFF2-40B4-BE49-F238E27FC236}">
                      <a16:creationId xmlns:a16="http://schemas.microsoft.com/office/drawing/2014/main" xmlns="" id="{C958BF6E-4126-4EBB-86F0-2E6069D51B9C}"/>
                    </a:ext>
                  </a:extLst>
                </p:cNvPr>
                <p:cNvSpPr/>
                <p:nvPr/>
              </p:nvSpPr>
              <p:spPr>
                <a:xfrm>
                  <a:off x="8785006" y="4232034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12" name="Rectangle 711">
                  <a:extLst>
                    <a:ext uri="{FF2B5EF4-FFF2-40B4-BE49-F238E27FC236}">
                      <a16:creationId xmlns:a16="http://schemas.microsoft.com/office/drawing/2014/main" id="{C958BF6E-4126-4EBB-86F0-2E6069D51B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5006" y="4232034"/>
                  <a:ext cx="274320" cy="274320"/>
                </a:xfrm>
                <a:prstGeom prst="rect">
                  <a:avLst/>
                </a:prstGeom>
                <a:blipFill>
                  <a:blip r:embed="rId178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3" name="Straight Arrow Connector 712">
              <a:extLst>
                <a:ext uri="{FF2B5EF4-FFF2-40B4-BE49-F238E27FC236}">
                  <a16:creationId xmlns:a16="http://schemas.microsoft.com/office/drawing/2014/main" xmlns="" id="{333D92C0-2C45-4B5A-A8C9-60DD35C47828}"/>
                </a:ext>
              </a:extLst>
            </p:cNvPr>
            <p:cNvCxnSpPr>
              <a:stCxn id="712" idx="2"/>
              <a:endCxn id="705" idx="0"/>
            </p:cNvCxnSpPr>
            <p:nvPr/>
          </p:nvCxnSpPr>
          <p:spPr>
            <a:xfrm>
              <a:off x="8922166" y="4506354"/>
              <a:ext cx="0" cy="1945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Straight Arrow Connector 713">
              <a:extLst>
                <a:ext uri="{FF2B5EF4-FFF2-40B4-BE49-F238E27FC236}">
                  <a16:creationId xmlns:a16="http://schemas.microsoft.com/office/drawing/2014/main" xmlns="" id="{932EACC1-30CA-4AEC-9DBC-7BD6CE0D121E}"/>
                </a:ext>
              </a:extLst>
            </p:cNvPr>
            <p:cNvCxnSpPr>
              <a:stCxn id="727" idx="3"/>
              <a:endCxn id="707" idx="1"/>
            </p:cNvCxnSpPr>
            <p:nvPr/>
          </p:nvCxnSpPr>
          <p:spPr>
            <a:xfrm>
              <a:off x="6412452" y="4369194"/>
              <a:ext cx="17053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5" name="Straight Arrow Connector 714">
              <a:extLst>
                <a:ext uri="{FF2B5EF4-FFF2-40B4-BE49-F238E27FC236}">
                  <a16:creationId xmlns:a16="http://schemas.microsoft.com/office/drawing/2014/main" xmlns="" id="{1A85A918-1AD6-4EB7-9491-B308A4D0D621}"/>
                </a:ext>
              </a:extLst>
            </p:cNvPr>
            <p:cNvCxnSpPr>
              <a:stCxn id="695" idx="3"/>
              <a:endCxn id="721" idx="1"/>
            </p:cNvCxnSpPr>
            <p:nvPr/>
          </p:nvCxnSpPr>
          <p:spPr>
            <a:xfrm flipV="1">
              <a:off x="4628906" y="4369219"/>
              <a:ext cx="164069" cy="21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Straight Arrow Connector 715">
              <a:extLst>
                <a:ext uri="{FF2B5EF4-FFF2-40B4-BE49-F238E27FC236}">
                  <a16:creationId xmlns:a16="http://schemas.microsoft.com/office/drawing/2014/main" xmlns="" id="{06E85A81-A1FF-4F71-94D0-965F81A3495D}"/>
                </a:ext>
              </a:extLst>
            </p:cNvPr>
            <p:cNvCxnSpPr>
              <a:stCxn id="692" idx="3"/>
              <a:endCxn id="695" idx="1"/>
            </p:cNvCxnSpPr>
            <p:nvPr/>
          </p:nvCxnSpPr>
          <p:spPr>
            <a:xfrm flipV="1">
              <a:off x="2435493" y="4371351"/>
              <a:ext cx="165540" cy="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" name="Straight Arrow Connector 716">
              <a:extLst>
                <a:ext uri="{FF2B5EF4-FFF2-40B4-BE49-F238E27FC236}">
                  <a16:creationId xmlns:a16="http://schemas.microsoft.com/office/drawing/2014/main" xmlns="" id="{CC40CCC7-09AA-4616-91AE-9F9A58E11189}"/>
                </a:ext>
              </a:extLst>
            </p:cNvPr>
            <p:cNvCxnSpPr>
              <a:endCxn id="718" idx="1"/>
            </p:cNvCxnSpPr>
            <p:nvPr/>
          </p:nvCxnSpPr>
          <p:spPr>
            <a:xfrm>
              <a:off x="9065265" y="4367877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8" name="Rectangle 717">
                  <a:extLst>
                    <a:ext uri="{FF2B5EF4-FFF2-40B4-BE49-F238E27FC236}">
                      <a16:creationId xmlns:a16="http://schemas.microsoft.com/office/drawing/2014/main" xmlns="" id="{8B705FB9-A5E4-4A1F-BF7C-5C0E9455CD1D}"/>
                    </a:ext>
                  </a:extLst>
                </p:cNvPr>
                <p:cNvSpPr/>
                <p:nvPr/>
              </p:nvSpPr>
              <p:spPr>
                <a:xfrm>
                  <a:off x="9229857" y="4230717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18" name="Rectangle 717">
                  <a:extLst>
                    <a:ext uri="{FF2B5EF4-FFF2-40B4-BE49-F238E27FC236}">
                      <a16:creationId xmlns:a16="http://schemas.microsoft.com/office/drawing/2014/main" id="{8B705FB9-A5E4-4A1F-BF7C-5C0E9455CD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9857" y="4230717"/>
                  <a:ext cx="274320" cy="274320"/>
                </a:xfrm>
                <a:prstGeom prst="rect">
                  <a:avLst/>
                </a:prstGeom>
                <a:blipFill>
                  <a:blip r:embed="rId178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9" name="Straight Arrow Connector 718">
              <a:extLst>
                <a:ext uri="{FF2B5EF4-FFF2-40B4-BE49-F238E27FC236}">
                  <a16:creationId xmlns:a16="http://schemas.microsoft.com/office/drawing/2014/main" xmlns="" id="{0EDAA9EC-B93E-4748-8ED0-8FC16DC5797C}"/>
                </a:ext>
              </a:extLst>
            </p:cNvPr>
            <p:cNvCxnSpPr>
              <a:stCxn id="718" idx="2"/>
              <a:endCxn id="720" idx="0"/>
            </p:cNvCxnSpPr>
            <p:nvPr/>
          </p:nvCxnSpPr>
          <p:spPr>
            <a:xfrm>
              <a:off x="9367017" y="4505037"/>
              <a:ext cx="0" cy="1958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0" name="Rectangle 719">
                  <a:extLst>
                    <a:ext uri="{FF2B5EF4-FFF2-40B4-BE49-F238E27FC236}">
                      <a16:creationId xmlns:a16="http://schemas.microsoft.com/office/drawing/2014/main" xmlns="" id="{EEFB6204-5727-4514-A5EB-694BEAECFF2C}"/>
                    </a:ext>
                  </a:extLst>
                </p:cNvPr>
                <p:cNvSpPr/>
                <p:nvPr/>
              </p:nvSpPr>
              <p:spPr>
                <a:xfrm>
                  <a:off x="9229857" y="470087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0" name="Rectangle 719">
                  <a:extLst>
                    <a:ext uri="{FF2B5EF4-FFF2-40B4-BE49-F238E27FC236}">
                      <a16:creationId xmlns:a16="http://schemas.microsoft.com/office/drawing/2014/main" id="{EEFB6204-5727-4514-A5EB-694BEAECFF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9857" y="4700872"/>
                  <a:ext cx="274320" cy="274320"/>
                </a:xfrm>
                <a:prstGeom prst="rect">
                  <a:avLst/>
                </a:prstGeom>
                <a:blipFill>
                  <a:blip r:embed="rId179"/>
                  <a:stretch>
                    <a:fillRect l="-6383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1" name="Rectangle 720">
                  <a:extLst>
                    <a:ext uri="{FF2B5EF4-FFF2-40B4-BE49-F238E27FC236}">
                      <a16:creationId xmlns:a16="http://schemas.microsoft.com/office/drawing/2014/main" xmlns="" id="{0ED37A84-6F51-4EA3-A7BC-1BE800DC43B1}"/>
                    </a:ext>
                  </a:extLst>
                </p:cNvPr>
                <p:cNvSpPr/>
                <p:nvPr/>
              </p:nvSpPr>
              <p:spPr>
                <a:xfrm>
                  <a:off x="4792975" y="4232059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1" name="Rectangle 720">
                  <a:extLst>
                    <a:ext uri="{FF2B5EF4-FFF2-40B4-BE49-F238E27FC236}">
                      <a16:creationId xmlns:a16="http://schemas.microsoft.com/office/drawing/2014/main" id="{0ED37A84-6F51-4EA3-A7BC-1BE800DC43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2975" y="4232059"/>
                  <a:ext cx="274320" cy="274320"/>
                </a:xfrm>
                <a:prstGeom prst="rect">
                  <a:avLst/>
                </a:prstGeom>
                <a:blipFill>
                  <a:blip r:embed="rId180"/>
                  <a:stretch>
                    <a:fillRect l="-19149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2" name="Straight Arrow Connector 721">
              <a:extLst>
                <a:ext uri="{FF2B5EF4-FFF2-40B4-BE49-F238E27FC236}">
                  <a16:creationId xmlns:a16="http://schemas.microsoft.com/office/drawing/2014/main" xmlns="" id="{7056565C-2C48-420B-932E-05F2CC828016}"/>
                </a:ext>
              </a:extLst>
            </p:cNvPr>
            <p:cNvCxnSpPr>
              <a:stCxn id="721" idx="3"/>
              <a:endCxn id="723" idx="1"/>
            </p:cNvCxnSpPr>
            <p:nvPr/>
          </p:nvCxnSpPr>
          <p:spPr>
            <a:xfrm>
              <a:off x="5067295" y="4369219"/>
              <a:ext cx="168857" cy="15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3" name="Rectangle 722">
                  <a:extLst>
                    <a:ext uri="{FF2B5EF4-FFF2-40B4-BE49-F238E27FC236}">
                      <a16:creationId xmlns:a16="http://schemas.microsoft.com/office/drawing/2014/main" xmlns="" id="{9CD6722E-8D55-4A3E-8216-362746BABD43}"/>
                    </a:ext>
                  </a:extLst>
                </p:cNvPr>
                <p:cNvSpPr/>
                <p:nvPr/>
              </p:nvSpPr>
              <p:spPr>
                <a:xfrm>
                  <a:off x="5236152" y="4233593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3" name="Rectangle 722">
                  <a:extLst>
                    <a:ext uri="{FF2B5EF4-FFF2-40B4-BE49-F238E27FC236}">
                      <a16:creationId xmlns:a16="http://schemas.microsoft.com/office/drawing/2014/main" id="{9CD6722E-8D55-4A3E-8216-362746BABD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6152" y="4233593"/>
                  <a:ext cx="274320" cy="274320"/>
                </a:xfrm>
                <a:prstGeom prst="rect">
                  <a:avLst/>
                </a:prstGeom>
                <a:blipFill>
                  <a:blip r:embed="rId163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4" name="Straight Arrow Connector 723">
              <a:extLst>
                <a:ext uri="{FF2B5EF4-FFF2-40B4-BE49-F238E27FC236}">
                  <a16:creationId xmlns:a16="http://schemas.microsoft.com/office/drawing/2014/main" xmlns="" id="{85C09750-84E8-4FF8-B52E-08AFAA44CD60}"/>
                </a:ext>
              </a:extLst>
            </p:cNvPr>
            <p:cNvCxnSpPr>
              <a:stCxn id="723" idx="3"/>
              <a:endCxn id="725" idx="1"/>
            </p:cNvCxnSpPr>
            <p:nvPr/>
          </p:nvCxnSpPr>
          <p:spPr>
            <a:xfrm flipV="1">
              <a:off x="5510472" y="4369194"/>
              <a:ext cx="174415" cy="15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5" name="Rectangle 724">
                  <a:extLst>
                    <a:ext uri="{FF2B5EF4-FFF2-40B4-BE49-F238E27FC236}">
                      <a16:creationId xmlns:a16="http://schemas.microsoft.com/office/drawing/2014/main" xmlns="" id="{50E2ED6E-5F0E-421D-9508-197F4A220244}"/>
                    </a:ext>
                  </a:extLst>
                </p:cNvPr>
                <p:cNvSpPr/>
                <p:nvPr/>
              </p:nvSpPr>
              <p:spPr>
                <a:xfrm>
                  <a:off x="5684887" y="4232034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5" name="Rectangle 724">
                  <a:extLst>
                    <a:ext uri="{FF2B5EF4-FFF2-40B4-BE49-F238E27FC236}">
                      <a16:creationId xmlns:a16="http://schemas.microsoft.com/office/drawing/2014/main" id="{50E2ED6E-5F0E-421D-9508-197F4A2202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4887" y="4232034"/>
                  <a:ext cx="274320" cy="274320"/>
                </a:xfrm>
                <a:prstGeom prst="rect">
                  <a:avLst/>
                </a:prstGeom>
                <a:blipFill>
                  <a:blip r:embed="rId180"/>
                  <a:stretch>
                    <a:fillRect l="-19149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6" name="Straight Arrow Connector 725">
              <a:extLst>
                <a:ext uri="{FF2B5EF4-FFF2-40B4-BE49-F238E27FC236}">
                  <a16:creationId xmlns:a16="http://schemas.microsoft.com/office/drawing/2014/main" xmlns="" id="{E1D2F4EB-96F5-4977-9155-39E513B47B57}"/>
                </a:ext>
              </a:extLst>
            </p:cNvPr>
            <p:cNvCxnSpPr>
              <a:cxnSpLocks/>
              <a:endCxn id="727" idx="1"/>
            </p:cNvCxnSpPr>
            <p:nvPr/>
          </p:nvCxnSpPr>
          <p:spPr>
            <a:xfrm>
              <a:off x="5973540" y="4369194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7" name="Rectangle 726">
                  <a:extLst>
                    <a:ext uri="{FF2B5EF4-FFF2-40B4-BE49-F238E27FC236}">
                      <a16:creationId xmlns:a16="http://schemas.microsoft.com/office/drawing/2014/main" xmlns="" id="{3DF8D482-2A8F-4B09-9773-6FE298264E87}"/>
                    </a:ext>
                  </a:extLst>
                </p:cNvPr>
                <p:cNvSpPr/>
                <p:nvPr/>
              </p:nvSpPr>
              <p:spPr>
                <a:xfrm>
                  <a:off x="6138132" y="4232034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7" name="Rectangle 726">
                  <a:extLst>
                    <a:ext uri="{FF2B5EF4-FFF2-40B4-BE49-F238E27FC236}">
                      <a16:creationId xmlns:a16="http://schemas.microsoft.com/office/drawing/2014/main" id="{3DF8D482-2A8F-4B09-9773-6FE298264E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8132" y="4232034"/>
                  <a:ext cx="274320" cy="274320"/>
                </a:xfrm>
                <a:prstGeom prst="rect">
                  <a:avLst/>
                </a:prstGeom>
                <a:blipFill>
                  <a:blip r:embed="rId178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8" name="Straight Arrow Connector 727">
              <a:extLst>
                <a:ext uri="{FF2B5EF4-FFF2-40B4-BE49-F238E27FC236}">
                  <a16:creationId xmlns:a16="http://schemas.microsoft.com/office/drawing/2014/main" xmlns="" id="{6BAA21B2-5609-498C-9A80-784B53CA6372}"/>
                </a:ext>
              </a:extLst>
            </p:cNvPr>
            <p:cNvCxnSpPr>
              <a:stCxn id="727" idx="2"/>
              <a:endCxn id="729" idx="0"/>
            </p:cNvCxnSpPr>
            <p:nvPr/>
          </p:nvCxnSpPr>
          <p:spPr>
            <a:xfrm>
              <a:off x="6275292" y="4506354"/>
              <a:ext cx="1903" cy="1843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9" name="Rectangle 728">
                  <a:extLst>
                    <a:ext uri="{FF2B5EF4-FFF2-40B4-BE49-F238E27FC236}">
                      <a16:creationId xmlns:a16="http://schemas.microsoft.com/office/drawing/2014/main" xmlns="" id="{10389713-5DBF-42B4-8B7C-936C341E0AE6}"/>
                    </a:ext>
                  </a:extLst>
                </p:cNvPr>
                <p:cNvSpPr/>
                <p:nvPr/>
              </p:nvSpPr>
              <p:spPr>
                <a:xfrm>
                  <a:off x="6140035" y="4690740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9" name="Rectangle 728">
                  <a:extLst>
                    <a:ext uri="{FF2B5EF4-FFF2-40B4-BE49-F238E27FC236}">
                      <a16:creationId xmlns:a16="http://schemas.microsoft.com/office/drawing/2014/main" id="{10389713-5DBF-42B4-8B7C-936C341E0A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0035" y="4690740"/>
                  <a:ext cx="274320" cy="274320"/>
                </a:xfrm>
                <a:prstGeom prst="rect">
                  <a:avLst/>
                </a:prstGeom>
                <a:blipFill>
                  <a:blip r:embed="rId181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0" name="Straight Arrow Connector 729">
              <a:extLst>
                <a:ext uri="{FF2B5EF4-FFF2-40B4-BE49-F238E27FC236}">
                  <a16:creationId xmlns:a16="http://schemas.microsoft.com/office/drawing/2014/main" xmlns="" id="{92437750-C312-4CCE-96A1-5B809F99810A}"/>
                </a:ext>
              </a:extLst>
            </p:cNvPr>
            <p:cNvCxnSpPr>
              <a:endCxn id="731" idx="1"/>
            </p:cNvCxnSpPr>
            <p:nvPr/>
          </p:nvCxnSpPr>
          <p:spPr>
            <a:xfrm>
              <a:off x="9511589" y="4367987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1" name="Rectangle 730">
                  <a:extLst>
                    <a:ext uri="{FF2B5EF4-FFF2-40B4-BE49-F238E27FC236}">
                      <a16:creationId xmlns:a16="http://schemas.microsoft.com/office/drawing/2014/main" xmlns="" id="{52500FE2-56FD-4DCF-B571-4800035F973B}"/>
                    </a:ext>
                  </a:extLst>
                </p:cNvPr>
                <p:cNvSpPr/>
                <p:nvPr/>
              </p:nvSpPr>
              <p:spPr>
                <a:xfrm>
                  <a:off x="9676181" y="4230827"/>
                  <a:ext cx="274320" cy="2743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31" name="Rectangle 730">
                  <a:extLst>
                    <a:ext uri="{FF2B5EF4-FFF2-40B4-BE49-F238E27FC236}">
                      <a16:creationId xmlns:a16="http://schemas.microsoft.com/office/drawing/2014/main" id="{52500FE2-56FD-4DCF-B571-4800035F97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6181" y="4230827"/>
                  <a:ext cx="274320" cy="274320"/>
                </a:xfrm>
                <a:prstGeom prst="rect">
                  <a:avLst/>
                </a:prstGeom>
                <a:blipFill>
                  <a:blip r:embed="rId182"/>
                  <a:stretch>
                    <a:fillRect l="-21277" r="-1276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2" name="Straight Arrow Connector 731">
              <a:extLst>
                <a:ext uri="{FF2B5EF4-FFF2-40B4-BE49-F238E27FC236}">
                  <a16:creationId xmlns:a16="http://schemas.microsoft.com/office/drawing/2014/main" xmlns="" id="{01ACB789-31A0-4FA0-9D2F-853DCFE0E196}"/>
                </a:ext>
              </a:extLst>
            </p:cNvPr>
            <p:cNvCxnSpPr>
              <a:stCxn id="731" idx="2"/>
              <a:endCxn id="733" idx="0"/>
            </p:cNvCxnSpPr>
            <p:nvPr/>
          </p:nvCxnSpPr>
          <p:spPr>
            <a:xfrm>
              <a:off x="9813341" y="4505147"/>
              <a:ext cx="0" cy="1958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3" name="Rectangle 732">
                  <a:extLst>
                    <a:ext uri="{FF2B5EF4-FFF2-40B4-BE49-F238E27FC236}">
                      <a16:creationId xmlns:a16="http://schemas.microsoft.com/office/drawing/2014/main" xmlns="" id="{92C8CF05-F50C-4790-BF89-4FB2387B4112}"/>
                    </a:ext>
                  </a:extLst>
                </p:cNvPr>
                <p:cNvSpPr/>
                <p:nvPr/>
              </p:nvSpPr>
              <p:spPr>
                <a:xfrm>
                  <a:off x="9676181" y="470098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3" name="Rectangle 732">
                  <a:extLst>
                    <a:ext uri="{FF2B5EF4-FFF2-40B4-BE49-F238E27FC236}">
                      <a16:creationId xmlns:a16="http://schemas.microsoft.com/office/drawing/2014/main" id="{92C8CF05-F50C-4790-BF89-4FB2387B41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6181" y="4700982"/>
                  <a:ext cx="274320" cy="274320"/>
                </a:xfrm>
                <a:prstGeom prst="rect">
                  <a:avLst/>
                </a:prstGeom>
                <a:blipFill>
                  <a:blip r:embed="rId183"/>
                  <a:stretch>
                    <a:fillRect l="-4255" r="-4255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4" name="Rectangle 733">
                  <a:extLst>
                    <a:ext uri="{FF2B5EF4-FFF2-40B4-BE49-F238E27FC236}">
                      <a16:creationId xmlns:a16="http://schemas.microsoft.com/office/drawing/2014/main" xmlns="" id="{56A51F6A-613A-4E41-94C0-D17BBEF5D65C}"/>
                    </a:ext>
                  </a:extLst>
                </p:cNvPr>
                <p:cNvSpPr/>
                <p:nvPr/>
              </p:nvSpPr>
              <p:spPr>
                <a:xfrm>
                  <a:off x="6584886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4" name="Rectangle 733">
                  <a:extLst>
                    <a:ext uri="{FF2B5EF4-FFF2-40B4-BE49-F238E27FC236}">
                      <a16:creationId xmlns:a16="http://schemas.microsoft.com/office/drawing/2014/main" id="{56A51F6A-613A-4E41-94C0-D17BBEF5D6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4886" y="4708239"/>
                  <a:ext cx="274320" cy="274320"/>
                </a:xfrm>
                <a:prstGeom prst="rect">
                  <a:avLst/>
                </a:prstGeom>
                <a:blipFill>
                  <a:blip r:embed="rId184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5" name="Rectangle 734">
                  <a:extLst>
                    <a:ext uri="{FF2B5EF4-FFF2-40B4-BE49-F238E27FC236}">
                      <a16:creationId xmlns:a16="http://schemas.microsoft.com/office/drawing/2014/main" xmlns="" id="{788149C7-3BA6-493A-A14A-7D14028442DC}"/>
                    </a:ext>
                  </a:extLst>
                </p:cNvPr>
                <p:cNvSpPr/>
                <p:nvPr/>
              </p:nvSpPr>
              <p:spPr>
                <a:xfrm>
                  <a:off x="6934900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5" name="Rectangle 734">
                  <a:extLst>
                    <a:ext uri="{FF2B5EF4-FFF2-40B4-BE49-F238E27FC236}">
                      <a16:creationId xmlns:a16="http://schemas.microsoft.com/office/drawing/2014/main" id="{788149C7-3BA6-493A-A14A-7D14028442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900" y="4708239"/>
                  <a:ext cx="274320" cy="274320"/>
                </a:xfrm>
                <a:prstGeom prst="rect">
                  <a:avLst/>
                </a:prstGeom>
                <a:blipFill>
                  <a:blip r:embed="rId185"/>
                  <a:stretch>
                    <a:fillRect l="-4255" r="-4255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6" name="Rectangle 735">
                  <a:extLst>
                    <a:ext uri="{FF2B5EF4-FFF2-40B4-BE49-F238E27FC236}">
                      <a16:creationId xmlns:a16="http://schemas.microsoft.com/office/drawing/2014/main" xmlns="" id="{676A876C-0FA0-4DF3-9953-383CAAC5A19D}"/>
                    </a:ext>
                  </a:extLst>
                </p:cNvPr>
                <p:cNvSpPr/>
                <p:nvPr/>
              </p:nvSpPr>
              <p:spPr>
                <a:xfrm>
                  <a:off x="7283212" y="4706680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6" name="Rectangle 735">
                  <a:extLst>
                    <a:ext uri="{FF2B5EF4-FFF2-40B4-BE49-F238E27FC236}">
                      <a16:creationId xmlns:a16="http://schemas.microsoft.com/office/drawing/2014/main" id="{676A876C-0FA0-4DF3-9953-383CAAC5A1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3212" y="4706680"/>
                  <a:ext cx="274320" cy="274320"/>
                </a:xfrm>
                <a:prstGeom prst="rect">
                  <a:avLst/>
                </a:prstGeom>
                <a:blipFill>
                  <a:blip r:embed="rId186"/>
                  <a:stretch>
                    <a:fillRect l="-6383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7" name="Rectangle 736">
                  <a:extLst>
                    <a:ext uri="{FF2B5EF4-FFF2-40B4-BE49-F238E27FC236}">
                      <a16:creationId xmlns:a16="http://schemas.microsoft.com/office/drawing/2014/main" xmlns="" id="{B8C6F4AD-7F03-443C-B852-1577D54E559B}"/>
                    </a:ext>
                  </a:extLst>
                </p:cNvPr>
                <p:cNvSpPr/>
                <p:nvPr/>
              </p:nvSpPr>
              <p:spPr>
                <a:xfrm>
                  <a:off x="7633194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7" name="Rectangle 736">
                  <a:extLst>
                    <a:ext uri="{FF2B5EF4-FFF2-40B4-BE49-F238E27FC236}">
                      <a16:creationId xmlns:a16="http://schemas.microsoft.com/office/drawing/2014/main" id="{B8C6F4AD-7F03-443C-B852-1577D54E55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3194" y="4708239"/>
                  <a:ext cx="274320" cy="274320"/>
                </a:xfrm>
                <a:prstGeom prst="rect">
                  <a:avLst/>
                </a:prstGeom>
                <a:blipFill>
                  <a:blip r:embed="rId196"/>
                  <a:stretch>
                    <a:fillRect l="-6383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8" name="Rectangle 737">
                  <a:extLst>
                    <a:ext uri="{FF2B5EF4-FFF2-40B4-BE49-F238E27FC236}">
                      <a16:creationId xmlns:a16="http://schemas.microsoft.com/office/drawing/2014/main" xmlns="" id="{7C90DC71-4CF9-491D-A3E1-18F3C8330471}"/>
                    </a:ext>
                  </a:extLst>
                </p:cNvPr>
                <p:cNvSpPr/>
                <p:nvPr/>
              </p:nvSpPr>
              <p:spPr>
                <a:xfrm>
                  <a:off x="7983390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8" name="Rectangle 737">
                  <a:extLst>
                    <a:ext uri="{FF2B5EF4-FFF2-40B4-BE49-F238E27FC236}">
                      <a16:creationId xmlns:a16="http://schemas.microsoft.com/office/drawing/2014/main" id="{7C90DC71-4CF9-491D-A3E1-18F3C83304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3390" y="4708239"/>
                  <a:ext cx="274320" cy="274320"/>
                </a:xfrm>
                <a:prstGeom prst="rect">
                  <a:avLst/>
                </a:prstGeom>
                <a:blipFill>
                  <a:blip r:embed="rId187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9" name="Rectangle 738">
                  <a:extLst>
                    <a:ext uri="{FF2B5EF4-FFF2-40B4-BE49-F238E27FC236}">
                      <a16:creationId xmlns:a16="http://schemas.microsoft.com/office/drawing/2014/main" xmlns="" id="{DF7D09F6-A6E6-45D5-99CF-25E826C4EC50}"/>
                    </a:ext>
                  </a:extLst>
                </p:cNvPr>
                <p:cNvSpPr/>
                <p:nvPr/>
              </p:nvSpPr>
              <p:spPr>
                <a:xfrm>
                  <a:off x="8334871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9" name="Rectangle 738">
                  <a:extLst>
                    <a:ext uri="{FF2B5EF4-FFF2-40B4-BE49-F238E27FC236}">
                      <a16:creationId xmlns:a16="http://schemas.microsoft.com/office/drawing/2014/main" id="{DF7D09F6-A6E6-45D5-99CF-25E826C4EC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4871" y="4708239"/>
                  <a:ext cx="274320" cy="274320"/>
                </a:xfrm>
                <a:prstGeom prst="rect">
                  <a:avLst/>
                </a:prstGeom>
                <a:blipFill>
                  <a:blip r:embed="rId188"/>
                  <a:stretch>
                    <a:fillRect l="-6383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0" name="Straight Arrow Connector 739">
              <a:extLst>
                <a:ext uri="{FF2B5EF4-FFF2-40B4-BE49-F238E27FC236}">
                  <a16:creationId xmlns:a16="http://schemas.microsoft.com/office/drawing/2014/main" xmlns="" id="{70403821-D7EB-4E68-A788-53B31D1FC1EB}"/>
                </a:ext>
              </a:extLst>
            </p:cNvPr>
            <p:cNvCxnSpPr>
              <a:endCxn id="699" idx="0"/>
            </p:cNvCxnSpPr>
            <p:nvPr/>
          </p:nvCxnSpPr>
          <p:spPr>
            <a:xfrm>
              <a:off x="3769782" y="4517229"/>
              <a:ext cx="0" cy="1856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" name="Straight Arrow Connector 740">
              <a:extLst>
                <a:ext uri="{FF2B5EF4-FFF2-40B4-BE49-F238E27FC236}">
                  <a16:creationId xmlns:a16="http://schemas.microsoft.com/office/drawing/2014/main" xmlns="" id="{DB675D9A-4C82-4322-9112-CD56396C034E}"/>
                </a:ext>
              </a:extLst>
            </p:cNvPr>
            <p:cNvCxnSpPr>
              <a:endCxn id="700" idx="0"/>
            </p:cNvCxnSpPr>
            <p:nvPr/>
          </p:nvCxnSpPr>
          <p:spPr>
            <a:xfrm flipH="1">
              <a:off x="4135218" y="4521045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2" name="Straight Arrow Connector 741">
              <a:extLst>
                <a:ext uri="{FF2B5EF4-FFF2-40B4-BE49-F238E27FC236}">
                  <a16:creationId xmlns:a16="http://schemas.microsoft.com/office/drawing/2014/main" xmlns="" id="{B001BC3A-E32C-4275-8B0F-3AC13918DD52}"/>
                </a:ext>
              </a:extLst>
            </p:cNvPr>
            <p:cNvCxnSpPr>
              <a:endCxn id="701" idx="0"/>
            </p:cNvCxnSpPr>
            <p:nvPr/>
          </p:nvCxnSpPr>
          <p:spPr>
            <a:xfrm>
              <a:off x="4486699" y="4522287"/>
              <a:ext cx="0" cy="1805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3" name="Straight Arrow Connector 742">
              <a:extLst>
                <a:ext uri="{FF2B5EF4-FFF2-40B4-BE49-F238E27FC236}">
                  <a16:creationId xmlns:a16="http://schemas.microsoft.com/office/drawing/2014/main" xmlns="" id="{D94379DC-A9E9-40BE-B0B5-16FA924FF59F}"/>
                </a:ext>
              </a:extLst>
            </p:cNvPr>
            <p:cNvCxnSpPr>
              <a:endCxn id="697" idx="0"/>
            </p:cNvCxnSpPr>
            <p:nvPr/>
          </p:nvCxnSpPr>
          <p:spPr>
            <a:xfrm>
              <a:off x="3083737" y="4521045"/>
              <a:ext cx="2991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Straight Arrow Connector 743">
              <a:extLst>
                <a:ext uri="{FF2B5EF4-FFF2-40B4-BE49-F238E27FC236}">
                  <a16:creationId xmlns:a16="http://schemas.microsoft.com/office/drawing/2014/main" xmlns="" id="{9B23ABED-56CA-4FF7-BE22-F51CFA04CD0D}"/>
                </a:ext>
              </a:extLst>
            </p:cNvPr>
            <p:cNvCxnSpPr>
              <a:endCxn id="696" idx="0"/>
            </p:cNvCxnSpPr>
            <p:nvPr/>
          </p:nvCxnSpPr>
          <p:spPr>
            <a:xfrm>
              <a:off x="2724702" y="4521045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5" name="Straight Arrow Connector 744">
              <a:extLst>
                <a:ext uri="{FF2B5EF4-FFF2-40B4-BE49-F238E27FC236}">
                  <a16:creationId xmlns:a16="http://schemas.microsoft.com/office/drawing/2014/main" xmlns="" id="{4098A828-7D78-45E6-96D3-F435F2896E39}"/>
                </a:ext>
              </a:extLst>
            </p:cNvPr>
            <p:cNvCxnSpPr/>
            <p:nvPr/>
          </p:nvCxnSpPr>
          <p:spPr>
            <a:xfrm>
              <a:off x="7433690" y="4514949"/>
              <a:ext cx="669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6" name="Straight Arrow Connector 745">
              <a:extLst>
                <a:ext uri="{FF2B5EF4-FFF2-40B4-BE49-F238E27FC236}">
                  <a16:creationId xmlns:a16="http://schemas.microsoft.com/office/drawing/2014/main" xmlns="" id="{62247F4E-ABFE-447B-9BD3-D62C2AD8938A}"/>
                </a:ext>
              </a:extLst>
            </p:cNvPr>
            <p:cNvCxnSpPr/>
            <p:nvPr/>
          </p:nvCxnSpPr>
          <p:spPr>
            <a:xfrm>
              <a:off x="7775126" y="4518222"/>
              <a:ext cx="0" cy="1856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Straight Arrow Connector 746">
              <a:extLst>
                <a:ext uri="{FF2B5EF4-FFF2-40B4-BE49-F238E27FC236}">
                  <a16:creationId xmlns:a16="http://schemas.microsoft.com/office/drawing/2014/main" xmlns="" id="{1D471C66-5E18-4616-A7BD-3CB703F9A882}"/>
                </a:ext>
              </a:extLst>
            </p:cNvPr>
            <p:cNvCxnSpPr/>
            <p:nvPr/>
          </p:nvCxnSpPr>
          <p:spPr>
            <a:xfrm flipH="1">
              <a:off x="8140562" y="4522038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8" name="Straight Arrow Connector 747">
              <a:extLst>
                <a:ext uri="{FF2B5EF4-FFF2-40B4-BE49-F238E27FC236}">
                  <a16:creationId xmlns:a16="http://schemas.microsoft.com/office/drawing/2014/main" xmlns="" id="{9E6143C0-0CDE-4DEF-990E-A1A209FE343D}"/>
                </a:ext>
              </a:extLst>
            </p:cNvPr>
            <p:cNvCxnSpPr/>
            <p:nvPr/>
          </p:nvCxnSpPr>
          <p:spPr>
            <a:xfrm>
              <a:off x="8492043" y="4523280"/>
              <a:ext cx="0" cy="1805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9" name="Straight Arrow Connector 748">
              <a:extLst>
                <a:ext uri="{FF2B5EF4-FFF2-40B4-BE49-F238E27FC236}">
                  <a16:creationId xmlns:a16="http://schemas.microsoft.com/office/drawing/2014/main" xmlns="" id="{74E52253-9722-40A2-9B35-100A89A55F7C}"/>
                </a:ext>
              </a:extLst>
            </p:cNvPr>
            <p:cNvCxnSpPr/>
            <p:nvPr/>
          </p:nvCxnSpPr>
          <p:spPr>
            <a:xfrm>
              <a:off x="7089081" y="4522038"/>
              <a:ext cx="2991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0" name="Straight Arrow Connector 749">
              <a:extLst>
                <a:ext uri="{FF2B5EF4-FFF2-40B4-BE49-F238E27FC236}">
                  <a16:creationId xmlns:a16="http://schemas.microsoft.com/office/drawing/2014/main" xmlns="" id="{583D58CA-82B5-4051-9462-DE857A7DBF75}"/>
                </a:ext>
              </a:extLst>
            </p:cNvPr>
            <p:cNvCxnSpPr/>
            <p:nvPr/>
          </p:nvCxnSpPr>
          <p:spPr>
            <a:xfrm>
              <a:off x="6730046" y="4522038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1" name="TextBox 750">
              <a:extLst>
                <a:ext uri="{FF2B5EF4-FFF2-40B4-BE49-F238E27FC236}">
                  <a16:creationId xmlns:a16="http://schemas.microsoft.com/office/drawing/2014/main" xmlns="" id="{F52BA3E8-42CD-49E4-949B-F283B3F73E62}"/>
                </a:ext>
              </a:extLst>
            </p:cNvPr>
            <p:cNvSpPr txBox="1"/>
            <p:nvPr/>
          </p:nvSpPr>
          <p:spPr>
            <a:xfrm>
              <a:off x="10517759" y="4128693"/>
              <a:ext cx="193852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Hidden</a:t>
              </a:r>
            </a:p>
          </p:txBody>
        </p:sp>
        <p:sp>
          <p:nvSpPr>
            <p:cNvPr id="752" name="TextBox 751">
              <a:extLst>
                <a:ext uri="{FF2B5EF4-FFF2-40B4-BE49-F238E27FC236}">
                  <a16:creationId xmlns:a16="http://schemas.microsoft.com/office/drawing/2014/main" xmlns="" id="{767A9896-5F02-4E55-811B-278136F4A098}"/>
                </a:ext>
              </a:extLst>
            </p:cNvPr>
            <p:cNvSpPr txBox="1"/>
            <p:nvPr/>
          </p:nvSpPr>
          <p:spPr>
            <a:xfrm>
              <a:off x="10517759" y="4598242"/>
              <a:ext cx="193852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Observed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3" name="Rectangle 752">
                  <a:extLst>
                    <a:ext uri="{FF2B5EF4-FFF2-40B4-BE49-F238E27FC236}">
                      <a16:creationId xmlns:a16="http://schemas.microsoft.com/office/drawing/2014/main" xmlns="" id="{AC3C8FC7-51A4-4B94-A314-3E738CD267ED}"/>
                    </a:ext>
                  </a:extLst>
                </p:cNvPr>
                <p:cNvSpPr/>
                <p:nvPr/>
              </p:nvSpPr>
              <p:spPr>
                <a:xfrm>
                  <a:off x="383530" y="4704918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3" name="Rectangle 752">
                  <a:extLst>
                    <a:ext uri="{FF2B5EF4-FFF2-40B4-BE49-F238E27FC236}">
                      <a16:creationId xmlns:a16="http://schemas.microsoft.com/office/drawing/2014/main" id="{AC3C8FC7-51A4-4B94-A314-3E738CD267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530" y="4704918"/>
                  <a:ext cx="274320" cy="274320"/>
                </a:xfrm>
                <a:prstGeom prst="rect">
                  <a:avLst/>
                </a:prstGeom>
                <a:blipFill>
                  <a:blip r:embed="rId189"/>
                  <a:stretch>
                    <a:fillRect l="-6383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4" name="Straight Arrow Connector 753">
              <a:extLst>
                <a:ext uri="{FF2B5EF4-FFF2-40B4-BE49-F238E27FC236}">
                  <a16:creationId xmlns:a16="http://schemas.microsoft.com/office/drawing/2014/main" xmlns="" id="{678E3925-6618-4C0C-A30A-702BB0AE0EE8}"/>
                </a:ext>
              </a:extLst>
            </p:cNvPr>
            <p:cNvCxnSpPr>
              <a:stCxn id="755" idx="3"/>
            </p:cNvCxnSpPr>
            <p:nvPr/>
          </p:nvCxnSpPr>
          <p:spPr>
            <a:xfrm>
              <a:off x="663805" y="4375592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5" name="Rectangle 754">
                  <a:extLst>
                    <a:ext uri="{FF2B5EF4-FFF2-40B4-BE49-F238E27FC236}">
                      <a16:creationId xmlns:a16="http://schemas.microsoft.com/office/drawing/2014/main" xmlns="" id="{46FA724B-C6F6-4E60-B13A-C630C4720A07}"/>
                    </a:ext>
                  </a:extLst>
                </p:cNvPr>
                <p:cNvSpPr/>
                <p:nvPr/>
              </p:nvSpPr>
              <p:spPr>
                <a:xfrm>
                  <a:off x="389485" y="4238432"/>
                  <a:ext cx="274320" cy="2743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55" name="Rectangle 754">
                  <a:extLst>
                    <a:ext uri="{FF2B5EF4-FFF2-40B4-BE49-F238E27FC236}">
                      <a16:creationId xmlns:a16="http://schemas.microsoft.com/office/drawing/2014/main" id="{46FA724B-C6F6-4E60-B13A-C630C4720A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485" y="4238432"/>
                  <a:ext cx="274320" cy="274320"/>
                </a:xfrm>
                <a:prstGeom prst="rect">
                  <a:avLst/>
                </a:prstGeom>
                <a:blipFill>
                  <a:blip r:embed="rId190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6" name="Straight Arrow Connector 755">
              <a:extLst>
                <a:ext uri="{FF2B5EF4-FFF2-40B4-BE49-F238E27FC236}">
                  <a16:creationId xmlns:a16="http://schemas.microsoft.com/office/drawing/2014/main" xmlns="" id="{405411EA-A0C9-4E1E-ADF2-63B30998EEC1}"/>
                </a:ext>
              </a:extLst>
            </p:cNvPr>
            <p:cNvCxnSpPr>
              <a:stCxn id="755" idx="2"/>
              <a:endCxn id="753" idx="0"/>
            </p:cNvCxnSpPr>
            <p:nvPr/>
          </p:nvCxnSpPr>
          <p:spPr>
            <a:xfrm flipH="1">
              <a:off x="520690" y="4512752"/>
              <a:ext cx="5955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7" name="Straight Arrow Connector 756">
              <a:extLst>
                <a:ext uri="{FF2B5EF4-FFF2-40B4-BE49-F238E27FC236}">
                  <a16:creationId xmlns:a16="http://schemas.microsoft.com/office/drawing/2014/main" xmlns="" id="{8C5EC953-A353-4F3F-9162-1BBD006D2C8E}"/>
                </a:ext>
              </a:extLst>
            </p:cNvPr>
            <p:cNvCxnSpPr/>
            <p:nvPr/>
          </p:nvCxnSpPr>
          <p:spPr>
            <a:xfrm>
              <a:off x="965557" y="4512752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8" name="Straight Arrow Connector 757">
              <a:extLst>
                <a:ext uri="{FF2B5EF4-FFF2-40B4-BE49-F238E27FC236}">
                  <a16:creationId xmlns:a16="http://schemas.microsoft.com/office/drawing/2014/main" xmlns="" id="{02D7436B-8F99-4EAC-B3EF-36CFB09AECC9}"/>
                </a:ext>
              </a:extLst>
            </p:cNvPr>
            <p:cNvCxnSpPr>
              <a:endCxn id="759" idx="1"/>
            </p:cNvCxnSpPr>
            <p:nvPr/>
          </p:nvCxnSpPr>
          <p:spPr>
            <a:xfrm>
              <a:off x="9962393" y="4371687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9" name="Rectangle 758">
                  <a:extLst>
                    <a:ext uri="{FF2B5EF4-FFF2-40B4-BE49-F238E27FC236}">
                      <a16:creationId xmlns:a16="http://schemas.microsoft.com/office/drawing/2014/main" xmlns="" id="{34A0C2F1-1C6E-4FD3-A56B-C6492ABC9D37}"/>
                    </a:ext>
                  </a:extLst>
                </p:cNvPr>
                <p:cNvSpPr/>
                <p:nvPr/>
              </p:nvSpPr>
              <p:spPr>
                <a:xfrm>
                  <a:off x="10126985" y="4234527"/>
                  <a:ext cx="274320" cy="274320"/>
                </a:xfrm>
                <a:prstGeom prst="rect">
                  <a:avLst/>
                </a:prstGeom>
                <a:solidFill>
                  <a:srgbClr val="843C0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59" name="Rectangle 758">
                  <a:extLst>
                    <a:ext uri="{FF2B5EF4-FFF2-40B4-BE49-F238E27FC236}">
                      <a16:creationId xmlns:a16="http://schemas.microsoft.com/office/drawing/2014/main" id="{34A0C2F1-1C6E-4FD3-A56B-C6492ABC9D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6985" y="4234527"/>
                  <a:ext cx="274320" cy="274320"/>
                </a:xfrm>
                <a:prstGeom prst="rect">
                  <a:avLst/>
                </a:prstGeom>
                <a:blipFill>
                  <a:blip r:embed="rId160"/>
                  <a:stretch>
                    <a:fillRect l="-21277" r="-1276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60" name="Straight Arrow Connector 759">
              <a:extLst>
                <a:ext uri="{FF2B5EF4-FFF2-40B4-BE49-F238E27FC236}">
                  <a16:creationId xmlns:a16="http://schemas.microsoft.com/office/drawing/2014/main" xmlns="" id="{0F1EE46C-BDE8-4088-B878-FA5F2BD3A2F5}"/>
                </a:ext>
              </a:extLst>
            </p:cNvPr>
            <p:cNvCxnSpPr>
              <a:stCxn id="759" idx="2"/>
              <a:endCxn id="761" idx="0"/>
            </p:cNvCxnSpPr>
            <p:nvPr/>
          </p:nvCxnSpPr>
          <p:spPr>
            <a:xfrm>
              <a:off x="10264145" y="4508847"/>
              <a:ext cx="0" cy="1958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1" name="Rectangle 760">
                  <a:extLst>
                    <a:ext uri="{FF2B5EF4-FFF2-40B4-BE49-F238E27FC236}">
                      <a16:creationId xmlns:a16="http://schemas.microsoft.com/office/drawing/2014/main" xmlns="" id="{A88FE35F-C8F5-472C-8434-0F9773B453E8}"/>
                    </a:ext>
                  </a:extLst>
                </p:cNvPr>
                <p:cNvSpPr/>
                <p:nvPr/>
              </p:nvSpPr>
              <p:spPr>
                <a:xfrm>
                  <a:off x="10126985" y="470468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61" name="Rectangle 760">
                  <a:extLst>
                    <a:ext uri="{FF2B5EF4-FFF2-40B4-BE49-F238E27FC236}">
                      <a16:creationId xmlns:a16="http://schemas.microsoft.com/office/drawing/2014/main" id="{A88FE35F-C8F5-472C-8434-0F9773B453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6985" y="4704682"/>
                  <a:ext cx="274320" cy="274320"/>
                </a:xfrm>
                <a:prstGeom prst="rect">
                  <a:avLst/>
                </a:prstGeom>
                <a:blipFill>
                  <a:blip r:embed="rId191"/>
                  <a:stretch>
                    <a:fillRect l="-4255" r="-4255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01" name="Picture 200">
            <a:extLst>
              <a:ext uri="{FF2B5EF4-FFF2-40B4-BE49-F238E27FC236}">
                <a16:creationId xmlns:a16="http://schemas.microsoft.com/office/drawing/2014/main" xmlns="" id="{7913C45A-7D13-48D2-9AD4-3A63E05A0343}"/>
              </a:ext>
            </a:extLst>
          </p:cNvPr>
          <p:cNvPicPr>
            <a:picLocks noChangeAspect="1"/>
          </p:cNvPicPr>
          <p:nvPr/>
        </p:nvPicPr>
        <p:blipFill rotWithShape="1">
          <a:blip r:embed="rId19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" t="2338" r="27148" b="1936"/>
          <a:stretch/>
        </p:blipFill>
        <p:spPr>
          <a:xfrm>
            <a:off x="3302292" y="4147664"/>
            <a:ext cx="855463" cy="580554"/>
          </a:xfrm>
          <a:prstGeom prst="rect">
            <a:avLst/>
          </a:prstGeom>
        </p:spPr>
      </p:pic>
      <p:sp>
        <p:nvSpPr>
          <p:cNvPr id="202" name="TextBox 201">
            <a:extLst>
              <a:ext uri="{FF2B5EF4-FFF2-40B4-BE49-F238E27FC236}">
                <a16:creationId xmlns:a16="http://schemas.microsoft.com/office/drawing/2014/main" xmlns="" id="{070F6845-C85F-4EE9-8EFE-34C6149A73D3}"/>
              </a:ext>
            </a:extLst>
          </p:cNvPr>
          <p:cNvSpPr txBox="1"/>
          <p:nvPr/>
        </p:nvSpPr>
        <p:spPr>
          <a:xfrm>
            <a:off x="4260032" y="4157121"/>
            <a:ext cx="1018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PWMs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xmlns="" id="{AD769227-614A-43F9-8577-E65A207BF118}"/>
                  </a:ext>
                </a:extLst>
              </p:cNvPr>
              <p:cNvSpPr txBox="1"/>
              <p:nvPr/>
            </p:nvSpPr>
            <p:spPr>
              <a:xfrm>
                <a:off x="6801052" y="4927628"/>
                <a:ext cx="3977020" cy="474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𝑇𝐹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en-US" sz="2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AD769227-614A-43F9-8577-E65A207BF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052" y="4927628"/>
                <a:ext cx="3977020" cy="474489"/>
              </a:xfrm>
              <a:prstGeom prst="rect">
                <a:avLst/>
              </a:prstGeom>
              <a:blipFill>
                <a:blip r:embed="rId193"/>
                <a:stretch>
                  <a:fillRect l="-153" b="-384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xmlns="" id="{98FDA2AA-2ABC-41C3-BED4-73E30A9680FB}"/>
              </a:ext>
            </a:extLst>
          </p:cNvPr>
          <p:cNvCxnSpPr>
            <a:cxnSpLocks/>
          </p:cNvCxnSpPr>
          <p:nvPr/>
        </p:nvCxnSpPr>
        <p:spPr>
          <a:xfrm flipH="1">
            <a:off x="9699451" y="4289339"/>
            <a:ext cx="195083" cy="64322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xmlns="" id="{B766CADF-E332-4E05-9C39-04AD64E455BE}"/>
                  </a:ext>
                </a:extLst>
              </p:cNvPr>
              <p:cNvSpPr/>
              <p:nvPr/>
            </p:nvSpPr>
            <p:spPr>
              <a:xfrm>
                <a:off x="9806400" y="3740400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7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𝟎𝟓</m:t>
                      </m:r>
                    </m:oMath>
                  </m:oMathPara>
                </a14:m>
                <a:endParaRPr lang="en-US" sz="17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B766CADF-E332-4E05-9C39-04AD64E455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3740400"/>
                <a:ext cx="502920" cy="502920"/>
              </a:xfrm>
              <a:prstGeom prst="rect">
                <a:avLst/>
              </a:prstGeom>
              <a:blipFill>
                <a:blip r:embed="rId194"/>
                <a:stretch>
                  <a:fillRect l="-7955" r="-7955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xmlns="" id="{EF6300D6-2E21-4260-BB95-9CD7DA5E9951}"/>
              </a:ext>
            </a:extLst>
          </p:cNvPr>
          <p:cNvCxnSpPr>
            <a:cxnSpLocks/>
          </p:cNvCxnSpPr>
          <p:nvPr/>
        </p:nvCxnSpPr>
        <p:spPr>
          <a:xfrm flipV="1">
            <a:off x="6520987" y="5896988"/>
            <a:ext cx="0" cy="31952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xmlns="" id="{00943781-8E4F-4185-B3AA-B1FB63B1BCAA}"/>
              </a:ext>
            </a:extLst>
          </p:cNvPr>
          <p:cNvCxnSpPr>
            <a:cxnSpLocks/>
          </p:cNvCxnSpPr>
          <p:nvPr/>
        </p:nvCxnSpPr>
        <p:spPr>
          <a:xfrm flipV="1">
            <a:off x="2714342" y="1216143"/>
            <a:ext cx="0" cy="31952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3943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xmlns="" id="{7646AF1F-0522-41B5-AA7E-014D63C451D6}"/>
                  </a:ext>
                </a:extLst>
              </p:cNvPr>
              <p:cNvSpPr/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7646AF1F-0522-41B5-AA7E-014D63C4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blipFill>
                <a:blip r:embed="rId2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xmlns="" id="{3007C35C-4D69-441A-A9E8-565263A10E2A}"/>
                  </a:ext>
                </a:extLst>
              </p:cNvPr>
              <p:cNvSpPr/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blipFill>
                <a:blip r:embed="rId3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7" name="Arc 246">
            <a:extLst>
              <a:ext uri="{FF2B5EF4-FFF2-40B4-BE49-F238E27FC236}">
                <a16:creationId xmlns:a16="http://schemas.microsoft.com/office/drawing/2014/main" xmlns="" id="{6C04B47C-C85C-4A50-81C8-59A0A506E096}"/>
              </a:ext>
            </a:extLst>
          </p:cNvPr>
          <p:cNvSpPr/>
          <p:nvPr/>
        </p:nvSpPr>
        <p:spPr>
          <a:xfrm>
            <a:off x="1800960" y="11283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xmlns="" id="{E0F67272-15BE-4542-9C93-3B7AF863AC3B}"/>
              </a:ext>
            </a:extLst>
          </p:cNvPr>
          <p:cNvSpPr/>
          <p:nvPr/>
        </p:nvSpPr>
        <p:spPr>
          <a:xfrm rot="10800000">
            <a:off x="1793102" y="17032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Arc 248">
            <a:extLst>
              <a:ext uri="{FF2B5EF4-FFF2-40B4-BE49-F238E27FC236}">
                <a16:creationId xmlns:a16="http://schemas.microsoft.com/office/drawing/2014/main" xmlns="" id="{52E86D83-1E62-4417-AD7E-6E01D65B4459}"/>
              </a:ext>
            </a:extLst>
          </p:cNvPr>
          <p:cNvSpPr/>
          <p:nvPr/>
        </p:nvSpPr>
        <p:spPr>
          <a:xfrm rot="16200000">
            <a:off x="1257026" y="1483053"/>
            <a:ext cx="309639" cy="457200"/>
          </a:xfrm>
          <a:prstGeom prst="arc">
            <a:avLst>
              <a:gd name="adj1" fmla="val 8859158"/>
              <a:gd name="adj2" fmla="val 20022476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xmlns="" id="{2E4E6A0C-89D2-43CC-A6D6-656C3FF822EE}"/>
                  </a:ext>
                </a:extLst>
              </p:cNvPr>
              <p:cNvSpPr/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xmlns="" id="{309512FF-F6A6-4A4F-B26B-4AA6F4C53EE7}"/>
              </a:ext>
            </a:extLst>
          </p:cNvPr>
          <p:cNvCxnSpPr/>
          <p:nvPr/>
        </p:nvCxnSpPr>
        <p:spPr>
          <a:xfrm flipH="1">
            <a:off x="1625879" y="1846378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xmlns="" id="{FDC8311C-2F63-460F-B8AD-864823771C1C}"/>
                  </a:ext>
                </a:extLst>
              </p:cNvPr>
              <p:cNvSpPr/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xmlns="" id="{1E39AF58-0760-47B3-BEE1-5E03A5ECFB66}"/>
                  </a:ext>
                </a:extLst>
              </p:cNvPr>
              <p:cNvSpPr/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xmlns="" id="{4EF200EB-4BA3-4B59-B905-2E0CBA3B5961}"/>
                  </a:ext>
                </a:extLst>
              </p:cNvPr>
              <p:cNvSpPr/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xmlns="" id="{87E8A4EC-B2DA-4FE5-AAD4-E2ED95A546AC}"/>
                  </a:ext>
                </a:extLst>
              </p:cNvPr>
              <p:cNvSpPr/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blipFill>
                <a:blip r:embed="rId8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xmlns="" id="{E4BE1A59-E93C-43D3-A9EC-5A09BAA68920}"/>
                  </a:ext>
                </a:extLst>
              </p:cNvPr>
              <p:cNvSpPr/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blipFill>
                <a:blip r:embed="rId9"/>
                <a:stretch>
                  <a:fillRect l="-16129" r="-967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5" name="Arc 274">
            <a:extLst>
              <a:ext uri="{FF2B5EF4-FFF2-40B4-BE49-F238E27FC236}">
                <a16:creationId xmlns:a16="http://schemas.microsoft.com/office/drawing/2014/main" xmlns="" id="{F86E585A-8AA7-45EE-A1C7-A4CB8CACF924}"/>
              </a:ext>
            </a:extLst>
          </p:cNvPr>
          <p:cNvSpPr/>
          <p:nvPr/>
        </p:nvSpPr>
        <p:spPr>
          <a:xfrm>
            <a:off x="1813996" y="11878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6" name="Arc 275">
            <a:extLst>
              <a:ext uri="{FF2B5EF4-FFF2-40B4-BE49-F238E27FC236}">
                <a16:creationId xmlns:a16="http://schemas.microsoft.com/office/drawing/2014/main" xmlns="" id="{A10795ED-FF06-45F2-9994-C23CEC468AA0}"/>
              </a:ext>
            </a:extLst>
          </p:cNvPr>
          <p:cNvSpPr/>
          <p:nvPr/>
        </p:nvSpPr>
        <p:spPr>
          <a:xfrm>
            <a:off x="1793102" y="10809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7" name="Arc 276">
            <a:extLst>
              <a:ext uri="{FF2B5EF4-FFF2-40B4-BE49-F238E27FC236}">
                <a16:creationId xmlns:a16="http://schemas.microsoft.com/office/drawing/2014/main" xmlns="" id="{5B2DAB45-83FD-49C9-8206-AFA4C61D652A}"/>
              </a:ext>
            </a:extLst>
          </p:cNvPr>
          <p:cNvSpPr/>
          <p:nvPr/>
        </p:nvSpPr>
        <p:spPr>
          <a:xfrm rot="10800000">
            <a:off x="1785666" y="1674448"/>
            <a:ext cx="1197990" cy="494132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8" name="Arc 277">
            <a:extLst>
              <a:ext uri="{FF2B5EF4-FFF2-40B4-BE49-F238E27FC236}">
                <a16:creationId xmlns:a16="http://schemas.microsoft.com/office/drawing/2014/main" xmlns="" id="{4A729748-6B6D-4F0F-91E6-3D204347553B}"/>
              </a:ext>
            </a:extLst>
          </p:cNvPr>
          <p:cNvSpPr/>
          <p:nvPr/>
        </p:nvSpPr>
        <p:spPr>
          <a:xfrm rot="10800000">
            <a:off x="1788744" y="1674448"/>
            <a:ext cx="1681651" cy="559645"/>
          </a:xfrm>
          <a:prstGeom prst="arc">
            <a:avLst>
              <a:gd name="adj1" fmla="val 1081764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xmlns="" id="{94410D0F-91C4-4FCB-B37F-3513E618EA09}"/>
                  </a:ext>
                </a:extLst>
              </p:cNvPr>
              <p:cNvSpPr/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94410D0F-91C4-4FCB-B37F-3513E618E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blipFill>
                <a:blip r:embed="rId32"/>
                <a:stretch>
                  <a:fillRect l="-16129" r="-1290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xmlns="" id="{BA2C6A64-12BA-4BF8-91D1-EEC473C983C1}"/>
                  </a:ext>
                </a:extLst>
              </p:cNvPr>
              <p:cNvSpPr/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blipFill>
                <a:blip r:embed="rId33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xmlns="" id="{133BE173-E5CA-43CD-9796-55710AF9A30E}"/>
                  </a:ext>
                </a:extLst>
              </p:cNvPr>
              <p:cNvSpPr/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xmlns="" id="{63032EA7-E059-46BB-BCE1-5A0B34445A1A}"/>
              </a:ext>
            </a:extLst>
          </p:cNvPr>
          <p:cNvCxnSpPr/>
          <p:nvPr/>
        </p:nvCxnSpPr>
        <p:spPr>
          <a:xfrm flipH="1">
            <a:off x="1644844" y="3579600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xmlns="" id="{EE2CD84B-EA0A-4749-91C0-36E30B690396}"/>
                  </a:ext>
                </a:extLst>
              </p:cNvPr>
              <p:cNvSpPr/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xmlns="" id="{FC434BE2-A263-429F-92D6-97C81E6116A3}"/>
                  </a:ext>
                </a:extLst>
              </p:cNvPr>
              <p:cNvSpPr/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xmlns="" id="{02DF2B30-8A0B-4C68-B006-4A4AD0696DA0}"/>
                  </a:ext>
                </a:extLst>
              </p:cNvPr>
              <p:cNvSpPr/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xmlns="" id="{C9823F8D-A6EA-4F45-A7F0-761608C18A30}"/>
                  </a:ext>
                </a:extLst>
              </p:cNvPr>
              <p:cNvSpPr/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blipFill>
                <a:blip r:embed="rId38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xmlns="" id="{354A12AB-D19F-4C13-ABA7-8C27AEF4F9A1}"/>
                  </a:ext>
                </a:extLst>
              </p:cNvPr>
              <p:cNvSpPr/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blipFill>
                <a:blip r:embed="rId39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Arc 318">
            <a:extLst>
              <a:ext uri="{FF2B5EF4-FFF2-40B4-BE49-F238E27FC236}">
                <a16:creationId xmlns:a16="http://schemas.microsoft.com/office/drawing/2014/main" xmlns="" id="{226508E7-D210-46C8-9F5C-9B8248F6BDF1}"/>
              </a:ext>
            </a:extLst>
          </p:cNvPr>
          <p:cNvSpPr/>
          <p:nvPr/>
        </p:nvSpPr>
        <p:spPr>
          <a:xfrm rot="16200000">
            <a:off x="556352" y="1842505"/>
            <a:ext cx="1738400" cy="1167055"/>
          </a:xfrm>
          <a:prstGeom prst="arc">
            <a:avLst>
              <a:gd name="adj1" fmla="val 10574923"/>
              <a:gd name="adj2" fmla="val 438245"/>
            </a:avLst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xmlns="" id="{670A43C8-D730-4139-9AC2-276F717100C7}"/>
                  </a:ext>
                </a:extLst>
              </p:cNvPr>
              <p:cNvSpPr txBox="1"/>
              <p:nvPr/>
            </p:nvSpPr>
            <p:spPr>
              <a:xfrm>
                <a:off x="3824395" y="170031"/>
                <a:ext cx="344486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Background States Emission Probability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algn="ctr"/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670A43C8-D730-4139-9AC2-276F71710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395" y="170031"/>
                <a:ext cx="3444866" cy="1200329"/>
              </a:xfrm>
              <a:prstGeom prst="rect">
                <a:avLst/>
              </a:prstGeom>
              <a:blipFill>
                <a:blip r:embed="rId41"/>
                <a:stretch>
                  <a:fillRect l="-2301" t="-4061" r="-230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7" name="TextBox 376">
            <a:extLst>
              <a:ext uri="{FF2B5EF4-FFF2-40B4-BE49-F238E27FC236}">
                <a16:creationId xmlns:a16="http://schemas.microsoft.com/office/drawing/2014/main" xmlns="" id="{A52D1CD1-53B1-4E8F-8F06-5188E1439713}"/>
              </a:ext>
            </a:extLst>
          </p:cNvPr>
          <p:cNvSpPr txBox="1"/>
          <p:nvPr/>
        </p:nvSpPr>
        <p:spPr>
          <a:xfrm>
            <a:off x="596502" y="544134"/>
            <a:ext cx="3196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 State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xmlns="" id="{D08AAC82-3589-4B00-BFCF-2E52DB04B3DE}"/>
                  </a:ext>
                </a:extLst>
              </p:cNvPr>
              <p:cNvSpPr/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  <a:blipFill>
                <a:blip r:embed="rId9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xmlns="" id="{D7B4E07C-6DA2-4FA4-A144-C6F5DB92F7E4}"/>
                  </a:ext>
                </a:extLst>
              </p:cNvPr>
              <p:cNvSpPr/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xmlns="" id="{EBCADE21-98F8-460B-9CA5-B6128C3E4127}"/>
                  </a:ext>
                </a:extLst>
              </p:cNvPr>
              <p:cNvSpPr/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xmlns="" id="{FCC7F83A-C270-4113-94A6-9DCDB8B22057}"/>
                  </a:ext>
                </a:extLst>
              </p:cNvPr>
              <p:cNvSpPr/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xmlns="" id="{3D30B365-5F01-48A4-923E-48F9F08E3005}"/>
                  </a:ext>
                </a:extLst>
              </p:cNvPr>
              <p:cNvSpPr/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5" name="Arc 394">
            <a:extLst>
              <a:ext uri="{FF2B5EF4-FFF2-40B4-BE49-F238E27FC236}">
                <a16:creationId xmlns:a16="http://schemas.microsoft.com/office/drawing/2014/main" xmlns="" id="{32C09FAE-B7FB-47FC-AC6B-0404674C19EE}"/>
              </a:ext>
            </a:extLst>
          </p:cNvPr>
          <p:cNvSpPr/>
          <p:nvPr/>
        </p:nvSpPr>
        <p:spPr>
          <a:xfrm>
            <a:off x="1821854" y="28667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6" name="Arc 395">
            <a:extLst>
              <a:ext uri="{FF2B5EF4-FFF2-40B4-BE49-F238E27FC236}">
                <a16:creationId xmlns:a16="http://schemas.microsoft.com/office/drawing/2014/main" xmlns="" id="{8358587C-CBDC-4417-94C9-5275E4695F77}"/>
              </a:ext>
            </a:extLst>
          </p:cNvPr>
          <p:cNvSpPr/>
          <p:nvPr/>
        </p:nvSpPr>
        <p:spPr>
          <a:xfrm rot="10800000">
            <a:off x="1813996" y="34416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7" name="Arc 396">
            <a:extLst>
              <a:ext uri="{FF2B5EF4-FFF2-40B4-BE49-F238E27FC236}">
                <a16:creationId xmlns:a16="http://schemas.microsoft.com/office/drawing/2014/main" xmlns="" id="{934255EF-13FF-487D-BFA6-7C2C780A9F14}"/>
              </a:ext>
            </a:extLst>
          </p:cNvPr>
          <p:cNvSpPr/>
          <p:nvPr/>
        </p:nvSpPr>
        <p:spPr>
          <a:xfrm rot="16200000">
            <a:off x="1277920" y="3221453"/>
            <a:ext cx="309639" cy="457200"/>
          </a:xfrm>
          <a:prstGeom prst="arc">
            <a:avLst>
              <a:gd name="adj1" fmla="val 8678828"/>
              <a:gd name="adj2" fmla="val 914547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8" name="Arc 397">
            <a:extLst>
              <a:ext uri="{FF2B5EF4-FFF2-40B4-BE49-F238E27FC236}">
                <a16:creationId xmlns:a16="http://schemas.microsoft.com/office/drawing/2014/main" xmlns="" id="{71CFC5C6-DD37-4C6C-9F98-D0030412FE5B}"/>
              </a:ext>
            </a:extLst>
          </p:cNvPr>
          <p:cNvSpPr/>
          <p:nvPr/>
        </p:nvSpPr>
        <p:spPr>
          <a:xfrm>
            <a:off x="1834890" y="29262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9" name="Arc 398">
            <a:extLst>
              <a:ext uri="{FF2B5EF4-FFF2-40B4-BE49-F238E27FC236}">
                <a16:creationId xmlns:a16="http://schemas.microsoft.com/office/drawing/2014/main" xmlns="" id="{AD899973-3D71-4C26-85B0-0497860996D9}"/>
              </a:ext>
            </a:extLst>
          </p:cNvPr>
          <p:cNvSpPr/>
          <p:nvPr/>
        </p:nvSpPr>
        <p:spPr>
          <a:xfrm>
            <a:off x="1813996" y="28193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00" name="Arc 399">
            <a:extLst>
              <a:ext uri="{FF2B5EF4-FFF2-40B4-BE49-F238E27FC236}">
                <a16:creationId xmlns:a16="http://schemas.microsoft.com/office/drawing/2014/main" xmlns="" id="{C5B65EC3-B010-4E81-ADF2-6B7AEECCCBCB}"/>
              </a:ext>
            </a:extLst>
          </p:cNvPr>
          <p:cNvSpPr/>
          <p:nvPr/>
        </p:nvSpPr>
        <p:spPr>
          <a:xfrm rot="10800000">
            <a:off x="1806561" y="3412849"/>
            <a:ext cx="1159539" cy="521497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1" name="Arc 400">
            <a:extLst>
              <a:ext uri="{FF2B5EF4-FFF2-40B4-BE49-F238E27FC236}">
                <a16:creationId xmlns:a16="http://schemas.microsoft.com/office/drawing/2014/main" xmlns="" id="{1204ED8F-DD85-4706-89BD-45B37F687710}"/>
              </a:ext>
            </a:extLst>
          </p:cNvPr>
          <p:cNvSpPr/>
          <p:nvPr/>
        </p:nvSpPr>
        <p:spPr>
          <a:xfrm rot="10800000">
            <a:off x="1809638" y="3412848"/>
            <a:ext cx="1681651" cy="559645"/>
          </a:xfrm>
          <a:prstGeom prst="arc">
            <a:avLst>
              <a:gd name="adj1" fmla="val 1079048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xmlns="" id="{4798AF30-5D1A-49C0-A5B3-B352BD4ED138}"/>
                  </a:ext>
                </a:extLst>
              </p:cNvPr>
              <p:cNvSpPr/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4" name="Picture 403">
            <a:extLst>
              <a:ext uri="{FF2B5EF4-FFF2-40B4-BE49-F238E27FC236}">
                <a16:creationId xmlns:a16="http://schemas.microsoft.com/office/drawing/2014/main" xmlns="" id="{B6836E62-1334-458E-AB30-CB51EE62A41A}"/>
              </a:ext>
            </a:extLst>
          </p:cNvPr>
          <p:cNvPicPr>
            <a:picLocks noChangeAspect="1"/>
          </p:cNvPicPr>
          <p:nvPr/>
        </p:nvPicPr>
        <p:blipFill rotWithShape="1">
          <a:blip r:embed="rId10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4" t="13746" r="44521" b="14361"/>
          <a:stretch/>
        </p:blipFill>
        <p:spPr>
          <a:xfrm>
            <a:off x="1705922" y="4157121"/>
            <a:ext cx="711830" cy="577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xmlns="" id="{D0B8BC37-64D1-4BAB-93F0-CF2AE2BC947A}"/>
                  </a:ext>
                </a:extLst>
              </p:cNvPr>
              <p:cNvSpPr txBox="1"/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Start Probability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D0B8BC37-64D1-4BAB-93F0-CF2AE2BC9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blipFill>
                <a:blip r:embed="rId10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xmlns="" id="{79375B03-F22B-470B-B02C-A915D7EAB84E}"/>
                  </a:ext>
                </a:extLst>
              </p:cNvPr>
              <p:cNvSpPr/>
              <p:nvPr/>
            </p:nvSpPr>
            <p:spPr>
              <a:xfrm>
                <a:off x="7790400" y="3740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79375B03-F22B-470B-B02C-A915D7EAB8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740400"/>
                <a:ext cx="502920" cy="502920"/>
              </a:xfrm>
              <a:prstGeom prst="rect">
                <a:avLst/>
              </a:prstGeom>
              <a:blipFill>
                <a:blip r:embed="rId105"/>
                <a:stretch>
                  <a:fillRect l="-10714" r="-8333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xmlns="" id="{408C08C6-DA6C-49FE-8650-FD8197E07CF2}"/>
                  </a:ext>
                </a:extLst>
              </p:cNvPr>
              <p:cNvSpPr/>
              <p:nvPr/>
            </p:nvSpPr>
            <p:spPr>
              <a:xfrm>
                <a:off x="8294400" y="3740400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408C08C6-DA6C-49FE-8650-FD8197E07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740400"/>
                <a:ext cx="502920" cy="502920"/>
              </a:xfrm>
              <a:prstGeom prst="rect">
                <a:avLst/>
              </a:prstGeom>
              <a:blipFill>
                <a:blip r:embed="rId10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xmlns="" id="{D5281AB4-48BB-465C-A719-818549A358EB}"/>
                  </a:ext>
                </a:extLst>
              </p:cNvPr>
              <p:cNvSpPr/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id="{D5281AB4-48BB-465C-A719-818549A358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blipFill>
                <a:blip r:embed="rId107"/>
                <a:stretch>
                  <a:fillRect l="-10714" r="-8333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xmlns="" id="{EB6A98F9-219A-425D-8EB6-5194BB3A13F7}"/>
                  </a:ext>
                </a:extLst>
              </p:cNvPr>
              <p:cNvSpPr/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EB6A98F9-219A-425D-8EB6-5194BB3A1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blipFill>
                <a:blip r:embed="rId108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xmlns="" id="{2786BB1D-41CD-4339-9ECA-58B09A8CE6CB}"/>
                  </a:ext>
                </a:extLst>
              </p:cNvPr>
              <p:cNvSpPr/>
              <p:nvPr/>
            </p:nvSpPr>
            <p:spPr>
              <a:xfrm>
                <a:off x="9806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2786BB1D-41CD-4339-9ECA-58B09A8CE6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3236400"/>
                <a:ext cx="502920" cy="502920"/>
              </a:xfrm>
              <a:prstGeom prst="rect">
                <a:avLst/>
              </a:prstGeom>
              <a:blipFill>
                <a:blip r:embed="rId109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xmlns="" id="{77C6D6E2-2190-4F22-ADC3-977236143BD0}"/>
                  </a:ext>
                </a:extLst>
              </p:cNvPr>
              <p:cNvSpPr/>
              <p:nvPr/>
            </p:nvSpPr>
            <p:spPr>
              <a:xfrm>
                <a:off x="10310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77C6D6E2-2190-4F22-ADC3-977236143B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3236400"/>
                <a:ext cx="502920" cy="502920"/>
              </a:xfrm>
              <a:prstGeom prst="rect">
                <a:avLst/>
              </a:prstGeom>
              <a:blipFill>
                <a:blip r:embed="rId110"/>
                <a:stretch>
                  <a:fillRect l="-8235" r="-4706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xmlns="" id="{34BF183A-F7C8-4067-8864-2F72ADC4D90F}"/>
                  </a:ext>
                </a:extLst>
              </p:cNvPr>
              <p:cNvSpPr/>
              <p:nvPr/>
            </p:nvSpPr>
            <p:spPr>
              <a:xfrm>
                <a:off x="8798400" y="3740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34BF183A-F7C8-4067-8864-2F72ADC4D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740400"/>
                <a:ext cx="502920" cy="502920"/>
              </a:xfrm>
              <a:prstGeom prst="rect">
                <a:avLst/>
              </a:prstGeom>
              <a:blipFill>
                <a:blip r:embed="rId11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xmlns="" id="{777B0621-2E75-40F6-8B44-9A9B4B82625D}"/>
                  </a:ext>
                </a:extLst>
              </p:cNvPr>
              <p:cNvSpPr/>
              <p:nvPr/>
            </p:nvSpPr>
            <p:spPr>
              <a:xfrm>
                <a:off x="9302400" y="3740400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777B0621-2E75-40F6-8B44-9A9B4B8262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740400"/>
                <a:ext cx="502920" cy="502920"/>
              </a:xfrm>
              <a:prstGeom prst="rect">
                <a:avLst/>
              </a:prstGeom>
              <a:blipFill>
                <a:blip r:embed="rId112"/>
                <a:stretch>
                  <a:fillRect l="-3571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xmlns="" id="{B766CADF-E332-4E05-9C39-04AD64E455BE}"/>
                  </a:ext>
                </a:extLst>
              </p:cNvPr>
              <p:cNvSpPr/>
              <p:nvPr/>
            </p:nvSpPr>
            <p:spPr>
              <a:xfrm>
                <a:off x="9806400" y="3740400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B766CADF-E332-4E05-9C39-04AD64E455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3740400"/>
                <a:ext cx="502920" cy="502920"/>
              </a:xfrm>
              <a:prstGeom prst="rect">
                <a:avLst/>
              </a:prstGeom>
              <a:blipFill>
                <a:blip r:embed="rId113"/>
                <a:stretch>
                  <a:fillRect l="-4762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xmlns="" id="{8F48034A-F8BF-4E85-A1E8-C3174EB8DB68}"/>
                  </a:ext>
                </a:extLst>
              </p:cNvPr>
              <p:cNvSpPr/>
              <p:nvPr/>
            </p:nvSpPr>
            <p:spPr>
              <a:xfrm>
                <a:off x="10310400" y="3740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8F48034A-F8BF-4E85-A1E8-C3174EB8DB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3740400"/>
                <a:ext cx="502920" cy="502920"/>
              </a:xfrm>
              <a:prstGeom prst="rect">
                <a:avLst/>
              </a:prstGeom>
              <a:blipFill>
                <a:blip r:embed="rId11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xmlns="" id="{66848AF0-FB70-4B6F-BD3A-4FAC8A2C35C7}"/>
                  </a:ext>
                </a:extLst>
              </p:cNvPr>
              <p:cNvSpPr/>
              <p:nvPr/>
            </p:nvSpPr>
            <p:spPr>
              <a:xfrm>
                <a:off x="8798400" y="4244400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66848AF0-FB70-4B6F-BD3A-4FAC8A2C3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4244400"/>
                <a:ext cx="502920" cy="502920"/>
              </a:xfrm>
              <a:prstGeom prst="rect">
                <a:avLst/>
              </a:prstGeom>
              <a:blipFill>
                <a:blip r:embed="rId11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xmlns="" id="{E136F384-0F0F-482A-8F2E-F2618EA3C79A}"/>
                  </a:ext>
                </a:extLst>
              </p:cNvPr>
              <p:cNvSpPr/>
              <p:nvPr/>
            </p:nvSpPr>
            <p:spPr>
              <a:xfrm>
                <a:off x="7790400" y="42444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id="{E136F384-0F0F-482A-8F2E-F2618EA3C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4244400"/>
                <a:ext cx="502920" cy="502920"/>
              </a:xfrm>
              <a:prstGeom prst="rect">
                <a:avLst/>
              </a:prstGeom>
              <a:blipFill>
                <a:blip r:embed="rId116"/>
                <a:stretch>
                  <a:fillRect l="-10714" r="-952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xmlns="" id="{676F3B1C-4DB2-4265-830E-8725D3A2270A}"/>
                  </a:ext>
                </a:extLst>
              </p:cNvPr>
              <p:cNvSpPr/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id="{676F3B1C-4DB2-4265-830E-8725D3A227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blipFill>
                <a:blip r:embed="rId117"/>
                <a:stretch>
                  <a:fillRect l="-10588" r="-941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xmlns="" id="{817F1550-5554-49AE-BFF5-8B51DF27FBDB}"/>
                  </a:ext>
                </a:extLst>
              </p:cNvPr>
              <p:cNvSpPr/>
              <p:nvPr/>
            </p:nvSpPr>
            <p:spPr>
              <a:xfrm>
                <a:off x="9302400" y="4244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817F1550-5554-49AE-BFF5-8B51DF27FB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4244400"/>
                <a:ext cx="502920" cy="502920"/>
              </a:xfrm>
              <a:prstGeom prst="rect">
                <a:avLst/>
              </a:prstGeom>
              <a:blipFill>
                <a:blip r:embed="rId11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xmlns="" id="{BD42E13E-3D96-4588-9666-01AC435E21B6}"/>
                  </a:ext>
                </a:extLst>
              </p:cNvPr>
              <p:cNvSpPr/>
              <p:nvPr/>
            </p:nvSpPr>
            <p:spPr>
              <a:xfrm>
                <a:off x="9806400" y="4244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BD42E13E-3D96-4588-9666-01AC435E21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4244400"/>
                <a:ext cx="502920" cy="502920"/>
              </a:xfrm>
              <a:prstGeom prst="rect">
                <a:avLst/>
              </a:prstGeom>
              <a:blipFill>
                <a:blip r:embed="rId119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xmlns="" id="{07130369-8FBA-4DBC-902D-6C5CB9F07041}"/>
                  </a:ext>
                </a:extLst>
              </p:cNvPr>
              <p:cNvSpPr/>
              <p:nvPr/>
            </p:nvSpPr>
            <p:spPr>
              <a:xfrm>
                <a:off x="10310400" y="4244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07130369-8FBA-4DBC-902D-6C5CB9F070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4244400"/>
                <a:ext cx="502920" cy="502920"/>
              </a:xfrm>
              <a:prstGeom prst="rect">
                <a:avLst/>
              </a:prstGeom>
              <a:blipFill>
                <a:blip r:embed="rId12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5" name="Left Brace 434">
            <a:extLst>
              <a:ext uri="{FF2B5EF4-FFF2-40B4-BE49-F238E27FC236}">
                <a16:creationId xmlns:a16="http://schemas.microsoft.com/office/drawing/2014/main" xmlns="" id="{88521940-93D9-422C-9E7B-337F8A99BB6F}"/>
              </a:ext>
            </a:extLst>
          </p:cNvPr>
          <p:cNvSpPr/>
          <p:nvPr/>
        </p:nvSpPr>
        <p:spPr>
          <a:xfrm rot="5400000">
            <a:off x="8695718" y="2623305"/>
            <a:ext cx="199421" cy="99104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xmlns="" id="{4EB2434A-5178-4F04-977A-187E797BBEC6}"/>
                  </a:ext>
                </a:extLst>
              </p:cNvPr>
              <p:cNvSpPr/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4EB2434A-5178-4F04-977A-187E797BBE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blipFill>
                <a:blip r:embed="rId122"/>
                <a:stretch>
                  <a:fillRect l="-43333" t="-7895" r="-36667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7" name="Left Brace 436">
            <a:extLst>
              <a:ext uri="{FF2B5EF4-FFF2-40B4-BE49-F238E27FC236}">
                <a16:creationId xmlns:a16="http://schemas.microsoft.com/office/drawing/2014/main" xmlns="" id="{C5329FF4-935B-4E46-9FCC-2CB35D0E8918}"/>
              </a:ext>
            </a:extLst>
          </p:cNvPr>
          <p:cNvSpPr/>
          <p:nvPr/>
        </p:nvSpPr>
        <p:spPr>
          <a:xfrm rot="5400000">
            <a:off x="9955192" y="2367316"/>
            <a:ext cx="199422" cy="150303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xmlns="" id="{5E4F7D02-3017-4D42-86F5-C2187C12B92A}"/>
                  </a:ext>
                </a:extLst>
              </p:cNvPr>
              <p:cNvSpPr/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5E4F7D02-3017-4D42-86F5-C2187C12B9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blipFill>
                <a:blip r:embed="rId123"/>
                <a:stretch>
                  <a:fillRect l="-13043" t="-7895" r="-6522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xmlns="" id="{155B9123-A24D-4EBE-B294-C4A1562CC58D}"/>
                  </a:ext>
                </a:extLst>
              </p:cNvPr>
              <p:cNvSpPr txBox="1"/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Transition Probability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id="{155B9123-A24D-4EBE-B294-C4A1562C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blipFill>
                <a:blip r:embed="rId124"/>
                <a:stretch>
                  <a:fillRect l="-1711" t="-10526" r="-186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xmlns="" id="{4C0FAD8C-6DDB-4C06-9578-239AEB7B95C4}"/>
                  </a:ext>
                </a:extLst>
              </p:cNvPr>
              <p:cNvSpPr/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4C0FAD8C-6DDB-4C06-9578-239AEB7B9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blipFill>
                <a:blip r:embed="rId1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xmlns="" id="{52942915-8EA9-406C-BD5B-DB96F362525B}"/>
                  </a:ext>
                </a:extLst>
              </p:cNvPr>
              <p:cNvSpPr/>
              <p:nvPr/>
            </p:nvSpPr>
            <p:spPr>
              <a:xfrm>
                <a:off x="7793305" y="1161517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52942915-8EA9-406C-BD5B-DB96F3625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305" y="1161517"/>
                <a:ext cx="502920" cy="502920"/>
              </a:xfrm>
              <a:prstGeom prst="rect">
                <a:avLst/>
              </a:prstGeom>
              <a:blipFill>
                <a:blip r:embed="rId126"/>
                <a:stretch>
                  <a:fillRect l="-9412" r="-823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xmlns="" id="{88DAA2AA-F711-4632-A5E4-B0ADDA0B19FD}"/>
                  </a:ext>
                </a:extLst>
              </p:cNvPr>
              <p:cNvSpPr/>
              <p:nvPr/>
            </p:nvSpPr>
            <p:spPr>
              <a:xfrm>
                <a:off x="8798791" y="116283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id="{88DAA2AA-F711-4632-A5E4-B0ADDA0B1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791" y="1162830"/>
                <a:ext cx="502920" cy="502920"/>
              </a:xfrm>
              <a:prstGeom prst="rect">
                <a:avLst/>
              </a:prstGeom>
              <a:blipFill>
                <a:blip r:embed="rId127"/>
                <a:stretch>
                  <a:fillRect l="-9412" r="-823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5" name="Rectangle 444">
                <a:extLst>
                  <a:ext uri="{FF2B5EF4-FFF2-40B4-BE49-F238E27FC236}">
                    <a16:creationId xmlns:a16="http://schemas.microsoft.com/office/drawing/2014/main" xmlns="" id="{DF94F7FB-3C66-45FF-AA59-195C937A202F}"/>
                  </a:ext>
                </a:extLst>
              </p:cNvPr>
              <p:cNvSpPr/>
              <p:nvPr/>
            </p:nvSpPr>
            <p:spPr>
              <a:xfrm>
                <a:off x="9300076" y="1162533"/>
                <a:ext cx="661921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5" name="Rectangle 444">
                <a:extLst>
                  <a:ext uri="{FF2B5EF4-FFF2-40B4-BE49-F238E27FC236}">
                    <a16:creationId xmlns:a16="http://schemas.microsoft.com/office/drawing/2014/main" id="{DF94F7FB-3C66-45FF-AA59-195C937A2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076" y="1162533"/>
                <a:ext cx="661921" cy="502920"/>
              </a:xfrm>
              <a:prstGeom prst="rect">
                <a:avLst/>
              </a:prstGeom>
              <a:blipFill>
                <a:blip r:embed="rId1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6" name="Rectangle 445">
                <a:extLst>
                  <a:ext uri="{FF2B5EF4-FFF2-40B4-BE49-F238E27FC236}">
                    <a16:creationId xmlns:a16="http://schemas.microsoft.com/office/drawing/2014/main" xmlns="" id="{9D2E50C8-C88F-4D41-BB49-078FFA64A7E7}"/>
                  </a:ext>
                </a:extLst>
              </p:cNvPr>
              <p:cNvSpPr/>
              <p:nvPr/>
            </p:nvSpPr>
            <p:spPr>
              <a:xfrm>
                <a:off x="9962476" y="1162149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6" name="Rectangle 445">
                <a:extLst>
                  <a:ext uri="{FF2B5EF4-FFF2-40B4-BE49-F238E27FC236}">
                    <a16:creationId xmlns:a16="http://schemas.microsoft.com/office/drawing/2014/main" id="{9D2E50C8-C88F-4D41-BB49-078FFA64A7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476" y="1162149"/>
                <a:ext cx="502920" cy="502920"/>
              </a:xfrm>
              <a:prstGeom prst="rect">
                <a:avLst/>
              </a:prstGeom>
              <a:blipFill>
                <a:blip r:embed="rId129"/>
                <a:stretch>
                  <a:fillRect l="-9412" r="-941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xmlns="" id="{289F4D83-4B58-4818-81A7-15359578DB5D}"/>
                  </a:ext>
                </a:extLst>
              </p:cNvPr>
              <p:cNvSpPr/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289F4D83-4B58-4818-81A7-15359578DB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blipFill>
                <a:blip r:embed="rId1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xmlns="" id="{04988FC1-AC16-4910-8D22-7E318B3EB612}"/>
                  </a:ext>
                </a:extLst>
              </p:cNvPr>
              <p:cNvSpPr/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04988FC1-AC16-4910-8D22-7E318B3EB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blipFill>
                <a:blip r:embed="rId1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xmlns="" id="{1B6F205C-3D9F-4D4B-81C1-77B3B6A5C30B}"/>
                  </a:ext>
                </a:extLst>
              </p:cNvPr>
              <p:cNvSpPr/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1B6F205C-3D9F-4D4B-81C1-77B3B6A5C3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blipFill>
                <a:blip r:embed="rId1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xmlns="" id="{A7869206-AB50-48E8-BD2C-D41BB7525729}"/>
                  </a:ext>
                </a:extLst>
              </p:cNvPr>
              <p:cNvSpPr/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A7869206-AB50-48E8-BD2C-D41BB75257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blipFill>
                <a:blip r:embed="rId1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xmlns="" id="{8B7E8BDF-79CD-453C-B0B7-E3035AB6BB64}"/>
                  </a:ext>
                </a:extLst>
              </p:cNvPr>
              <p:cNvSpPr/>
              <p:nvPr/>
            </p:nvSpPr>
            <p:spPr>
              <a:xfrm>
                <a:off x="8296642" y="116256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id="{8B7E8BDF-79CD-453C-B0B7-E3035AB6BB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642" y="1162568"/>
                <a:ext cx="502920" cy="502920"/>
              </a:xfrm>
              <a:prstGeom prst="rect">
                <a:avLst/>
              </a:prstGeom>
              <a:blipFill>
                <a:blip r:embed="rId134"/>
                <a:stretch>
                  <a:fillRect l="-10714" r="-952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2" name="Straight Arrow Connector 451">
            <a:extLst>
              <a:ext uri="{FF2B5EF4-FFF2-40B4-BE49-F238E27FC236}">
                <a16:creationId xmlns:a16="http://schemas.microsoft.com/office/drawing/2014/main" xmlns="" id="{9D4EC838-17DC-4E92-8D11-4C188F64D17A}"/>
              </a:ext>
            </a:extLst>
          </p:cNvPr>
          <p:cNvCxnSpPr/>
          <p:nvPr/>
        </p:nvCxnSpPr>
        <p:spPr>
          <a:xfrm>
            <a:off x="1363716" y="1241566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xmlns="" id="{10472795-DE49-4D5C-B6C6-CEE959E21D24}"/>
                  </a:ext>
                </a:extLst>
              </p:cNvPr>
              <p:cNvSpPr/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  <a:blipFill>
                <a:blip r:embed="rId1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xmlns="" id="{5931533C-75AB-47D4-B7E4-966A23D28CE5}"/>
              </a:ext>
            </a:extLst>
          </p:cNvPr>
          <p:cNvCxnSpPr/>
          <p:nvPr/>
        </p:nvCxnSpPr>
        <p:spPr>
          <a:xfrm>
            <a:off x="1386982" y="2966344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xmlns="" id="{8D4F7EE1-A7E3-451A-88CE-DE9E7CABA105}"/>
                  </a:ext>
                </a:extLst>
              </p:cNvPr>
              <p:cNvSpPr/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  <a:blipFill>
                <a:blip r:embed="rId1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0" name="Picture 459">
            <a:extLst>
              <a:ext uri="{FF2B5EF4-FFF2-40B4-BE49-F238E27FC236}">
                <a16:creationId xmlns:a16="http://schemas.microsoft.com/office/drawing/2014/main" xmlns="" id="{68EB58B4-A919-492A-B4D2-C1E336B3FF04}"/>
              </a:ext>
            </a:extLst>
          </p:cNvPr>
          <p:cNvPicPr>
            <a:picLocks noChangeAspect="1"/>
          </p:cNvPicPr>
          <p:nvPr/>
        </p:nvPicPr>
        <p:blipFill rotWithShape="1">
          <a:blip r:embed="rId1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9" t="3002" r="3959" b="2568"/>
          <a:stretch/>
        </p:blipFill>
        <p:spPr>
          <a:xfrm>
            <a:off x="2482197" y="4162774"/>
            <a:ext cx="718861" cy="572917"/>
          </a:xfrm>
          <a:prstGeom prst="rect">
            <a:avLst/>
          </a:prstGeom>
        </p:spPr>
      </p:pic>
      <p:sp>
        <p:nvSpPr>
          <p:cNvPr id="462" name="Arc 461">
            <a:extLst>
              <a:ext uri="{FF2B5EF4-FFF2-40B4-BE49-F238E27FC236}">
                <a16:creationId xmlns:a16="http://schemas.microsoft.com/office/drawing/2014/main" xmlns="" id="{00DBAB69-0AC0-4544-84EB-36E9AA285322}"/>
              </a:ext>
            </a:extLst>
          </p:cNvPr>
          <p:cNvSpPr/>
          <p:nvPr/>
        </p:nvSpPr>
        <p:spPr>
          <a:xfrm rot="5400000" flipV="1">
            <a:off x="1683177" y="2862653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3" name="Arc 462">
            <a:extLst>
              <a:ext uri="{FF2B5EF4-FFF2-40B4-BE49-F238E27FC236}">
                <a16:creationId xmlns:a16="http://schemas.microsoft.com/office/drawing/2014/main" xmlns="" id="{159143D7-ADC8-4F06-9B7F-41BB901E8025}"/>
              </a:ext>
            </a:extLst>
          </p:cNvPr>
          <p:cNvSpPr/>
          <p:nvPr/>
        </p:nvSpPr>
        <p:spPr>
          <a:xfrm rot="5400000" flipV="1">
            <a:off x="2159326" y="2862655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4" name="Arc 463">
            <a:extLst>
              <a:ext uri="{FF2B5EF4-FFF2-40B4-BE49-F238E27FC236}">
                <a16:creationId xmlns:a16="http://schemas.microsoft.com/office/drawing/2014/main" xmlns="" id="{8BC68F31-2416-4C9E-8B3E-13ABC368128B}"/>
              </a:ext>
            </a:extLst>
          </p:cNvPr>
          <p:cNvSpPr/>
          <p:nvPr/>
        </p:nvSpPr>
        <p:spPr>
          <a:xfrm rot="5400000" flipV="1">
            <a:off x="2205678" y="3667604"/>
            <a:ext cx="428170" cy="275309"/>
          </a:xfrm>
          <a:prstGeom prst="arc">
            <a:avLst>
              <a:gd name="adj1" fmla="val 11178144"/>
              <a:gd name="adj2" fmla="val 1579023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5" name="Arc 464">
            <a:extLst>
              <a:ext uri="{FF2B5EF4-FFF2-40B4-BE49-F238E27FC236}">
                <a16:creationId xmlns:a16="http://schemas.microsoft.com/office/drawing/2014/main" xmlns="" id="{FC1E3E2C-94D0-47DB-999D-60BCAC5F9D28}"/>
              </a:ext>
            </a:extLst>
          </p:cNvPr>
          <p:cNvSpPr/>
          <p:nvPr/>
        </p:nvSpPr>
        <p:spPr>
          <a:xfrm rot="5400000" flipV="1">
            <a:off x="2697623" y="3683678"/>
            <a:ext cx="428170" cy="239935"/>
          </a:xfrm>
          <a:prstGeom prst="arc">
            <a:avLst>
              <a:gd name="adj1" fmla="val 11178144"/>
              <a:gd name="adj2" fmla="val 1593576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6" name="Arc 465">
            <a:extLst>
              <a:ext uri="{FF2B5EF4-FFF2-40B4-BE49-F238E27FC236}">
                <a16:creationId xmlns:a16="http://schemas.microsoft.com/office/drawing/2014/main" xmlns="" id="{1D116CAE-60AC-4166-A3D8-9322938CBD66}"/>
              </a:ext>
            </a:extLst>
          </p:cNvPr>
          <p:cNvSpPr/>
          <p:nvPr/>
        </p:nvSpPr>
        <p:spPr>
          <a:xfrm rot="5400000" flipV="1">
            <a:off x="3173774" y="3684947"/>
            <a:ext cx="428170" cy="239935"/>
          </a:xfrm>
          <a:prstGeom prst="arc">
            <a:avLst>
              <a:gd name="adj1" fmla="val 11178144"/>
              <a:gd name="adj2" fmla="val 1631122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xmlns="" id="{BBBF84BC-1B79-48DF-B832-07534B3CE2E7}"/>
                  </a:ext>
                </a:extLst>
              </p:cNvPr>
              <p:cNvSpPr/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  <a:blipFill>
                <a:blip r:embed="rId1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xmlns="" id="{DD017A35-A1E5-4800-8F34-CBBC81BD02D4}"/>
                  </a:ext>
                </a:extLst>
              </p:cNvPr>
              <p:cNvSpPr/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9" name="Arc 468">
            <a:extLst>
              <a:ext uri="{FF2B5EF4-FFF2-40B4-BE49-F238E27FC236}">
                <a16:creationId xmlns:a16="http://schemas.microsoft.com/office/drawing/2014/main" xmlns="" id="{1AFDE9A7-50CA-446B-9CED-B11C7AE71821}"/>
              </a:ext>
            </a:extLst>
          </p:cNvPr>
          <p:cNvSpPr/>
          <p:nvPr/>
        </p:nvSpPr>
        <p:spPr>
          <a:xfrm rot="5400000" flipV="1">
            <a:off x="1006668" y="3043965"/>
            <a:ext cx="3114761" cy="594360"/>
          </a:xfrm>
          <a:prstGeom prst="arc">
            <a:avLst>
              <a:gd name="adj1" fmla="val 11117704"/>
              <a:gd name="adj2" fmla="val 2052949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xmlns="" id="{C61E5C7C-D6DA-48EB-89D6-A05AFBA20B08}"/>
                  </a:ext>
                </a:extLst>
              </p:cNvPr>
              <p:cNvSpPr/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C61E5C7C-D6DA-48EB-89D6-A05AFBA20B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  <a:blipFill>
                <a:blip r:embed="rId141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xmlns="" id="{ACC7B51B-72A8-4774-AD80-C81286B18EEB}"/>
                  </a:ext>
                </a:extLst>
              </p:cNvPr>
              <p:cNvSpPr/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ACC7B51B-72A8-4774-AD80-C81286B18E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  <a:blipFill>
                <a:blip r:embed="rId141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xmlns="" id="{E0EC9973-2976-420A-880D-E707FB73F972}"/>
                  </a:ext>
                </a:extLst>
              </p:cNvPr>
              <p:cNvSpPr/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E0EC9973-2976-420A-880D-E707FB73F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blipFill>
                <a:blip r:embed="rId14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xmlns="" id="{7DF01386-CAAF-42CA-9C3E-EFAC73B283D0}"/>
                  </a:ext>
                </a:extLst>
              </p:cNvPr>
              <p:cNvSpPr/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from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7DF01386-CAAF-42CA-9C3E-EFAC73B28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blipFill>
                <a:blip r:embed="rId14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2" name="Rectangle 481">
                <a:extLst>
                  <a:ext uri="{FF2B5EF4-FFF2-40B4-BE49-F238E27FC236}">
                    <a16:creationId xmlns:a16="http://schemas.microsoft.com/office/drawing/2014/main" xmlns="" id="{1E3238E0-AD3A-4FE3-A570-02120C6E6BC8}"/>
                  </a:ext>
                </a:extLst>
              </p:cNvPr>
              <p:cNvSpPr/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2" name="Rectangle 481">
                <a:extLst>
                  <a:ext uri="{FF2B5EF4-FFF2-40B4-BE49-F238E27FC236}">
                    <a16:creationId xmlns:a16="http://schemas.microsoft.com/office/drawing/2014/main" id="{1E3238E0-AD3A-4FE3-A570-02120C6E6B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blipFill>
                <a:blip r:embed="rId14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3" name="Straight Connector 482">
            <a:extLst>
              <a:ext uri="{FF2B5EF4-FFF2-40B4-BE49-F238E27FC236}">
                <a16:creationId xmlns:a16="http://schemas.microsoft.com/office/drawing/2014/main" xmlns="" id="{EC06095D-7DEA-49F5-B840-25385C968284}"/>
              </a:ext>
            </a:extLst>
          </p:cNvPr>
          <p:cNvCxnSpPr/>
          <p:nvPr/>
        </p:nvCxnSpPr>
        <p:spPr>
          <a:xfrm>
            <a:off x="7793575" y="3234442"/>
            <a:ext cx="509409" cy="508919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691D03D-F606-4DEA-B47E-81D07253EB3B}"/>
              </a:ext>
            </a:extLst>
          </p:cNvPr>
          <p:cNvGrpSpPr/>
          <p:nvPr/>
        </p:nvGrpSpPr>
        <p:grpSpPr>
          <a:xfrm>
            <a:off x="4236363" y="1198946"/>
            <a:ext cx="2572333" cy="1553085"/>
            <a:chOff x="3998518" y="641835"/>
            <a:chExt cx="2572333" cy="15530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xmlns="" id="{ED9E7BED-5350-444A-B9D6-A8B6502C8A7B}"/>
                    </a:ext>
                  </a:extLst>
                </p:cNvPr>
                <p:cNvSpPr/>
                <p:nvPr/>
              </p:nvSpPr>
              <p:spPr>
                <a:xfrm>
                  <a:off x="4048508" y="1692000"/>
                  <a:ext cx="502920" cy="5029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id="{ED9E7BED-5350-444A-B9D6-A8B6502C8A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8508" y="1692000"/>
                  <a:ext cx="502920" cy="502920"/>
                </a:xfrm>
                <a:prstGeom prst="rect">
                  <a:avLst/>
                </a:prstGeom>
                <a:blipFill>
                  <a:blip r:embed="rId145"/>
                  <a:stretch>
                    <a:fillRect l="-10588" r="-9412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2" name="Rectangle 651">
                  <a:extLst>
                    <a:ext uri="{FF2B5EF4-FFF2-40B4-BE49-F238E27FC236}">
                      <a16:creationId xmlns:a16="http://schemas.microsoft.com/office/drawing/2014/main" xmlns="" id="{622ACC3F-BAEC-46FE-8784-C917FB5C73B0}"/>
                    </a:ext>
                  </a:extLst>
                </p:cNvPr>
                <p:cNvSpPr/>
                <p:nvPr/>
              </p:nvSpPr>
              <p:spPr>
                <a:xfrm>
                  <a:off x="4553503" y="119205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2" name="Rectangle 651">
                  <a:extLst>
                    <a:ext uri="{FF2B5EF4-FFF2-40B4-BE49-F238E27FC236}">
                      <a16:creationId xmlns:a16="http://schemas.microsoft.com/office/drawing/2014/main" id="{622ACC3F-BAEC-46FE-8784-C917FB5C73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3503" y="1192050"/>
                  <a:ext cx="502920" cy="502920"/>
                </a:xfrm>
                <a:prstGeom prst="rect">
                  <a:avLst/>
                </a:prstGeom>
                <a:blipFill>
                  <a:blip r:embed="rId1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3" name="Rectangle 652">
                  <a:extLst>
                    <a:ext uri="{FF2B5EF4-FFF2-40B4-BE49-F238E27FC236}">
                      <a16:creationId xmlns:a16="http://schemas.microsoft.com/office/drawing/2014/main" xmlns="" id="{56590702-D4ED-44FE-8129-94E9FBAFB9ED}"/>
                    </a:ext>
                  </a:extLst>
                </p:cNvPr>
                <p:cNvSpPr/>
                <p:nvPr/>
              </p:nvSpPr>
              <p:spPr>
                <a:xfrm>
                  <a:off x="5057554" y="1192338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rgbClr val="FAFAF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rgbClr val="FAFAF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rgbClr val="FAFAFA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rgbClr val="FAFAFA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en-US" sz="1700" dirty="0">
                    <a:solidFill>
                      <a:srgbClr val="FAFAFA"/>
                    </a:solidFill>
                  </a:endParaRPr>
                </a:p>
              </p:txBody>
            </p:sp>
          </mc:Choice>
          <mc:Fallback xmlns="">
            <p:sp>
              <p:nvSpPr>
                <p:cNvPr id="653" name="Rectangle 652">
                  <a:extLst>
                    <a:ext uri="{FF2B5EF4-FFF2-40B4-BE49-F238E27FC236}">
                      <a16:creationId xmlns:a16="http://schemas.microsoft.com/office/drawing/2014/main" id="{56590702-D4ED-44FE-8129-94E9FBAFB9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7554" y="1192338"/>
                  <a:ext cx="502920" cy="502920"/>
                </a:xfrm>
                <a:prstGeom prst="rect">
                  <a:avLst/>
                </a:prstGeom>
                <a:blipFill>
                  <a:blip r:embed="rId19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4" name="Rectangle 653">
                  <a:extLst>
                    <a:ext uri="{FF2B5EF4-FFF2-40B4-BE49-F238E27FC236}">
                      <a16:creationId xmlns:a16="http://schemas.microsoft.com/office/drawing/2014/main" xmlns="" id="{6AEC2B4A-6BC9-43C8-B68F-AC476D135AA2}"/>
                    </a:ext>
                  </a:extLst>
                </p:cNvPr>
                <p:cNvSpPr/>
                <p:nvPr/>
              </p:nvSpPr>
              <p:spPr>
                <a:xfrm>
                  <a:off x="4553732" y="689407"/>
                  <a:ext cx="502920" cy="5029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54" name="Rectangle 653">
                  <a:extLst>
                    <a:ext uri="{FF2B5EF4-FFF2-40B4-BE49-F238E27FC236}">
                      <a16:creationId xmlns:a16="http://schemas.microsoft.com/office/drawing/2014/main" id="{6AEC2B4A-6BC9-43C8-B68F-AC476D135A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3732" y="689407"/>
                  <a:ext cx="502920" cy="502920"/>
                </a:xfrm>
                <a:prstGeom prst="rect">
                  <a:avLst/>
                </a:prstGeom>
                <a:blipFill>
                  <a:blip r:embed="rId148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5" name="Rectangle 654">
                  <a:extLst>
                    <a:ext uri="{FF2B5EF4-FFF2-40B4-BE49-F238E27FC236}">
                      <a16:creationId xmlns:a16="http://schemas.microsoft.com/office/drawing/2014/main" xmlns="" id="{9F0557D4-EF6A-446F-BB1A-DAE7687A0564}"/>
                    </a:ext>
                  </a:extLst>
                </p:cNvPr>
                <p:cNvSpPr/>
                <p:nvPr/>
              </p:nvSpPr>
              <p:spPr>
                <a:xfrm>
                  <a:off x="5058789" y="689859"/>
                  <a:ext cx="502920" cy="5029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55" name="Rectangle 654">
                  <a:extLst>
                    <a:ext uri="{FF2B5EF4-FFF2-40B4-BE49-F238E27FC236}">
                      <a16:creationId xmlns:a16="http://schemas.microsoft.com/office/drawing/2014/main" id="{9F0557D4-EF6A-446F-BB1A-DAE7687A05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8789" y="689859"/>
                  <a:ext cx="502920" cy="502920"/>
                </a:xfrm>
                <a:prstGeom prst="rect">
                  <a:avLst/>
                </a:prstGeom>
                <a:blipFill>
                  <a:blip r:embed="rId149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6" name="Rectangle 655">
                  <a:extLst>
                    <a:ext uri="{FF2B5EF4-FFF2-40B4-BE49-F238E27FC236}">
                      <a16:creationId xmlns:a16="http://schemas.microsoft.com/office/drawing/2014/main" xmlns="" id="{7A37D6E7-A91C-4C6F-BE29-ECD265FEC55C}"/>
                    </a:ext>
                  </a:extLst>
                </p:cNvPr>
                <p:cNvSpPr/>
                <p:nvPr/>
              </p:nvSpPr>
              <p:spPr>
                <a:xfrm>
                  <a:off x="5564406" y="689407"/>
                  <a:ext cx="502920" cy="5029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56" name="Rectangle 655">
                  <a:extLst>
                    <a:ext uri="{FF2B5EF4-FFF2-40B4-BE49-F238E27FC236}">
                      <a16:creationId xmlns:a16="http://schemas.microsoft.com/office/drawing/2014/main" id="{7A37D6E7-A91C-4C6F-BE29-ECD265FEC5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4406" y="689407"/>
                  <a:ext cx="502920" cy="502920"/>
                </a:xfrm>
                <a:prstGeom prst="rect">
                  <a:avLst/>
                </a:prstGeom>
                <a:blipFill>
                  <a:blip r:embed="rId150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7" name="Rectangle 656">
                  <a:extLst>
                    <a:ext uri="{FF2B5EF4-FFF2-40B4-BE49-F238E27FC236}">
                      <a16:creationId xmlns:a16="http://schemas.microsoft.com/office/drawing/2014/main" xmlns="" id="{3D57FA0A-AE62-45D6-9D5D-F0E5D1DD16BC}"/>
                    </a:ext>
                  </a:extLst>
                </p:cNvPr>
                <p:cNvSpPr/>
                <p:nvPr/>
              </p:nvSpPr>
              <p:spPr>
                <a:xfrm>
                  <a:off x="6067931" y="689859"/>
                  <a:ext cx="502920" cy="5029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57" name="Rectangle 656">
                  <a:extLst>
                    <a:ext uri="{FF2B5EF4-FFF2-40B4-BE49-F238E27FC236}">
                      <a16:creationId xmlns:a16="http://schemas.microsoft.com/office/drawing/2014/main" id="{3D57FA0A-AE62-45D6-9D5D-F0E5D1DD16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7931" y="689859"/>
                  <a:ext cx="502920" cy="502920"/>
                </a:xfrm>
                <a:prstGeom prst="rect">
                  <a:avLst/>
                </a:prstGeom>
                <a:blipFill>
                  <a:blip r:embed="rId151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8" name="Rectangle 657">
                  <a:extLst>
                    <a:ext uri="{FF2B5EF4-FFF2-40B4-BE49-F238E27FC236}">
                      <a16:creationId xmlns:a16="http://schemas.microsoft.com/office/drawing/2014/main" xmlns="" id="{B0729D94-2D72-4F87-A665-99D5BC38B5AD}"/>
                    </a:ext>
                  </a:extLst>
                </p:cNvPr>
                <p:cNvSpPr/>
                <p:nvPr/>
              </p:nvSpPr>
              <p:spPr>
                <a:xfrm>
                  <a:off x="5562356" y="119205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8" name="Rectangle 657">
                  <a:extLst>
                    <a:ext uri="{FF2B5EF4-FFF2-40B4-BE49-F238E27FC236}">
                      <a16:creationId xmlns:a16="http://schemas.microsoft.com/office/drawing/2014/main" id="{B0729D94-2D72-4F87-A665-99D5BC38B5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2356" y="1192050"/>
                  <a:ext cx="502920" cy="502920"/>
                </a:xfrm>
                <a:prstGeom prst="rect">
                  <a:avLst/>
                </a:prstGeom>
                <a:blipFill>
                  <a:blip r:embed="rId15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9" name="Rectangle 658">
                  <a:extLst>
                    <a:ext uri="{FF2B5EF4-FFF2-40B4-BE49-F238E27FC236}">
                      <a16:creationId xmlns:a16="http://schemas.microsoft.com/office/drawing/2014/main" xmlns="" id="{CE07EFDD-49A2-4580-8112-4BCD56D904E8}"/>
                    </a:ext>
                  </a:extLst>
                </p:cNvPr>
                <p:cNvSpPr/>
                <p:nvPr/>
              </p:nvSpPr>
              <p:spPr>
                <a:xfrm>
                  <a:off x="6067689" y="1192502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7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59" name="Rectangle 658">
                  <a:extLst>
                    <a:ext uri="{FF2B5EF4-FFF2-40B4-BE49-F238E27FC236}">
                      <a16:creationId xmlns:a16="http://schemas.microsoft.com/office/drawing/2014/main" id="{CE07EFDD-49A2-4580-8112-4BCD56D904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7689" y="1192502"/>
                  <a:ext cx="502920" cy="502920"/>
                </a:xfrm>
                <a:prstGeom prst="rect">
                  <a:avLst/>
                </a:prstGeom>
                <a:blipFill>
                  <a:blip r:embed="rId15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0" name="Rectangle 659">
                  <a:extLst>
                    <a:ext uri="{FF2B5EF4-FFF2-40B4-BE49-F238E27FC236}">
                      <a16:creationId xmlns:a16="http://schemas.microsoft.com/office/drawing/2014/main" xmlns="" id="{33D9F061-6CBF-4F1E-BDFE-2518630E508D}"/>
                    </a:ext>
                  </a:extLst>
                </p:cNvPr>
                <p:cNvSpPr/>
                <p:nvPr/>
              </p:nvSpPr>
              <p:spPr>
                <a:xfrm>
                  <a:off x="4049487" y="1188521"/>
                  <a:ext cx="502920" cy="5029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60" name="Rectangle 659">
                  <a:extLst>
                    <a:ext uri="{FF2B5EF4-FFF2-40B4-BE49-F238E27FC236}">
                      <a16:creationId xmlns:a16="http://schemas.microsoft.com/office/drawing/2014/main" id="{33D9F061-6CBF-4F1E-BDFE-2518630E50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9487" y="1188521"/>
                  <a:ext cx="502920" cy="502920"/>
                </a:xfrm>
                <a:prstGeom prst="rect">
                  <a:avLst/>
                </a:prstGeom>
                <a:blipFill>
                  <a:blip r:embed="rId154"/>
                  <a:stretch>
                    <a:fillRect l="-9412" r="-235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61" name="Group 660">
              <a:extLst>
                <a:ext uri="{FF2B5EF4-FFF2-40B4-BE49-F238E27FC236}">
                  <a16:creationId xmlns:a16="http://schemas.microsoft.com/office/drawing/2014/main" xmlns="" id="{D96BB440-655D-4991-B87B-97D3C27548AC}"/>
                </a:ext>
              </a:extLst>
            </p:cNvPr>
            <p:cNvGrpSpPr/>
            <p:nvPr/>
          </p:nvGrpSpPr>
          <p:grpSpPr>
            <a:xfrm>
              <a:off x="3998518" y="641835"/>
              <a:ext cx="556879" cy="551396"/>
              <a:chOff x="9312547" y="2787886"/>
              <a:chExt cx="556879" cy="55139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2" name="Rectangle 661">
                    <a:extLst>
                      <a:ext uri="{FF2B5EF4-FFF2-40B4-BE49-F238E27FC236}">
                        <a16:creationId xmlns:a16="http://schemas.microsoft.com/office/drawing/2014/main" xmlns="" id="{61A6742E-149A-4C61-9D64-AFE270731575}"/>
                      </a:ext>
                    </a:extLst>
                  </p:cNvPr>
                  <p:cNvSpPr/>
                  <p:nvPr/>
                </p:nvSpPr>
                <p:spPr>
                  <a:xfrm>
                    <a:off x="9364343" y="2834784"/>
                    <a:ext cx="502920" cy="50292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4" name="Rectangle 13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64343" y="2834784"/>
                    <a:ext cx="502920" cy="502920"/>
                  </a:xfrm>
                  <a:prstGeom prst="rect">
                    <a:avLst/>
                  </a:prstGeom>
                  <a:blipFill rotWithShape="0">
                    <a:blip r:embed="rId6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3" name="Rectangle 662">
                    <a:extLst>
                      <a:ext uri="{FF2B5EF4-FFF2-40B4-BE49-F238E27FC236}">
                        <a16:creationId xmlns:a16="http://schemas.microsoft.com/office/drawing/2014/main" xmlns="" id="{FC003647-ED71-4E32-8242-6A1C1DC5940A}"/>
                      </a:ext>
                    </a:extLst>
                  </p:cNvPr>
                  <p:cNvSpPr/>
                  <p:nvPr/>
                </p:nvSpPr>
                <p:spPr>
                  <a:xfrm rot="2640031">
                    <a:off x="9312547" y="3037670"/>
                    <a:ext cx="502920" cy="24366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𝑖𝑑𝑑𝑒𝑛</m:t>
                          </m:r>
                        </m:oMath>
                      </m:oMathPara>
                    </a14:m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5" name="Rectangle 13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640031">
                    <a:off x="9312547" y="3037670"/>
                    <a:ext cx="502920" cy="243663"/>
                  </a:xfrm>
                  <a:prstGeom prst="rect">
                    <a:avLst/>
                  </a:prstGeom>
                  <a:blipFill rotWithShape="0">
                    <a:blip r:embed="rId6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4" name="Rectangle 663">
                    <a:extLst>
                      <a:ext uri="{FF2B5EF4-FFF2-40B4-BE49-F238E27FC236}">
                        <a16:creationId xmlns:a16="http://schemas.microsoft.com/office/drawing/2014/main" xmlns="" id="{447AD0C4-F27D-4D59-80AC-149DDF5C2816}"/>
                      </a:ext>
                    </a:extLst>
                  </p:cNvPr>
                  <p:cNvSpPr/>
                  <p:nvPr/>
                </p:nvSpPr>
                <p:spPr>
                  <a:xfrm rot="2709129">
                    <a:off x="9415488" y="2946492"/>
                    <a:ext cx="502920" cy="18570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𝑜𝑏𝑠𝑒𝑟𝑣𝑒𝑑</m:t>
                          </m:r>
                        </m:oMath>
                      </m:oMathPara>
                    </a14:m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6" name="Rectangle 13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709129">
                    <a:off x="9415488" y="2946492"/>
                    <a:ext cx="502920" cy="185708"/>
                  </a:xfrm>
                  <a:prstGeom prst="rect">
                    <a:avLst/>
                  </a:prstGeom>
                  <a:blipFill rotWithShape="0">
                    <a:blip r:embed="rId65"/>
                    <a:stretch>
                      <a:fillRect l="-11111" t="-6173" r="-1235" b="-4938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65" name="Straight Connector 664">
                <a:extLst>
                  <a:ext uri="{FF2B5EF4-FFF2-40B4-BE49-F238E27FC236}">
                    <a16:creationId xmlns:a16="http://schemas.microsoft.com/office/drawing/2014/main" xmlns="" id="{A3627285-32E2-4A8E-A432-B22825BF702E}"/>
                  </a:ext>
                </a:extLst>
              </p:cNvPr>
              <p:cNvCxnSpPr/>
              <p:nvPr/>
            </p:nvCxnSpPr>
            <p:spPr>
              <a:xfrm>
                <a:off x="9360017" y="2830363"/>
                <a:ext cx="509409" cy="508919"/>
              </a:xfrm>
              <a:prstGeom prst="line">
                <a:avLst/>
              </a:prstGeom>
              <a:ln w="12700">
                <a:solidFill>
                  <a:srgbClr val="4171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5" name="Rectangle 674">
                  <a:extLst>
                    <a:ext uri="{FF2B5EF4-FFF2-40B4-BE49-F238E27FC236}">
                      <a16:creationId xmlns:a16="http://schemas.microsoft.com/office/drawing/2014/main" xmlns="" id="{CCB29971-2476-45C2-B41B-68ED17027A17}"/>
                    </a:ext>
                  </a:extLst>
                </p:cNvPr>
                <p:cNvSpPr/>
                <p:nvPr/>
              </p:nvSpPr>
              <p:spPr>
                <a:xfrm>
                  <a:off x="4552635" y="1692000"/>
                  <a:ext cx="502920" cy="50292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sz="1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75" name="Rectangle 674">
                  <a:extLst>
                    <a:ext uri="{FF2B5EF4-FFF2-40B4-BE49-F238E27FC236}">
                      <a16:creationId xmlns:a16="http://schemas.microsoft.com/office/drawing/2014/main" id="{CCB29971-2476-45C2-B41B-68ED17027A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2635" y="1692000"/>
                  <a:ext cx="502920" cy="502920"/>
                </a:xfrm>
                <a:prstGeom prst="rect">
                  <a:avLst/>
                </a:prstGeom>
                <a:blipFill>
                  <a:blip r:embed="rId1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6" name="Rectangle 675">
                  <a:extLst>
                    <a:ext uri="{FF2B5EF4-FFF2-40B4-BE49-F238E27FC236}">
                      <a16:creationId xmlns:a16="http://schemas.microsoft.com/office/drawing/2014/main" xmlns="" id="{8BC15854-07F0-4DED-AB8E-53487E848F9F}"/>
                    </a:ext>
                  </a:extLst>
                </p:cNvPr>
                <p:cNvSpPr/>
                <p:nvPr/>
              </p:nvSpPr>
              <p:spPr>
                <a:xfrm>
                  <a:off x="5056686" y="169200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7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76" name="Rectangle 675">
                  <a:extLst>
                    <a:ext uri="{FF2B5EF4-FFF2-40B4-BE49-F238E27FC236}">
                      <a16:creationId xmlns:a16="http://schemas.microsoft.com/office/drawing/2014/main" id="{8BC15854-07F0-4DED-AB8E-53487E848F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6686" y="1692000"/>
                  <a:ext cx="502920" cy="502920"/>
                </a:xfrm>
                <a:prstGeom prst="rect">
                  <a:avLst/>
                </a:prstGeom>
                <a:blipFill>
                  <a:blip r:embed="rId15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7" name="Rectangle 676">
                  <a:extLst>
                    <a:ext uri="{FF2B5EF4-FFF2-40B4-BE49-F238E27FC236}">
                      <a16:creationId xmlns:a16="http://schemas.microsoft.com/office/drawing/2014/main" xmlns="" id="{016EB04F-7E0B-4B9F-9045-120BA9E9AA0F}"/>
                    </a:ext>
                  </a:extLst>
                </p:cNvPr>
                <p:cNvSpPr/>
                <p:nvPr/>
              </p:nvSpPr>
              <p:spPr>
                <a:xfrm>
                  <a:off x="5561488" y="169200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7" name="Rectangle 676">
                  <a:extLst>
                    <a:ext uri="{FF2B5EF4-FFF2-40B4-BE49-F238E27FC236}">
                      <a16:creationId xmlns:a16="http://schemas.microsoft.com/office/drawing/2014/main" id="{016EB04F-7E0B-4B9F-9045-120BA9E9AA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1488" y="1692000"/>
                  <a:ext cx="502920" cy="502920"/>
                </a:xfrm>
                <a:prstGeom prst="rect">
                  <a:avLst/>
                </a:prstGeom>
                <a:blipFill>
                  <a:blip r:embed="rId15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8" name="Rectangle 677">
                  <a:extLst>
                    <a:ext uri="{FF2B5EF4-FFF2-40B4-BE49-F238E27FC236}">
                      <a16:creationId xmlns:a16="http://schemas.microsoft.com/office/drawing/2014/main" xmlns="" id="{EA839753-62A5-489E-96BC-43DBEB6E08A2}"/>
                    </a:ext>
                  </a:extLst>
                </p:cNvPr>
                <p:cNvSpPr/>
                <p:nvPr/>
              </p:nvSpPr>
              <p:spPr>
                <a:xfrm>
                  <a:off x="6066821" y="169200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7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78" name="Rectangle 677">
                  <a:extLst>
                    <a:ext uri="{FF2B5EF4-FFF2-40B4-BE49-F238E27FC236}">
                      <a16:creationId xmlns:a16="http://schemas.microsoft.com/office/drawing/2014/main" id="{EA839753-62A5-489E-96BC-43DBEB6E08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6821" y="1692000"/>
                  <a:ext cx="502920" cy="502920"/>
                </a:xfrm>
                <a:prstGeom prst="rect">
                  <a:avLst/>
                </a:prstGeom>
                <a:blipFill>
                  <a:blip r:embed="rId1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9" name="Group 678">
            <a:extLst>
              <a:ext uri="{FF2B5EF4-FFF2-40B4-BE49-F238E27FC236}">
                <a16:creationId xmlns:a16="http://schemas.microsoft.com/office/drawing/2014/main" xmlns="" id="{8CE55EB0-2027-4948-AED3-4A5A12B8D6BB}"/>
              </a:ext>
            </a:extLst>
          </p:cNvPr>
          <p:cNvGrpSpPr/>
          <p:nvPr/>
        </p:nvGrpSpPr>
        <p:grpSpPr>
          <a:xfrm>
            <a:off x="406800" y="5587200"/>
            <a:ext cx="12072757" cy="900436"/>
            <a:chOff x="383530" y="4128693"/>
            <a:chExt cx="12072757" cy="9004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0" name="Rectangle 679">
                  <a:extLst>
                    <a:ext uri="{FF2B5EF4-FFF2-40B4-BE49-F238E27FC236}">
                      <a16:creationId xmlns:a16="http://schemas.microsoft.com/office/drawing/2014/main" xmlns="" id="{8840275D-34C4-4F6D-AE00-43E14F1F6048}"/>
                    </a:ext>
                  </a:extLst>
                </p:cNvPr>
                <p:cNvSpPr/>
                <p:nvPr/>
              </p:nvSpPr>
              <p:spPr>
                <a:xfrm>
                  <a:off x="824394" y="4700897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0" name="Rectangle 679">
                  <a:extLst>
                    <a:ext uri="{FF2B5EF4-FFF2-40B4-BE49-F238E27FC236}">
                      <a16:creationId xmlns:a16="http://schemas.microsoft.com/office/drawing/2014/main" id="{8840275D-34C4-4F6D-AE00-43E14F1F60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394" y="4700897"/>
                  <a:ext cx="274320" cy="274320"/>
                </a:xfrm>
                <a:prstGeom prst="rect">
                  <a:avLst/>
                </a:prstGeom>
                <a:blipFill>
                  <a:blip r:embed="rId159"/>
                  <a:stretch>
                    <a:fillRect l="-4255" r="-4255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1" name="Straight Arrow Connector 680">
              <a:extLst>
                <a:ext uri="{FF2B5EF4-FFF2-40B4-BE49-F238E27FC236}">
                  <a16:creationId xmlns:a16="http://schemas.microsoft.com/office/drawing/2014/main" xmlns="" id="{02971112-BA61-401D-85B9-7A506A46577E}"/>
                </a:ext>
              </a:extLst>
            </p:cNvPr>
            <p:cNvCxnSpPr>
              <a:stCxn id="682" idx="3"/>
              <a:endCxn id="684" idx="1"/>
            </p:cNvCxnSpPr>
            <p:nvPr/>
          </p:nvCxnSpPr>
          <p:spPr>
            <a:xfrm>
              <a:off x="1104669" y="4371571"/>
              <a:ext cx="16459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2" name="Rectangle 681">
                  <a:extLst>
                    <a:ext uri="{FF2B5EF4-FFF2-40B4-BE49-F238E27FC236}">
                      <a16:creationId xmlns:a16="http://schemas.microsoft.com/office/drawing/2014/main" xmlns="" id="{75B99265-23DB-4EC1-A08A-7F8E5ECF314C}"/>
                    </a:ext>
                  </a:extLst>
                </p:cNvPr>
                <p:cNvSpPr/>
                <p:nvPr/>
              </p:nvSpPr>
              <p:spPr>
                <a:xfrm>
                  <a:off x="830349" y="4234411"/>
                  <a:ext cx="274320" cy="2743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82" name="Rectangle 681">
                  <a:extLst>
                    <a:ext uri="{FF2B5EF4-FFF2-40B4-BE49-F238E27FC236}">
                      <a16:creationId xmlns:a16="http://schemas.microsoft.com/office/drawing/2014/main" id="{75B99265-23DB-4EC1-A08A-7F8E5ECF31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349" y="4234411"/>
                  <a:ext cx="274320" cy="274320"/>
                </a:xfrm>
                <a:prstGeom prst="rect">
                  <a:avLst/>
                </a:prstGeom>
                <a:blipFill>
                  <a:blip r:embed="rId160"/>
                  <a:stretch>
                    <a:fillRect l="-21277" r="-1276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3" name="Straight Arrow Connector 682">
              <a:extLst>
                <a:ext uri="{FF2B5EF4-FFF2-40B4-BE49-F238E27FC236}">
                  <a16:creationId xmlns:a16="http://schemas.microsoft.com/office/drawing/2014/main" xmlns="" id="{A2827C3A-AEF6-4374-A8BF-B94D66EB9604}"/>
                </a:ext>
              </a:extLst>
            </p:cNvPr>
            <p:cNvCxnSpPr>
              <a:stCxn id="682" idx="2"/>
              <a:endCxn id="680" idx="0"/>
            </p:cNvCxnSpPr>
            <p:nvPr/>
          </p:nvCxnSpPr>
          <p:spPr>
            <a:xfrm flipH="1">
              <a:off x="961554" y="4508731"/>
              <a:ext cx="5955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4" name="Rectangle 683">
                  <a:extLst>
                    <a:ext uri="{FF2B5EF4-FFF2-40B4-BE49-F238E27FC236}">
                      <a16:creationId xmlns:a16="http://schemas.microsoft.com/office/drawing/2014/main" xmlns="" id="{3D5E40AE-A173-45FF-B0BF-434EA0E76674}"/>
                    </a:ext>
                  </a:extLst>
                </p:cNvPr>
                <p:cNvSpPr/>
                <p:nvPr/>
              </p:nvSpPr>
              <p:spPr>
                <a:xfrm>
                  <a:off x="1269261" y="4234411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4" name="Rectangle 683">
                  <a:extLst>
                    <a:ext uri="{FF2B5EF4-FFF2-40B4-BE49-F238E27FC236}">
                      <a16:creationId xmlns:a16="http://schemas.microsoft.com/office/drawing/2014/main" id="{3D5E40AE-A173-45FF-B0BF-434EA0E766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9261" y="4234411"/>
                  <a:ext cx="274320" cy="274320"/>
                </a:xfrm>
                <a:prstGeom prst="rect">
                  <a:avLst/>
                </a:prstGeom>
                <a:blipFill>
                  <a:blip r:embed="rId161"/>
                  <a:stretch>
                    <a:fillRect l="-19149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5" name="Straight Arrow Connector 684">
              <a:extLst>
                <a:ext uri="{FF2B5EF4-FFF2-40B4-BE49-F238E27FC236}">
                  <a16:creationId xmlns:a16="http://schemas.microsoft.com/office/drawing/2014/main" xmlns="" id="{97D89FF0-8D1B-44D7-9ED0-7C25FF59B8E4}"/>
                </a:ext>
              </a:extLst>
            </p:cNvPr>
            <p:cNvCxnSpPr>
              <a:stCxn id="684" idx="2"/>
              <a:endCxn id="686" idx="0"/>
            </p:cNvCxnSpPr>
            <p:nvPr/>
          </p:nvCxnSpPr>
          <p:spPr>
            <a:xfrm>
              <a:off x="1406421" y="4508731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6" name="Rectangle 685">
                  <a:extLst>
                    <a:ext uri="{FF2B5EF4-FFF2-40B4-BE49-F238E27FC236}">
                      <a16:creationId xmlns:a16="http://schemas.microsoft.com/office/drawing/2014/main" xmlns="" id="{9BE6DDF3-F644-4D4B-BC22-7C8FC0A0A748}"/>
                    </a:ext>
                  </a:extLst>
                </p:cNvPr>
                <p:cNvSpPr/>
                <p:nvPr/>
              </p:nvSpPr>
              <p:spPr>
                <a:xfrm>
                  <a:off x="1271195" y="4700897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6" name="Rectangle 685">
                  <a:extLst>
                    <a:ext uri="{FF2B5EF4-FFF2-40B4-BE49-F238E27FC236}">
                      <a16:creationId xmlns:a16="http://schemas.microsoft.com/office/drawing/2014/main" id="{9BE6DDF3-F644-4D4B-BC22-7C8FC0A0A7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1195" y="4700897"/>
                  <a:ext cx="274320" cy="274320"/>
                </a:xfrm>
                <a:prstGeom prst="rect">
                  <a:avLst/>
                </a:prstGeom>
                <a:blipFill>
                  <a:blip r:embed="rId162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7" name="Straight Arrow Connector 686">
              <a:extLst>
                <a:ext uri="{FF2B5EF4-FFF2-40B4-BE49-F238E27FC236}">
                  <a16:creationId xmlns:a16="http://schemas.microsoft.com/office/drawing/2014/main" xmlns="" id="{6E9BF151-2300-4631-AB57-34F21F53AC47}"/>
                </a:ext>
              </a:extLst>
            </p:cNvPr>
            <p:cNvCxnSpPr>
              <a:stCxn id="684" idx="3"/>
              <a:endCxn id="688" idx="1"/>
            </p:cNvCxnSpPr>
            <p:nvPr/>
          </p:nvCxnSpPr>
          <p:spPr>
            <a:xfrm>
              <a:off x="1543581" y="4371571"/>
              <a:ext cx="168857" cy="15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8" name="Rectangle 687">
                  <a:extLst>
                    <a:ext uri="{FF2B5EF4-FFF2-40B4-BE49-F238E27FC236}">
                      <a16:creationId xmlns:a16="http://schemas.microsoft.com/office/drawing/2014/main" xmlns="" id="{383AE25D-B9B7-47F2-ABDA-B433D9091E02}"/>
                    </a:ext>
                  </a:extLst>
                </p:cNvPr>
                <p:cNvSpPr/>
                <p:nvPr/>
              </p:nvSpPr>
              <p:spPr>
                <a:xfrm>
                  <a:off x="1712438" y="4235945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8" name="Rectangle 687">
                  <a:extLst>
                    <a:ext uri="{FF2B5EF4-FFF2-40B4-BE49-F238E27FC236}">
                      <a16:creationId xmlns:a16="http://schemas.microsoft.com/office/drawing/2014/main" id="{383AE25D-B9B7-47F2-ABDA-B433D9091E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2438" y="4235945"/>
                  <a:ext cx="274320" cy="274320"/>
                </a:xfrm>
                <a:prstGeom prst="rect">
                  <a:avLst/>
                </a:prstGeom>
                <a:blipFill>
                  <a:blip r:embed="rId163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9" name="Straight Arrow Connector 688">
              <a:extLst>
                <a:ext uri="{FF2B5EF4-FFF2-40B4-BE49-F238E27FC236}">
                  <a16:creationId xmlns:a16="http://schemas.microsoft.com/office/drawing/2014/main" xmlns="" id="{A7624DC8-1F63-4272-BE5F-D0F713916AFF}"/>
                </a:ext>
              </a:extLst>
            </p:cNvPr>
            <p:cNvCxnSpPr>
              <a:stCxn id="688" idx="2"/>
              <a:endCxn id="690" idx="0"/>
            </p:cNvCxnSpPr>
            <p:nvPr/>
          </p:nvCxnSpPr>
          <p:spPr>
            <a:xfrm>
              <a:off x="1849598" y="4510265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0" name="Rectangle 689">
                  <a:extLst>
                    <a:ext uri="{FF2B5EF4-FFF2-40B4-BE49-F238E27FC236}">
                      <a16:creationId xmlns:a16="http://schemas.microsoft.com/office/drawing/2014/main" xmlns="" id="{67C75351-CE3E-4A2B-9D0E-BCFABBFA4A20}"/>
                    </a:ext>
                  </a:extLst>
                </p:cNvPr>
                <p:cNvSpPr/>
                <p:nvPr/>
              </p:nvSpPr>
              <p:spPr>
                <a:xfrm>
                  <a:off x="1714372" y="4702431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0" name="Rectangle 689">
                  <a:extLst>
                    <a:ext uri="{FF2B5EF4-FFF2-40B4-BE49-F238E27FC236}">
                      <a16:creationId xmlns:a16="http://schemas.microsoft.com/office/drawing/2014/main" id="{67C75351-CE3E-4A2B-9D0E-BCFABBFA4A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4372" y="4702431"/>
                  <a:ext cx="274320" cy="274320"/>
                </a:xfrm>
                <a:prstGeom prst="rect">
                  <a:avLst/>
                </a:prstGeom>
                <a:blipFill>
                  <a:blip r:embed="rId164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1" name="Straight Arrow Connector 690">
              <a:extLst>
                <a:ext uri="{FF2B5EF4-FFF2-40B4-BE49-F238E27FC236}">
                  <a16:creationId xmlns:a16="http://schemas.microsoft.com/office/drawing/2014/main" xmlns="" id="{C35B5CE6-DAD9-4120-91D6-11C2D4C26F05}"/>
                </a:ext>
              </a:extLst>
            </p:cNvPr>
            <p:cNvCxnSpPr>
              <a:stCxn id="688" idx="3"/>
              <a:endCxn id="692" idx="1"/>
            </p:cNvCxnSpPr>
            <p:nvPr/>
          </p:nvCxnSpPr>
          <p:spPr>
            <a:xfrm flipV="1">
              <a:off x="1986758" y="4371546"/>
              <a:ext cx="174415" cy="15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2" name="Rectangle 691">
                  <a:extLst>
                    <a:ext uri="{FF2B5EF4-FFF2-40B4-BE49-F238E27FC236}">
                      <a16:creationId xmlns:a16="http://schemas.microsoft.com/office/drawing/2014/main" xmlns="" id="{F4A01E93-33AE-4AC0-B6AD-90C50465A5C6}"/>
                    </a:ext>
                  </a:extLst>
                </p:cNvPr>
                <p:cNvSpPr/>
                <p:nvPr/>
              </p:nvSpPr>
              <p:spPr>
                <a:xfrm>
                  <a:off x="2161173" y="4234386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2" name="Rectangle 691">
                  <a:extLst>
                    <a:ext uri="{FF2B5EF4-FFF2-40B4-BE49-F238E27FC236}">
                      <a16:creationId xmlns:a16="http://schemas.microsoft.com/office/drawing/2014/main" id="{F4A01E93-33AE-4AC0-B6AD-90C50465A5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1173" y="4234386"/>
                  <a:ext cx="274320" cy="274320"/>
                </a:xfrm>
                <a:prstGeom prst="rect">
                  <a:avLst/>
                </a:prstGeom>
                <a:blipFill>
                  <a:blip r:embed="rId161"/>
                  <a:stretch>
                    <a:fillRect l="-19149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3" name="Straight Arrow Connector 692">
              <a:extLst>
                <a:ext uri="{FF2B5EF4-FFF2-40B4-BE49-F238E27FC236}">
                  <a16:creationId xmlns:a16="http://schemas.microsoft.com/office/drawing/2014/main" xmlns="" id="{12712F62-5865-47F9-AAB6-79BC0544381D}"/>
                </a:ext>
              </a:extLst>
            </p:cNvPr>
            <p:cNvCxnSpPr>
              <a:stCxn id="692" idx="2"/>
              <a:endCxn id="694" idx="0"/>
            </p:cNvCxnSpPr>
            <p:nvPr/>
          </p:nvCxnSpPr>
          <p:spPr>
            <a:xfrm>
              <a:off x="2298333" y="4508706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4" name="Rectangle 693">
                  <a:extLst>
                    <a:ext uri="{FF2B5EF4-FFF2-40B4-BE49-F238E27FC236}">
                      <a16:creationId xmlns:a16="http://schemas.microsoft.com/office/drawing/2014/main" xmlns="" id="{2D5AE1F5-28FD-4D0B-AD8E-EAED6C0E5584}"/>
                    </a:ext>
                  </a:extLst>
                </p:cNvPr>
                <p:cNvSpPr/>
                <p:nvPr/>
              </p:nvSpPr>
              <p:spPr>
                <a:xfrm>
                  <a:off x="2163107" y="470087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4" name="Rectangle 693">
                  <a:extLst>
                    <a:ext uri="{FF2B5EF4-FFF2-40B4-BE49-F238E27FC236}">
                      <a16:creationId xmlns:a16="http://schemas.microsoft.com/office/drawing/2014/main" id="{2D5AE1F5-28FD-4D0B-AD8E-EAED6C0E558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3107" y="4700872"/>
                  <a:ext cx="274320" cy="274320"/>
                </a:xfrm>
                <a:prstGeom prst="rect">
                  <a:avLst/>
                </a:prstGeom>
                <a:blipFill>
                  <a:blip r:embed="rId165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5" name="Rectangle 694">
                  <a:extLst>
                    <a:ext uri="{FF2B5EF4-FFF2-40B4-BE49-F238E27FC236}">
                      <a16:creationId xmlns:a16="http://schemas.microsoft.com/office/drawing/2014/main" xmlns="" id="{25A988AB-DAB8-4933-B8E0-C2740B08ED9B}"/>
                    </a:ext>
                  </a:extLst>
                </p:cNvPr>
                <p:cNvSpPr/>
                <p:nvPr/>
              </p:nvSpPr>
              <p:spPr>
                <a:xfrm>
                  <a:off x="2601033" y="4234191"/>
                  <a:ext cx="2027873" cy="27432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3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5" name="Rectangle 694">
                  <a:extLst>
                    <a:ext uri="{FF2B5EF4-FFF2-40B4-BE49-F238E27FC236}">
                      <a16:creationId xmlns:a16="http://schemas.microsoft.com/office/drawing/2014/main" id="{25A988AB-DAB8-4933-B8E0-C2740B08ED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1033" y="4234191"/>
                  <a:ext cx="2027873" cy="274320"/>
                </a:xfrm>
                <a:prstGeom prst="rect">
                  <a:avLst/>
                </a:prstGeom>
                <a:blipFill>
                  <a:blip r:embed="rId16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6" name="Rectangle 695">
                  <a:extLst>
                    <a:ext uri="{FF2B5EF4-FFF2-40B4-BE49-F238E27FC236}">
                      <a16:creationId xmlns:a16="http://schemas.microsoft.com/office/drawing/2014/main" xmlns="" id="{1003959B-941D-4E9D-AC77-C62CCE369B49}"/>
                    </a:ext>
                  </a:extLst>
                </p:cNvPr>
                <p:cNvSpPr/>
                <p:nvPr/>
              </p:nvSpPr>
              <p:spPr>
                <a:xfrm>
                  <a:off x="2599554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6" name="Rectangle 695">
                  <a:extLst>
                    <a:ext uri="{FF2B5EF4-FFF2-40B4-BE49-F238E27FC236}">
                      <a16:creationId xmlns:a16="http://schemas.microsoft.com/office/drawing/2014/main" id="{1003959B-941D-4E9D-AC77-C62CCE369B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9554" y="4702871"/>
                  <a:ext cx="274320" cy="274320"/>
                </a:xfrm>
                <a:prstGeom prst="rect">
                  <a:avLst/>
                </a:prstGeom>
                <a:blipFill>
                  <a:blip r:embed="rId167"/>
                  <a:stretch>
                    <a:fillRect l="-4255" r="-4255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7" name="Rectangle 696">
                  <a:extLst>
                    <a:ext uri="{FF2B5EF4-FFF2-40B4-BE49-F238E27FC236}">
                      <a16:creationId xmlns:a16="http://schemas.microsoft.com/office/drawing/2014/main" xmlns="" id="{877B8523-81F3-4723-A1D1-E40CA2AA5488}"/>
                    </a:ext>
                  </a:extLst>
                </p:cNvPr>
                <p:cNvSpPr/>
                <p:nvPr/>
              </p:nvSpPr>
              <p:spPr>
                <a:xfrm>
                  <a:off x="2949568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7" name="Rectangle 696">
                  <a:extLst>
                    <a:ext uri="{FF2B5EF4-FFF2-40B4-BE49-F238E27FC236}">
                      <a16:creationId xmlns:a16="http://schemas.microsoft.com/office/drawing/2014/main" id="{877B8523-81F3-4723-A1D1-E40CA2AA54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9568" y="4702871"/>
                  <a:ext cx="274320" cy="274320"/>
                </a:xfrm>
                <a:prstGeom prst="rect">
                  <a:avLst/>
                </a:prstGeom>
                <a:blipFill>
                  <a:blip r:embed="rId168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8" name="Rectangle 697">
                  <a:extLst>
                    <a:ext uri="{FF2B5EF4-FFF2-40B4-BE49-F238E27FC236}">
                      <a16:creationId xmlns:a16="http://schemas.microsoft.com/office/drawing/2014/main" xmlns="" id="{02A867A1-2E6B-4F07-B82F-B6BB5B4E152F}"/>
                    </a:ext>
                  </a:extLst>
                </p:cNvPr>
                <p:cNvSpPr/>
                <p:nvPr/>
              </p:nvSpPr>
              <p:spPr>
                <a:xfrm>
                  <a:off x="3297880" y="4701312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8" name="Rectangle 697">
                  <a:extLst>
                    <a:ext uri="{FF2B5EF4-FFF2-40B4-BE49-F238E27FC236}">
                      <a16:creationId xmlns:a16="http://schemas.microsoft.com/office/drawing/2014/main" id="{02A867A1-2E6B-4F07-B82F-B6BB5B4E15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7880" y="4701312"/>
                  <a:ext cx="274320" cy="274320"/>
                </a:xfrm>
                <a:prstGeom prst="rect">
                  <a:avLst/>
                </a:prstGeom>
                <a:blipFill>
                  <a:blip r:embed="rId169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9" name="Rectangle 698">
                  <a:extLst>
                    <a:ext uri="{FF2B5EF4-FFF2-40B4-BE49-F238E27FC236}">
                      <a16:creationId xmlns:a16="http://schemas.microsoft.com/office/drawing/2014/main" xmlns="" id="{41A82E47-32AE-4470-B175-1347B5BBC3E3}"/>
                    </a:ext>
                  </a:extLst>
                </p:cNvPr>
                <p:cNvSpPr/>
                <p:nvPr/>
              </p:nvSpPr>
              <p:spPr>
                <a:xfrm>
                  <a:off x="3647862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9" name="Rectangle 698">
                  <a:extLst>
                    <a:ext uri="{FF2B5EF4-FFF2-40B4-BE49-F238E27FC236}">
                      <a16:creationId xmlns:a16="http://schemas.microsoft.com/office/drawing/2014/main" id="{41A82E47-32AE-4470-B175-1347B5BBC3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7862" y="4702871"/>
                  <a:ext cx="274320" cy="274320"/>
                </a:xfrm>
                <a:prstGeom prst="rect">
                  <a:avLst/>
                </a:prstGeom>
                <a:blipFill>
                  <a:blip r:embed="rId170"/>
                  <a:stretch>
                    <a:fillRect l="-4255" r="-4255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0" name="Rectangle 699">
                  <a:extLst>
                    <a:ext uri="{FF2B5EF4-FFF2-40B4-BE49-F238E27FC236}">
                      <a16:creationId xmlns:a16="http://schemas.microsoft.com/office/drawing/2014/main" xmlns="" id="{2C13A085-B43C-4533-9E56-1BE873195C1F}"/>
                    </a:ext>
                  </a:extLst>
                </p:cNvPr>
                <p:cNvSpPr/>
                <p:nvPr/>
              </p:nvSpPr>
              <p:spPr>
                <a:xfrm>
                  <a:off x="3998058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0" name="Rectangle 699">
                  <a:extLst>
                    <a:ext uri="{FF2B5EF4-FFF2-40B4-BE49-F238E27FC236}">
                      <a16:creationId xmlns:a16="http://schemas.microsoft.com/office/drawing/2014/main" id="{2C13A085-B43C-4533-9E56-1BE873195C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8058" y="4702871"/>
                  <a:ext cx="274320" cy="274320"/>
                </a:xfrm>
                <a:prstGeom prst="rect">
                  <a:avLst/>
                </a:prstGeom>
                <a:blipFill>
                  <a:blip r:embed="rId171"/>
                  <a:stretch>
                    <a:fillRect l="-6383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1" name="Rectangle 700">
                  <a:extLst>
                    <a:ext uri="{FF2B5EF4-FFF2-40B4-BE49-F238E27FC236}">
                      <a16:creationId xmlns:a16="http://schemas.microsoft.com/office/drawing/2014/main" xmlns="" id="{E9FD5368-4C82-41B5-8813-E4A68C2044A1}"/>
                    </a:ext>
                  </a:extLst>
                </p:cNvPr>
                <p:cNvSpPr/>
                <p:nvPr/>
              </p:nvSpPr>
              <p:spPr>
                <a:xfrm>
                  <a:off x="4349539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1" name="Rectangle 700">
                  <a:extLst>
                    <a:ext uri="{FF2B5EF4-FFF2-40B4-BE49-F238E27FC236}">
                      <a16:creationId xmlns:a16="http://schemas.microsoft.com/office/drawing/2014/main" id="{E9FD5368-4C82-41B5-8813-E4A68C2044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9539" y="4702871"/>
                  <a:ext cx="274320" cy="274320"/>
                </a:xfrm>
                <a:prstGeom prst="rect">
                  <a:avLst/>
                </a:prstGeom>
                <a:blipFill>
                  <a:blip r:embed="rId172"/>
                  <a:stretch>
                    <a:fillRect l="-4255" r="-4255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2" name="Rectangle 701">
                  <a:extLst>
                    <a:ext uri="{FF2B5EF4-FFF2-40B4-BE49-F238E27FC236}">
                      <a16:creationId xmlns:a16="http://schemas.microsoft.com/office/drawing/2014/main" xmlns="" id="{EED0792F-C2B2-4807-8766-F638372F6730}"/>
                    </a:ext>
                  </a:extLst>
                </p:cNvPr>
                <p:cNvSpPr/>
                <p:nvPr/>
              </p:nvSpPr>
              <p:spPr>
                <a:xfrm>
                  <a:off x="4799886" y="469309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2" name="Rectangle 701">
                  <a:extLst>
                    <a:ext uri="{FF2B5EF4-FFF2-40B4-BE49-F238E27FC236}">
                      <a16:creationId xmlns:a16="http://schemas.microsoft.com/office/drawing/2014/main" id="{EED0792F-C2B2-4807-8766-F638372F67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9886" y="4693092"/>
                  <a:ext cx="274320" cy="274320"/>
                </a:xfrm>
                <a:prstGeom prst="rect">
                  <a:avLst/>
                </a:prstGeom>
                <a:blipFill>
                  <a:blip r:embed="rId173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3" name="Rectangle 702">
                  <a:extLst>
                    <a:ext uri="{FF2B5EF4-FFF2-40B4-BE49-F238E27FC236}">
                      <a16:creationId xmlns:a16="http://schemas.microsoft.com/office/drawing/2014/main" xmlns="" id="{5C847BC3-DA9A-4C1E-BDAF-6FFF7D913886}"/>
                    </a:ext>
                  </a:extLst>
                </p:cNvPr>
                <p:cNvSpPr/>
                <p:nvPr/>
              </p:nvSpPr>
              <p:spPr>
                <a:xfrm>
                  <a:off x="5243063" y="4694626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3" name="Rectangle 702">
                  <a:extLst>
                    <a:ext uri="{FF2B5EF4-FFF2-40B4-BE49-F238E27FC236}">
                      <a16:creationId xmlns:a16="http://schemas.microsoft.com/office/drawing/2014/main" id="{5C847BC3-DA9A-4C1E-BDAF-6FFF7D9138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3063" y="4694626"/>
                  <a:ext cx="274320" cy="274320"/>
                </a:xfrm>
                <a:prstGeom prst="rect">
                  <a:avLst/>
                </a:prstGeom>
                <a:blipFill>
                  <a:blip r:embed="rId174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4" name="Rectangle 703">
                  <a:extLst>
                    <a:ext uri="{FF2B5EF4-FFF2-40B4-BE49-F238E27FC236}">
                      <a16:creationId xmlns:a16="http://schemas.microsoft.com/office/drawing/2014/main" xmlns="" id="{98912B4F-17E8-4B03-9A6F-9B025440C356}"/>
                    </a:ext>
                  </a:extLst>
                </p:cNvPr>
                <p:cNvSpPr/>
                <p:nvPr/>
              </p:nvSpPr>
              <p:spPr>
                <a:xfrm>
                  <a:off x="5691798" y="4693067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4" name="Rectangle 703">
                  <a:extLst>
                    <a:ext uri="{FF2B5EF4-FFF2-40B4-BE49-F238E27FC236}">
                      <a16:creationId xmlns:a16="http://schemas.microsoft.com/office/drawing/2014/main" id="{98912B4F-17E8-4B03-9A6F-9B025440C3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1798" y="4693067"/>
                  <a:ext cx="274320" cy="274320"/>
                </a:xfrm>
                <a:prstGeom prst="rect">
                  <a:avLst/>
                </a:prstGeom>
                <a:blipFill>
                  <a:blip r:embed="rId175"/>
                  <a:stretch>
                    <a:fillRect l="-6383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5" name="Rectangle 704">
                  <a:extLst>
                    <a:ext uri="{FF2B5EF4-FFF2-40B4-BE49-F238E27FC236}">
                      <a16:creationId xmlns:a16="http://schemas.microsoft.com/office/drawing/2014/main" xmlns="" id="{0B9C64F9-F6DD-44B2-ACD8-2B353B3BBD76}"/>
                    </a:ext>
                  </a:extLst>
                </p:cNvPr>
                <p:cNvSpPr/>
                <p:nvPr/>
              </p:nvSpPr>
              <p:spPr>
                <a:xfrm>
                  <a:off x="8785006" y="470087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5" name="Rectangle 704">
                  <a:extLst>
                    <a:ext uri="{FF2B5EF4-FFF2-40B4-BE49-F238E27FC236}">
                      <a16:creationId xmlns:a16="http://schemas.microsoft.com/office/drawing/2014/main" id="{0B9C64F9-F6DD-44B2-ACD8-2B353B3BBD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5006" y="4700872"/>
                  <a:ext cx="274320" cy="274320"/>
                </a:xfrm>
                <a:prstGeom prst="rect">
                  <a:avLst/>
                </a:prstGeom>
                <a:blipFill>
                  <a:blip r:embed="rId176"/>
                  <a:stretch>
                    <a:fillRect l="-6383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6" name="Straight Arrow Connector 705">
              <a:extLst>
                <a:ext uri="{FF2B5EF4-FFF2-40B4-BE49-F238E27FC236}">
                  <a16:creationId xmlns:a16="http://schemas.microsoft.com/office/drawing/2014/main" xmlns="" id="{56EBD56E-CDB5-4954-9BD9-75D2579A33C5}"/>
                </a:ext>
              </a:extLst>
            </p:cNvPr>
            <p:cNvCxnSpPr>
              <a:endCxn id="698" idx="0"/>
            </p:cNvCxnSpPr>
            <p:nvPr/>
          </p:nvCxnSpPr>
          <p:spPr>
            <a:xfrm>
              <a:off x="3428346" y="4513956"/>
              <a:ext cx="669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7" name="Rectangle 706">
                  <a:extLst>
                    <a:ext uri="{FF2B5EF4-FFF2-40B4-BE49-F238E27FC236}">
                      <a16:creationId xmlns:a16="http://schemas.microsoft.com/office/drawing/2014/main" xmlns="" id="{484BFE89-0F09-433C-A1F3-F2049AD2502A}"/>
                    </a:ext>
                  </a:extLst>
                </p:cNvPr>
                <p:cNvSpPr/>
                <p:nvPr/>
              </p:nvSpPr>
              <p:spPr>
                <a:xfrm>
                  <a:off x="6582983" y="4232034"/>
                  <a:ext cx="2023555" cy="27432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7" name="Rectangle 706">
                  <a:extLst>
                    <a:ext uri="{FF2B5EF4-FFF2-40B4-BE49-F238E27FC236}">
                      <a16:creationId xmlns:a16="http://schemas.microsoft.com/office/drawing/2014/main" id="{484BFE89-0F09-433C-A1F3-F2049AD250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2983" y="4232034"/>
                  <a:ext cx="2023555" cy="274320"/>
                </a:xfrm>
                <a:prstGeom prst="rect">
                  <a:avLst/>
                </a:prstGeom>
                <a:blipFill>
                  <a:blip r:embed="rId177"/>
                  <a:stretch>
                    <a:fillRect b="-212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8" name="Straight Arrow Connector 707">
              <a:extLst>
                <a:ext uri="{FF2B5EF4-FFF2-40B4-BE49-F238E27FC236}">
                  <a16:creationId xmlns:a16="http://schemas.microsoft.com/office/drawing/2014/main" xmlns="" id="{22B6716C-A20D-44E3-8BDE-A46486E8AF4E}"/>
                </a:ext>
              </a:extLst>
            </p:cNvPr>
            <p:cNvCxnSpPr>
              <a:stCxn id="721" idx="2"/>
              <a:endCxn id="702" idx="0"/>
            </p:cNvCxnSpPr>
            <p:nvPr/>
          </p:nvCxnSpPr>
          <p:spPr>
            <a:xfrm>
              <a:off x="4930135" y="4506379"/>
              <a:ext cx="6911" cy="1867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9" name="Straight Arrow Connector 708">
              <a:extLst>
                <a:ext uri="{FF2B5EF4-FFF2-40B4-BE49-F238E27FC236}">
                  <a16:creationId xmlns:a16="http://schemas.microsoft.com/office/drawing/2014/main" xmlns="" id="{3BD7A7FC-A552-470A-9963-BD05B60355D2}"/>
                </a:ext>
              </a:extLst>
            </p:cNvPr>
            <p:cNvCxnSpPr>
              <a:stCxn id="723" idx="2"/>
              <a:endCxn id="703" idx="0"/>
            </p:cNvCxnSpPr>
            <p:nvPr/>
          </p:nvCxnSpPr>
          <p:spPr>
            <a:xfrm>
              <a:off x="5373312" y="4507913"/>
              <a:ext cx="6911" cy="1867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Straight Arrow Connector 709">
              <a:extLst>
                <a:ext uri="{FF2B5EF4-FFF2-40B4-BE49-F238E27FC236}">
                  <a16:creationId xmlns:a16="http://schemas.microsoft.com/office/drawing/2014/main" xmlns="" id="{15E843A5-D803-41F8-9EED-8BD01E1C8A93}"/>
                </a:ext>
              </a:extLst>
            </p:cNvPr>
            <p:cNvCxnSpPr>
              <a:stCxn id="725" idx="2"/>
              <a:endCxn id="704" idx="0"/>
            </p:cNvCxnSpPr>
            <p:nvPr/>
          </p:nvCxnSpPr>
          <p:spPr>
            <a:xfrm>
              <a:off x="5822047" y="4506354"/>
              <a:ext cx="6911" cy="1867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1" name="Straight Arrow Connector 710">
              <a:extLst>
                <a:ext uri="{FF2B5EF4-FFF2-40B4-BE49-F238E27FC236}">
                  <a16:creationId xmlns:a16="http://schemas.microsoft.com/office/drawing/2014/main" xmlns="" id="{EA40F44C-539C-469A-BD69-59DCE064807D}"/>
                </a:ext>
              </a:extLst>
            </p:cNvPr>
            <p:cNvCxnSpPr>
              <a:endCxn id="712" idx="1"/>
            </p:cNvCxnSpPr>
            <p:nvPr/>
          </p:nvCxnSpPr>
          <p:spPr>
            <a:xfrm>
              <a:off x="8613001" y="4369194"/>
              <a:ext cx="17200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2" name="Rectangle 711">
                  <a:extLst>
                    <a:ext uri="{FF2B5EF4-FFF2-40B4-BE49-F238E27FC236}">
                      <a16:creationId xmlns:a16="http://schemas.microsoft.com/office/drawing/2014/main" xmlns="" id="{C958BF6E-4126-4EBB-86F0-2E6069D51B9C}"/>
                    </a:ext>
                  </a:extLst>
                </p:cNvPr>
                <p:cNvSpPr/>
                <p:nvPr/>
              </p:nvSpPr>
              <p:spPr>
                <a:xfrm>
                  <a:off x="8785006" y="4232034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12" name="Rectangle 711">
                  <a:extLst>
                    <a:ext uri="{FF2B5EF4-FFF2-40B4-BE49-F238E27FC236}">
                      <a16:creationId xmlns:a16="http://schemas.microsoft.com/office/drawing/2014/main" id="{C958BF6E-4126-4EBB-86F0-2E6069D51B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5006" y="4232034"/>
                  <a:ext cx="274320" cy="274320"/>
                </a:xfrm>
                <a:prstGeom prst="rect">
                  <a:avLst/>
                </a:prstGeom>
                <a:blipFill>
                  <a:blip r:embed="rId178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3" name="Straight Arrow Connector 712">
              <a:extLst>
                <a:ext uri="{FF2B5EF4-FFF2-40B4-BE49-F238E27FC236}">
                  <a16:creationId xmlns:a16="http://schemas.microsoft.com/office/drawing/2014/main" xmlns="" id="{333D92C0-2C45-4B5A-A8C9-60DD35C47828}"/>
                </a:ext>
              </a:extLst>
            </p:cNvPr>
            <p:cNvCxnSpPr>
              <a:stCxn id="712" idx="2"/>
              <a:endCxn id="705" idx="0"/>
            </p:cNvCxnSpPr>
            <p:nvPr/>
          </p:nvCxnSpPr>
          <p:spPr>
            <a:xfrm>
              <a:off x="8922166" y="4506354"/>
              <a:ext cx="0" cy="1945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Straight Arrow Connector 713">
              <a:extLst>
                <a:ext uri="{FF2B5EF4-FFF2-40B4-BE49-F238E27FC236}">
                  <a16:creationId xmlns:a16="http://schemas.microsoft.com/office/drawing/2014/main" xmlns="" id="{932EACC1-30CA-4AEC-9DBC-7BD6CE0D121E}"/>
                </a:ext>
              </a:extLst>
            </p:cNvPr>
            <p:cNvCxnSpPr>
              <a:stCxn id="727" idx="3"/>
              <a:endCxn id="707" idx="1"/>
            </p:cNvCxnSpPr>
            <p:nvPr/>
          </p:nvCxnSpPr>
          <p:spPr>
            <a:xfrm>
              <a:off x="6412452" y="4369194"/>
              <a:ext cx="17053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5" name="Straight Arrow Connector 714">
              <a:extLst>
                <a:ext uri="{FF2B5EF4-FFF2-40B4-BE49-F238E27FC236}">
                  <a16:creationId xmlns:a16="http://schemas.microsoft.com/office/drawing/2014/main" xmlns="" id="{1A85A918-1AD6-4EB7-9491-B308A4D0D621}"/>
                </a:ext>
              </a:extLst>
            </p:cNvPr>
            <p:cNvCxnSpPr>
              <a:stCxn id="695" idx="3"/>
              <a:endCxn id="721" idx="1"/>
            </p:cNvCxnSpPr>
            <p:nvPr/>
          </p:nvCxnSpPr>
          <p:spPr>
            <a:xfrm flipV="1">
              <a:off x="4628906" y="4369219"/>
              <a:ext cx="164069" cy="21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Straight Arrow Connector 715">
              <a:extLst>
                <a:ext uri="{FF2B5EF4-FFF2-40B4-BE49-F238E27FC236}">
                  <a16:creationId xmlns:a16="http://schemas.microsoft.com/office/drawing/2014/main" xmlns="" id="{06E85A81-A1FF-4F71-94D0-965F81A3495D}"/>
                </a:ext>
              </a:extLst>
            </p:cNvPr>
            <p:cNvCxnSpPr>
              <a:stCxn id="692" idx="3"/>
              <a:endCxn id="695" idx="1"/>
            </p:cNvCxnSpPr>
            <p:nvPr/>
          </p:nvCxnSpPr>
          <p:spPr>
            <a:xfrm flipV="1">
              <a:off x="2435493" y="4371351"/>
              <a:ext cx="165540" cy="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" name="Straight Arrow Connector 716">
              <a:extLst>
                <a:ext uri="{FF2B5EF4-FFF2-40B4-BE49-F238E27FC236}">
                  <a16:creationId xmlns:a16="http://schemas.microsoft.com/office/drawing/2014/main" xmlns="" id="{CC40CCC7-09AA-4616-91AE-9F9A58E11189}"/>
                </a:ext>
              </a:extLst>
            </p:cNvPr>
            <p:cNvCxnSpPr>
              <a:endCxn id="718" idx="1"/>
            </p:cNvCxnSpPr>
            <p:nvPr/>
          </p:nvCxnSpPr>
          <p:spPr>
            <a:xfrm>
              <a:off x="9065265" y="4367877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8" name="Rectangle 717">
                  <a:extLst>
                    <a:ext uri="{FF2B5EF4-FFF2-40B4-BE49-F238E27FC236}">
                      <a16:creationId xmlns:a16="http://schemas.microsoft.com/office/drawing/2014/main" xmlns="" id="{8B705FB9-A5E4-4A1F-BF7C-5C0E9455CD1D}"/>
                    </a:ext>
                  </a:extLst>
                </p:cNvPr>
                <p:cNvSpPr/>
                <p:nvPr/>
              </p:nvSpPr>
              <p:spPr>
                <a:xfrm>
                  <a:off x="9229857" y="4230717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18" name="Rectangle 717">
                  <a:extLst>
                    <a:ext uri="{FF2B5EF4-FFF2-40B4-BE49-F238E27FC236}">
                      <a16:creationId xmlns:a16="http://schemas.microsoft.com/office/drawing/2014/main" id="{8B705FB9-A5E4-4A1F-BF7C-5C0E9455CD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9857" y="4230717"/>
                  <a:ext cx="274320" cy="274320"/>
                </a:xfrm>
                <a:prstGeom prst="rect">
                  <a:avLst/>
                </a:prstGeom>
                <a:blipFill>
                  <a:blip r:embed="rId178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9" name="Straight Arrow Connector 718">
              <a:extLst>
                <a:ext uri="{FF2B5EF4-FFF2-40B4-BE49-F238E27FC236}">
                  <a16:creationId xmlns:a16="http://schemas.microsoft.com/office/drawing/2014/main" xmlns="" id="{0EDAA9EC-B93E-4748-8ED0-8FC16DC5797C}"/>
                </a:ext>
              </a:extLst>
            </p:cNvPr>
            <p:cNvCxnSpPr>
              <a:stCxn id="718" idx="2"/>
              <a:endCxn id="720" idx="0"/>
            </p:cNvCxnSpPr>
            <p:nvPr/>
          </p:nvCxnSpPr>
          <p:spPr>
            <a:xfrm>
              <a:off x="9367017" y="4505037"/>
              <a:ext cx="0" cy="1958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0" name="Rectangle 719">
                  <a:extLst>
                    <a:ext uri="{FF2B5EF4-FFF2-40B4-BE49-F238E27FC236}">
                      <a16:creationId xmlns:a16="http://schemas.microsoft.com/office/drawing/2014/main" xmlns="" id="{EEFB6204-5727-4514-A5EB-694BEAECFF2C}"/>
                    </a:ext>
                  </a:extLst>
                </p:cNvPr>
                <p:cNvSpPr/>
                <p:nvPr/>
              </p:nvSpPr>
              <p:spPr>
                <a:xfrm>
                  <a:off x="9229857" y="470087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0" name="Rectangle 719">
                  <a:extLst>
                    <a:ext uri="{FF2B5EF4-FFF2-40B4-BE49-F238E27FC236}">
                      <a16:creationId xmlns:a16="http://schemas.microsoft.com/office/drawing/2014/main" id="{EEFB6204-5727-4514-A5EB-694BEAECFF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9857" y="4700872"/>
                  <a:ext cx="274320" cy="274320"/>
                </a:xfrm>
                <a:prstGeom prst="rect">
                  <a:avLst/>
                </a:prstGeom>
                <a:blipFill>
                  <a:blip r:embed="rId179"/>
                  <a:stretch>
                    <a:fillRect l="-6383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1" name="Rectangle 720">
                  <a:extLst>
                    <a:ext uri="{FF2B5EF4-FFF2-40B4-BE49-F238E27FC236}">
                      <a16:creationId xmlns:a16="http://schemas.microsoft.com/office/drawing/2014/main" xmlns="" id="{0ED37A84-6F51-4EA3-A7BC-1BE800DC43B1}"/>
                    </a:ext>
                  </a:extLst>
                </p:cNvPr>
                <p:cNvSpPr/>
                <p:nvPr/>
              </p:nvSpPr>
              <p:spPr>
                <a:xfrm>
                  <a:off x="4792975" y="4232059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1" name="Rectangle 720">
                  <a:extLst>
                    <a:ext uri="{FF2B5EF4-FFF2-40B4-BE49-F238E27FC236}">
                      <a16:creationId xmlns:a16="http://schemas.microsoft.com/office/drawing/2014/main" id="{0ED37A84-6F51-4EA3-A7BC-1BE800DC43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2975" y="4232059"/>
                  <a:ext cx="274320" cy="274320"/>
                </a:xfrm>
                <a:prstGeom prst="rect">
                  <a:avLst/>
                </a:prstGeom>
                <a:blipFill>
                  <a:blip r:embed="rId180"/>
                  <a:stretch>
                    <a:fillRect l="-19149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2" name="Straight Arrow Connector 721">
              <a:extLst>
                <a:ext uri="{FF2B5EF4-FFF2-40B4-BE49-F238E27FC236}">
                  <a16:creationId xmlns:a16="http://schemas.microsoft.com/office/drawing/2014/main" xmlns="" id="{7056565C-2C48-420B-932E-05F2CC828016}"/>
                </a:ext>
              </a:extLst>
            </p:cNvPr>
            <p:cNvCxnSpPr>
              <a:stCxn id="721" idx="3"/>
              <a:endCxn id="723" idx="1"/>
            </p:cNvCxnSpPr>
            <p:nvPr/>
          </p:nvCxnSpPr>
          <p:spPr>
            <a:xfrm>
              <a:off x="5067295" y="4369219"/>
              <a:ext cx="168857" cy="15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3" name="Rectangle 722">
                  <a:extLst>
                    <a:ext uri="{FF2B5EF4-FFF2-40B4-BE49-F238E27FC236}">
                      <a16:creationId xmlns:a16="http://schemas.microsoft.com/office/drawing/2014/main" xmlns="" id="{9CD6722E-8D55-4A3E-8216-362746BABD43}"/>
                    </a:ext>
                  </a:extLst>
                </p:cNvPr>
                <p:cNvSpPr/>
                <p:nvPr/>
              </p:nvSpPr>
              <p:spPr>
                <a:xfrm>
                  <a:off x="5236152" y="4233593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3" name="Rectangle 722">
                  <a:extLst>
                    <a:ext uri="{FF2B5EF4-FFF2-40B4-BE49-F238E27FC236}">
                      <a16:creationId xmlns:a16="http://schemas.microsoft.com/office/drawing/2014/main" id="{9CD6722E-8D55-4A3E-8216-362746BABD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6152" y="4233593"/>
                  <a:ext cx="274320" cy="274320"/>
                </a:xfrm>
                <a:prstGeom prst="rect">
                  <a:avLst/>
                </a:prstGeom>
                <a:blipFill>
                  <a:blip r:embed="rId163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4" name="Straight Arrow Connector 723">
              <a:extLst>
                <a:ext uri="{FF2B5EF4-FFF2-40B4-BE49-F238E27FC236}">
                  <a16:creationId xmlns:a16="http://schemas.microsoft.com/office/drawing/2014/main" xmlns="" id="{85C09750-84E8-4FF8-B52E-08AFAA44CD60}"/>
                </a:ext>
              </a:extLst>
            </p:cNvPr>
            <p:cNvCxnSpPr>
              <a:stCxn id="723" idx="3"/>
              <a:endCxn id="725" idx="1"/>
            </p:cNvCxnSpPr>
            <p:nvPr/>
          </p:nvCxnSpPr>
          <p:spPr>
            <a:xfrm flipV="1">
              <a:off x="5510472" y="4369194"/>
              <a:ext cx="174415" cy="15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5" name="Rectangle 724">
                  <a:extLst>
                    <a:ext uri="{FF2B5EF4-FFF2-40B4-BE49-F238E27FC236}">
                      <a16:creationId xmlns:a16="http://schemas.microsoft.com/office/drawing/2014/main" xmlns="" id="{50E2ED6E-5F0E-421D-9508-197F4A220244}"/>
                    </a:ext>
                  </a:extLst>
                </p:cNvPr>
                <p:cNvSpPr/>
                <p:nvPr/>
              </p:nvSpPr>
              <p:spPr>
                <a:xfrm>
                  <a:off x="5684887" y="4232034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5" name="Rectangle 724">
                  <a:extLst>
                    <a:ext uri="{FF2B5EF4-FFF2-40B4-BE49-F238E27FC236}">
                      <a16:creationId xmlns:a16="http://schemas.microsoft.com/office/drawing/2014/main" id="{50E2ED6E-5F0E-421D-9508-197F4A2202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4887" y="4232034"/>
                  <a:ext cx="274320" cy="274320"/>
                </a:xfrm>
                <a:prstGeom prst="rect">
                  <a:avLst/>
                </a:prstGeom>
                <a:blipFill>
                  <a:blip r:embed="rId180"/>
                  <a:stretch>
                    <a:fillRect l="-19149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6" name="Straight Arrow Connector 725">
              <a:extLst>
                <a:ext uri="{FF2B5EF4-FFF2-40B4-BE49-F238E27FC236}">
                  <a16:creationId xmlns:a16="http://schemas.microsoft.com/office/drawing/2014/main" xmlns="" id="{E1D2F4EB-96F5-4977-9155-39E513B47B57}"/>
                </a:ext>
              </a:extLst>
            </p:cNvPr>
            <p:cNvCxnSpPr>
              <a:cxnSpLocks/>
              <a:endCxn id="727" idx="1"/>
            </p:cNvCxnSpPr>
            <p:nvPr/>
          </p:nvCxnSpPr>
          <p:spPr>
            <a:xfrm>
              <a:off x="5973540" y="4369194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7" name="Rectangle 726">
                  <a:extLst>
                    <a:ext uri="{FF2B5EF4-FFF2-40B4-BE49-F238E27FC236}">
                      <a16:creationId xmlns:a16="http://schemas.microsoft.com/office/drawing/2014/main" xmlns="" id="{3DF8D482-2A8F-4B09-9773-6FE298264E87}"/>
                    </a:ext>
                  </a:extLst>
                </p:cNvPr>
                <p:cNvSpPr/>
                <p:nvPr/>
              </p:nvSpPr>
              <p:spPr>
                <a:xfrm>
                  <a:off x="6138132" y="4232034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7" name="Rectangle 726">
                  <a:extLst>
                    <a:ext uri="{FF2B5EF4-FFF2-40B4-BE49-F238E27FC236}">
                      <a16:creationId xmlns:a16="http://schemas.microsoft.com/office/drawing/2014/main" id="{3DF8D482-2A8F-4B09-9773-6FE298264E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8132" y="4232034"/>
                  <a:ext cx="274320" cy="274320"/>
                </a:xfrm>
                <a:prstGeom prst="rect">
                  <a:avLst/>
                </a:prstGeom>
                <a:blipFill>
                  <a:blip r:embed="rId178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8" name="Straight Arrow Connector 727">
              <a:extLst>
                <a:ext uri="{FF2B5EF4-FFF2-40B4-BE49-F238E27FC236}">
                  <a16:creationId xmlns:a16="http://schemas.microsoft.com/office/drawing/2014/main" xmlns="" id="{6BAA21B2-5609-498C-9A80-784B53CA6372}"/>
                </a:ext>
              </a:extLst>
            </p:cNvPr>
            <p:cNvCxnSpPr>
              <a:stCxn id="727" idx="2"/>
              <a:endCxn id="729" idx="0"/>
            </p:cNvCxnSpPr>
            <p:nvPr/>
          </p:nvCxnSpPr>
          <p:spPr>
            <a:xfrm>
              <a:off x="6275292" y="4506354"/>
              <a:ext cx="1903" cy="1843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9" name="Rectangle 728">
                  <a:extLst>
                    <a:ext uri="{FF2B5EF4-FFF2-40B4-BE49-F238E27FC236}">
                      <a16:creationId xmlns:a16="http://schemas.microsoft.com/office/drawing/2014/main" xmlns="" id="{10389713-5DBF-42B4-8B7C-936C341E0AE6}"/>
                    </a:ext>
                  </a:extLst>
                </p:cNvPr>
                <p:cNvSpPr/>
                <p:nvPr/>
              </p:nvSpPr>
              <p:spPr>
                <a:xfrm>
                  <a:off x="6140035" y="4690740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9" name="Rectangle 728">
                  <a:extLst>
                    <a:ext uri="{FF2B5EF4-FFF2-40B4-BE49-F238E27FC236}">
                      <a16:creationId xmlns:a16="http://schemas.microsoft.com/office/drawing/2014/main" id="{10389713-5DBF-42B4-8B7C-936C341E0A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0035" y="4690740"/>
                  <a:ext cx="274320" cy="274320"/>
                </a:xfrm>
                <a:prstGeom prst="rect">
                  <a:avLst/>
                </a:prstGeom>
                <a:blipFill>
                  <a:blip r:embed="rId181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0" name="Straight Arrow Connector 729">
              <a:extLst>
                <a:ext uri="{FF2B5EF4-FFF2-40B4-BE49-F238E27FC236}">
                  <a16:creationId xmlns:a16="http://schemas.microsoft.com/office/drawing/2014/main" xmlns="" id="{92437750-C312-4CCE-96A1-5B809F99810A}"/>
                </a:ext>
              </a:extLst>
            </p:cNvPr>
            <p:cNvCxnSpPr>
              <a:endCxn id="731" idx="1"/>
            </p:cNvCxnSpPr>
            <p:nvPr/>
          </p:nvCxnSpPr>
          <p:spPr>
            <a:xfrm>
              <a:off x="9511589" y="4367987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1" name="Rectangle 730">
                  <a:extLst>
                    <a:ext uri="{FF2B5EF4-FFF2-40B4-BE49-F238E27FC236}">
                      <a16:creationId xmlns:a16="http://schemas.microsoft.com/office/drawing/2014/main" xmlns="" id="{52500FE2-56FD-4DCF-B571-4800035F973B}"/>
                    </a:ext>
                  </a:extLst>
                </p:cNvPr>
                <p:cNvSpPr/>
                <p:nvPr/>
              </p:nvSpPr>
              <p:spPr>
                <a:xfrm>
                  <a:off x="9676181" y="4230827"/>
                  <a:ext cx="274320" cy="2743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31" name="Rectangle 730">
                  <a:extLst>
                    <a:ext uri="{FF2B5EF4-FFF2-40B4-BE49-F238E27FC236}">
                      <a16:creationId xmlns:a16="http://schemas.microsoft.com/office/drawing/2014/main" id="{52500FE2-56FD-4DCF-B571-4800035F97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6181" y="4230827"/>
                  <a:ext cx="274320" cy="274320"/>
                </a:xfrm>
                <a:prstGeom prst="rect">
                  <a:avLst/>
                </a:prstGeom>
                <a:blipFill>
                  <a:blip r:embed="rId182"/>
                  <a:stretch>
                    <a:fillRect l="-21277" r="-1276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2" name="Straight Arrow Connector 731">
              <a:extLst>
                <a:ext uri="{FF2B5EF4-FFF2-40B4-BE49-F238E27FC236}">
                  <a16:creationId xmlns:a16="http://schemas.microsoft.com/office/drawing/2014/main" xmlns="" id="{01ACB789-31A0-4FA0-9D2F-853DCFE0E196}"/>
                </a:ext>
              </a:extLst>
            </p:cNvPr>
            <p:cNvCxnSpPr>
              <a:stCxn id="731" idx="2"/>
              <a:endCxn id="733" idx="0"/>
            </p:cNvCxnSpPr>
            <p:nvPr/>
          </p:nvCxnSpPr>
          <p:spPr>
            <a:xfrm>
              <a:off x="9813341" y="4505147"/>
              <a:ext cx="0" cy="1958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3" name="Rectangle 732">
                  <a:extLst>
                    <a:ext uri="{FF2B5EF4-FFF2-40B4-BE49-F238E27FC236}">
                      <a16:creationId xmlns:a16="http://schemas.microsoft.com/office/drawing/2014/main" xmlns="" id="{92C8CF05-F50C-4790-BF89-4FB2387B4112}"/>
                    </a:ext>
                  </a:extLst>
                </p:cNvPr>
                <p:cNvSpPr/>
                <p:nvPr/>
              </p:nvSpPr>
              <p:spPr>
                <a:xfrm>
                  <a:off x="9676181" y="470098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3" name="Rectangle 732">
                  <a:extLst>
                    <a:ext uri="{FF2B5EF4-FFF2-40B4-BE49-F238E27FC236}">
                      <a16:creationId xmlns:a16="http://schemas.microsoft.com/office/drawing/2014/main" id="{92C8CF05-F50C-4790-BF89-4FB2387B41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6181" y="4700982"/>
                  <a:ext cx="274320" cy="274320"/>
                </a:xfrm>
                <a:prstGeom prst="rect">
                  <a:avLst/>
                </a:prstGeom>
                <a:blipFill>
                  <a:blip r:embed="rId183"/>
                  <a:stretch>
                    <a:fillRect l="-4255" r="-4255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4" name="Rectangle 733">
                  <a:extLst>
                    <a:ext uri="{FF2B5EF4-FFF2-40B4-BE49-F238E27FC236}">
                      <a16:creationId xmlns:a16="http://schemas.microsoft.com/office/drawing/2014/main" xmlns="" id="{56A51F6A-613A-4E41-94C0-D17BBEF5D65C}"/>
                    </a:ext>
                  </a:extLst>
                </p:cNvPr>
                <p:cNvSpPr/>
                <p:nvPr/>
              </p:nvSpPr>
              <p:spPr>
                <a:xfrm>
                  <a:off x="6584886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4" name="Rectangle 733">
                  <a:extLst>
                    <a:ext uri="{FF2B5EF4-FFF2-40B4-BE49-F238E27FC236}">
                      <a16:creationId xmlns:a16="http://schemas.microsoft.com/office/drawing/2014/main" id="{56A51F6A-613A-4E41-94C0-D17BBEF5D6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4886" y="4708239"/>
                  <a:ext cx="274320" cy="274320"/>
                </a:xfrm>
                <a:prstGeom prst="rect">
                  <a:avLst/>
                </a:prstGeom>
                <a:blipFill>
                  <a:blip r:embed="rId184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5" name="Rectangle 734">
                  <a:extLst>
                    <a:ext uri="{FF2B5EF4-FFF2-40B4-BE49-F238E27FC236}">
                      <a16:creationId xmlns:a16="http://schemas.microsoft.com/office/drawing/2014/main" xmlns="" id="{788149C7-3BA6-493A-A14A-7D14028442DC}"/>
                    </a:ext>
                  </a:extLst>
                </p:cNvPr>
                <p:cNvSpPr/>
                <p:nvPr/>
              </p:nvSpPr>
              <p:spPr>
                <a:xfrm>
                  <a:off x="6934900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5" name="Rectangle 734">
                  <a:extLst>
                    <a:ext uri="{FF2B5EF4-FFF2-40B4-BE49-F238E27FC236}">
                      <a16:creationId xmlns:a16="http://schemas.microsoft.com/office/drawing/2014/main" id="{788149C7-3BA6-493A-A14A-7D14028442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900" y="4708239"/>
                  <a:ext cx="274320" cy="274320"/>
                </a:xfrm>
                <a:prstGeom prst="rect">
                  <a:avLst/>
                </a:prstGeom>
                <a:blipFill>
                  <a:blip r:embed="rId185"/>
                  <a:stretch>
                    <a:fillRect l="-4255" r="-4255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6" name="Rectangle 735">
                  <a:extLst>
                    <a:ext uri="{FF2B5EF4-FFF2-40B4-BE49-F238E27FC236}">
                      <a16:creationId xmlns:a16="http://schemas.microsoft.com/office/drawing/2014/main" xmlns="" id="{676A876C-0FA0-4DF3-9953-383CAAC5A19D}"/>
                    </a:ext>
                  </a:extLst>
                </p:cNvPr>
                <p:cNvSpPr/>
                <p:nvPr/>
              </p:nvSpPr>
              <p:spPr>
                <a:xfrm>
                  <a:off x="7283212" y="4706680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6" name="Rectangle 735">
                  <a:extLst>
                    <a:ext uri="{FF2B5EF4-FFF2-40B4-BE49-F238E27FC236}">
                      <a16:creationId xmlns:a16="http://schemas.microsoft.com/office/drawing/2014/main" id="{676A876C-0FA0-4DF3-9953-383CAAC5A1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3212" y="4706680"/>
                  <a:ext cx="274320" cy="274320"/>
                </a:xfrm>
                <a:prstGeom prst="rect">
                  <a:avLst/>
                </a:prstGeom>
                <a:blipFill>
                  <a:blip r:embed="rId186"/>
                  <a:stretch>
                    <a:fillRect l="-6383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7" name="Rectangle 736">
                  <a:extLst>
                    <a:ext uri="{FF2B5EF4-FFF2-40B4-BE49-F238E27FC236}">
                      <a16:creationId xmlns:a16="http://schemas.microsoft.com/office/drawing/2014/main" xmlns="" id="{B8C6F4AD-7F03-443C-B852-1577D54E559B}"/>
                    </a:ext>
                  </a:extLst>
                </p:cNvPr>
                <p:cNvSpPr/>
                <p:nvPr/>
              </p:nvSpPr>
              <p:spPr>
                <a:xfrm>
                  <a:off x="7633194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7" name="Rectangle 736">
                  <a:extLst>
                    <a:ext uri="{FF2B5EF4-FFF2-40B4-BE49-F238E27FC236}">
                      <a16:creationId xmlns:a16="http://schemas.microsoft.com/office/drawing/2014/main" id="{B8C6F4AD-7F03-443C-B852-1577D54E55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3194" y="4708239"/>
                  <a:ext cx="274320" cy="274320"/>
                </a:xfrm>
                <a:prstGeom prst="rect">
                  <a:avLst/>
                </a:prstGeom>
                <a:blipFill>
                  <a:blip r:embed="rId196"/>
                  <a:stretch>
                    <a:fillRect l="-6383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8" name="Rectangle 737">
                  <a:extLst>
                    <a:ext uri="{FF2B5EF4-FFF2-40B4-BE49-F238E27FC236}">
                      <a16:creationId xmlns:a16="http://schemas.microsoft.com/office/drawing/2014/main" xmlns="" id="{7C90DC71-4CF9-491D-A3E1-18F3C8330471}"/>
                    </a:ext>
                  </a:extLst>
                </p:cNvPr>
                <p:cNvSpPr/>
                <p:nvPr/>
              </p:nvSpPr>
              <p:spPr>
                <a:xfrm>
                  <a:off x="7983390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8" name="Rectangle 737">
                  <a:extLst>
                    <a:ext uri="{FF2B5EF4-FFF2-40B4-BE49-F238E27FC236}">
                      <a16:creationId xmlns:a16="http://schemas.microsoft.com/office/drawing/2014/main" id="{7C90DC71-4CF9-491D-A3E1-18F3C83304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3390" y="4708239"/>
                  <a:ext cx="274320" cy="274320"/>
                </a:xfrm>
                <a:prstGeom prst="rect">
                  <a:avLst/>
                </a:prstGeom>
                <a:blipFill>
                  <a:blip r:embed="rId187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9" name="Rectangle 738">
                  <a:extLst>
                    <a:ext uri="{FF2B5EF4-FFF2-40B4-BE49-F238E27FC236}">
                      <a16:creationId xmlns:a16="http://schemas.microsoft.com/office/drawing/2014/main" xmlns="" id="{DF7D09F6-A6E6-45D5-99CF-25E826C4EC50}"/>
                    </a:ext>
                  </a:extLst>
                </p:cNvPr>
                <p:cNvSpPr/>
                <p:nvPr/>
              </p:nvSpPr>
              <p:spPr>
                <a:xfrm>
                  <a:off x="8334871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9" name="Rectangle 738">
                  <a:extLst>
                    <a:ext uri="{FF2B5EF4-FFF2-40B4-BE49-F238E27FC236}">
                      <a16:creationId xmlns:a16="http://schemas.microsoft.com/office/drawing/2014/main" id="{DF7D09F6-A6E6-45D5-99CF-25E826C4EC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4871" y="4708239"/>
                  <a:ext cx="274320" cy="274320"/>
                </a:xfrm>
                <a:prstGeom prst="rect">
                  <a:avLst/>
                </a:prstGeom>
                <a:blipFill>
                  <a:blip r:embed="rId188"/>
                  <a:stretch>
                    <a:fillRect l="-6383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0" name="Straight Arrow Connector 739">
              <a:extLst>
                <a:ext uri="{FF2B5EF4-FFF2-40B4-BE49-F238E27FC236}">
                  <a16:creationId xmlns:a16="http://schemas.microsoft.com/office/drawing/2014/main" xmlns="" id="{70403821-D7EB-4E68-A788-53B31D1FC1EB}"/>
                </a:ext>
              </a:extLst>
            </p:cNvPr>
            <p:cNvCxnSpPr>
              <a:endCxn id="699" idx="0"/>
            </p:cNvCxnSpPr>
            <p:nvPr/>
          </p:nvCxnSpPr>
          <p:spPr>
            <a:xfrm>
              <a:off x="3769782" y="4517229"/>
              <a:ext cx="0" cy="1856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" name="Straight Arrow Connector 740">
              <a:extLst>
                <a:ext uri="{FF2B5EF4-FFF2-40B4-BE49-F238E27FC236}">
                  <a16:creationId xmlns:a16="http://schemas.microsoft.com/office/drawing/2014/main" xmlns="" id="{DB675D9A-4C82-4322-9112-CD56396C034E}"/>
                </a:ext>
              </a:extLst>
            </p:cNvPr>
            <p:cNvCxnSpPr>
              <a:endCxn id="700" idx="0"/>
            </p:cNvCxnSpPr>
            <p:nvPr/>
          </p:nvCxnSpPr>
          <p:spPr>
            <a:xfrm flipH="1">
              <a:off x="4135218" y="4521045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2" name="Straight Arrow Connector 741">
              <a:extLst>
                <a:ext uri="{FF2B5EF4-FFF2-40B4-BE49-F238E27FC236}">
                  <a16:creationId xmlns:a16="http://schemas.microsoft.com/office/drawing/2014/main" xmlns="" id="{B001BC3A-E32C-4275-8B0F-3AC13918DD52}"/>
                </a:ext>
              </a:extLst>
            </p:cNvPr>
            <p:cNvCxnSpPr>
              <a:endCxn id="701" idx="0"/>
            </p:cNvCxnSpPr>
            <p:nvPr/>
          </p:nvCxnSpPr>
          <p:spPr>
            <a:xfrm>
              <a:off x="4486699" y="4522287"/>
              <a:ext cx="0" cy="1805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3" name="Straight Arrow Connector 742">
              <a:extLst>
                <a:ext uri="{FF2B5EF4-FFF2-40B4-BE49-F238E27FC236}">
                  <a16:creationId xmlns:a16="http://schemas.microsoft.com/office/drawing/2014/main" xmlns="" id="{D94379DC-A9E9-40BE-B0B5-16FA924FF59F}"/>
                </a:ext>
              </a:extLst>
            </p:cNvPr>
            <p:cNvCxnSpPr>
              <a:endCxn id="697" idx="0"/>
            </p:cNvCxnSpPr>
            <p:nvPr/>
          </p:nvCxnSpPr>
          <p:spPr>
            <a:xfrm>
              <a:off x="3083737" y="4521045"/>
              <a:ext cx="2991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Straight Arrow Connector 743">
              <a:extLst>
                <a:ext uri="{FF2B5EF4-FFF2-40B4-BE49-F238E27FC236}">
                  <a16:creationId xmlns:a16="http://schemas.microsoft.com/office/drawing/2014/main" xmlns="" id="{9B23ABED-56CA-4FF7-BE22-F51CFA04CD0D}"/>
                </a:ext>
              </a:extLst>
            </p:cNvPr>
            <p:cNvCxnSpPr>
              <a:endCxn id="696" idx="0"/>
            </p:cNvCxnSpPr>
            <p:nvPr/>
          </p:nvCxnSpPr>
          <p:spPr>
            <a:xfrm>
              <a:off x="2724702" y="4521045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5" name="Straight Arrow Connector 744">
              <a:extLst>
                <a:ext uri="{FF2B5EF4-FFF2-40B4-BE49-F238E27FC236}">
                  <a16:creationId xmlns:a16="http://schemas.microsoft.com/office/drawing/2014/main" xmlns="" id="{4098A828-7D78-45E6-96D3-F435F2896E39}"/>
                </a:ext>
              </a:extLst>
            </p:cNvPr>
            <p:cNvCxnSpPr/>
            <p:nvPr/>
          </p:nvCxnSpPr>
          <p:spPr>
            <a:xfrm>
              <a:off x="7433690" y="4514949"/>
              <a:ext cx="669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6" name="Straight Arrow Connector 745">
              <a:extLst>
                <a:ext uri="{FF2B5EF4-FFF2-40B4-BE49-F238E27FC236}">
                  <a16:creationId xmlns:a16="http://schemas.microsoft.com/office/drawing/2014/main" xmlns="" id="{62247F4E-ABFE-447B-9BD3-D62C2AD8938A}"/>
                </a:ext>
              </a:extLst>
            </p:cNvPr>
            <p:cNvCxnSpPr/>
            <p:nvPr/>
          </p:nvCxnSpPr>
          <p:spPr>
            <a:xfrm>
              <a:off x="7775126" y="4518222"/>
              <a:ext cx="0" cy="1856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Straight Arrow Connector 746">
              <a:extLst>
                <a:ext uri="{FF2B5EF4-FFF2-40B4-BE49-F238E27FC236}">
                  <a16:creationId xmlns:a16="http://schemas.microsoft.com/office/drawing/2014/main" xmlns="" id="{1D471C66-5E18-4616-A7BD-3CB703F9A882}"/>
                </a:ext>
              </a:extLst>
            </p:cNvPr>
            <p:cNvCxnSpPr/>
            <p:nvPr/>
          </p:nvCxnSpPr>
          <p:spPr>
            <a:xfrm flipH="1">
              <a:off x="8140562" y="4522038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8" name="Straight Arrow Connector 747">
              <a:extLst>
                <a:ext uri="{FF2B5EF4-FFF2-40B4-BE49-F238E27FC236}">
                  <a16:creationId xmlns:a16="http://schemas.microsoft.com/office/drawing/2014/main" xmlns="" id="{9E6143C0-0CDE-4DEF-990E-A1A209FE343D}"/>
                </a:ext>
              </a:extLst>
            </p:cNvPr>
            <p:cNvCxnSpPr/>
            <p:nvPr/>
          </p:nvCxnSpPr>
          <p:spPr>
            <a:xfrm>
              <a:off x="8492043" y="4523280"/>
              <a:ext cx="0" cy="1805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9" name="Straight Arrow Connector 748">
              <a:extLst>
                <a:ext uri="{FF2B5EF4-FFF2-40B4-BE49-F238E27FC236}">
                  <a16:creationId xmlns:a16="http://schemas.microsoft.com/office/drawing/2014/main" xmlns="" id="{74E52253-9722-40A2-9B35-100A89A55F7C}"/>
                </a:ext>
              </a:extLst>
            </p:cNvPr>
            <p:cNvCxnSpPr/>
            <p:nvPr/>
          </p:nvCxnSpPr>
          <p:spPr>
            <a:xfrm>
              <a:off x="7089081" y="4522038"/>
              <a:ext cx="2991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0" name="Straight Arrow Connector 749">
              <a:extLst>
                <a:ext uri="{FF2B5EF4-FFF2-40B4-BE49-F238E27FC236}">
                  <a16:creationId xmlns:a16="http://schemas.microsoft.com/office/drawing/2014/main" xmlns="" id="{583D58CA-82B5-4051-9462-DE857A7DBF75}"/>
                </a:ext>
              </a:extLst>
            </p:cNvPr>
            <p:cNvCxnSpPr/>
            <p:nvPr/>
          </p:nvCxnSpPr>
          <p:spPr>
            <a:xfrm>
              <a:off x="6730046" y="4522038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1" name="TextBox 750">
              <a:extLst>
                <a:ext uri="{FF2B5EF4-FFF2-40B4-BE49-F238E27FC236}">
                  <a16:creationId xmlns:a16="http://schemas.microsoft.com/office/drawing/2014/main" xmlns="" id="{F52BA3E8-42CD-49E4-949B-F283B3F73E62}"/>
                </a:ext>
              </a:extLst>
            </p:cNvPr>
            <p:cNvSpPr txBox="1"/>
            <p:nvPr/>
          </p:nvSpPr>
          <p:spPr>
            <a:xfrm>
              <a:off x="10517759" y="4128693"/>
              <a:ext cx="193852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Hidden</a:t>
              </a:r>
            </a:p>
          </p:txBody>
        </p:sp>
        <p:sp>
          <p:nvSpPr>
            <p:cNvPr id="752" name="TextBox 751">
              <a:extLst>
                <a:ext uri="{FF2B5EF4-FFF2-40B4-BE49-F238E27FC236}">
                  <a16:creationId xmlns:a16="http://schemas.microsoft.com/office/drawing/2014/main" xmlns="" id="{767A9896-5F02-4E55-811B-278136F4A098}"/>
                </a:ext>
              </a:extLst>
            </p:cNvPr>
            <p:cNvSpPr txBox="1"/>
            <p:nvPr/>
          </p:nvSpPr>
          <p:spPr>
            <a:xfrm>
              <a:off x="10517759" y="4598242"/>
              <a:ext cx="193852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Observed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3" name="Rectangle 752">
                  <a:extLst>
                    <a:ext uri="{FF2B5EF4-FFF2-40B4-BE49-F238E27FC236}">
                      <a16:creationId xmlns:a16="http://schemas.microsoft.com/office/drawing/2014/main" xmlns="" id="{AC3C8FC7-51A4-4B94-A314-3E738CD267ED}"/>
                    </a:ext>
                  </a:extLst>
                </p:cNvPr>
                <p:cNvSpPr/>
                <p:nvPr/>
              </p:nvSpPr>
              <p:spPr>
                <a:xfrm>
                  <a:off x="383530" y="4704918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3" name="Rectangle 752">
                  <a:extLst>
                    <a:ext uri="{FF2B5EF4-FFF2-40B4-BE49-F238E27FC236}">
                      <a16:creationId xmlns:a16="http://schemas.microsoft.com/office/drawing/2014/main" id="{AC3C8FC7-51A4-4B94-A314-3E738CD267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530" y="4704918"/>
                  <a:ext cx="274320" cy="274320"/>
                </a:xfrm>
                <a:prstGeom prst="rect">
                  <a:avLst/>
                </a:prstGeom>
                <a:blipFill>
                  <a:blip r:embed="rId189"/>
                  <a:stretch>
                    <a:fillRect l="-6383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4" name="Straight Arrow Connector 753">
              <a:extLst>
                <a:ext uri="{FF2B5EF4-FFF2-40B4-BE49-F238E27FC236}">
                  <a16:creationId xmlns:a16="http://schemas.microsoft.com/office/drawing/2014/main" xmlns="" id="{678E3925-6618-4C0C-A30A-702BB0AE0EE8}"/>
                </a:ext>
              </a:extLst>
            </p:cNvPr>
            <p:cNvCxnSpPr>
              <a:stCxn id="755" idx="3"/>
            </p:cNvCxnSpPr>
            <p:nvPr/>
          </p:nvCxnSpPr>
          <p:spPr>
            <a:xfrm>
              <a:off x="663805" y="4375592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5" name="Rectangle 754">
                  <a:extLst>
                    <a:ext uri="{FF2B5EF4-FFF2-40B4-BE49-F238E27FC236}">
                      <a16:creationId xmlns:a16="http://schemas.microsoft.com/office/drawing/2014/main" xmlns="" id="{46FA724B-C6F6-4E60-B13A-C630C4720A07}"/>
                    </a:ext>
                  </a:extLst>
                </p:cNvPr>
                <p:cNvSpPr/>
                <p:nvPr/>
              </p:nvSpPr>
              <p:spPr>
                <a:xfrm>
                  <a:off x="389485" y="4238432"/>
                  <a:ext cx="274320" cy="2743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55" name="Rectangle 754">
                  <a:extLst>
                    <a:ext uri="{FF2B5EF4-FFF2-40B4-BE49-F238E27FC236}">
                      <a16:creationId xmlns:a16="http://schemas.microsoft.com/office/drawing/2014/main" id="{46FA724B-C6F6-4E60-B13A-C630C4720A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485" y="4238432"/>
                  <a:ext cx="274320" cy="274320"/>
                </a:xfrm>
                <a:prstGeom prst="rect">
                  <a:avLst/>
                </a:prstGeom>
                <a:blipFill>
                  <a:blip r:embed="rId190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6" name="Straight Arrow Connector 755">
              <a:extLst>
                <a:ext uri="{FF2B5EF4-FFF2-40B4-BE49-F238E27FC236}">
                  <a16:creationId xmlns:a16="http://schemas.microsoft.com/office/drawing/2014/main" xmlns="" id="{405411EA-A0C9-4E1E-ADF2-63B30998EEC1}"/>
                </a:ext>
              </a:extLst>
            </p:cNvPr>
            <p:cNvCxnSpPr>
              <a:stCxn id="755" idx="2"/>
              <a:endCxn id="753" idx="0"/>
            </p:cNvCxnSpPr>
            <p:nvPr/>
          </p:nvCxnSpPr>
          <p:spPr>
            <a:xfrm flipH="1">
              <a:off x="520690" y="4512752"/>
              <a:ext cx="5955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7" name="Straight Arrow Connector 756">
              <a:extLst>
                <a:ext uri="{FF2B5EF4-FFF2-40B4-BE49-F238E27FC236}">
                  <a16:creationId xmlns:a16="http://schemas.microsoft.com/office/drawing/2014/main" xmlns="" id="{8C5EC953-A353-4F3F-9162-1BBD006D2C8E}"/>
                </a:ext>
              </a:extLst>
            </p:cNvPr>
            <p:cNvCxnSpPr/>
            <p:nvPr/>
          </p:nvCxnSpPr>
          <p:spPr>
            <a:xfrm>
              <a:off x="965557" y="4512752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8" name="Straight Arrow Connector 757">
              <a:extLst>
                <a:ext uri="{FF2B5EF4-FFF2-40B4-BE49-F238E27FC236}">
                  <a16:creationId xmlns:a16="http://schemas.microsoft.com/office/drawing/2014/main" xmlns="" id="{02D7436B-8F99-4EAC-B3EF-36CFB09AECC9}"/>
                </a:ext>
              </a:extLst>
            </p:cNvPr>
            <p:cNvCxnSpPr>
              <a:endCxn id="759" idx="1"/>
            </p:cNvCxnSpPr>
            <p:nvPr/>
          </p:nvCxnSpPr>
          <p:spPr>
            <a:xfrm>
              <a:off x="9962393" y="4371687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9" name="Rectangle 758">
                  <a:extLst>
                    <a:ext uri="{FF2B5EF4-FFF2-40B4-BE49-F238E27FC236}">
                      <a16:creationId xmlns:a16="http://schemas.microsoft.com/office/drawing/2014/main" xmlns="" id="{34A0C2F1-1C6E-4FD3-A56B-C6492ABC9D37}"/>
                    </a:ext>
                  </a:extLst>
                </p:cNvPr>
                <p:cNvSpPr/>
                <p:nvPr/>
              </p:nvSpPr>
              <p:spPr>
                <a:xfrm>
                  <a:off x="10126985" y="4234527"/>
                  <a:ext cx="274320" cy="274320"/>
                </a:xfrm>
                <a:prstGeom prst="rect">
                  <a:avLst/>
                </a:prstGeom>
                <a:solidFill>
                  <a:srgbClr val="843C0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59" name="Rectangle 758">
                  <a:extLst>
                    <a:ext uri="{FF2B5EF4-FFF2-40B4-BE49-F238E27FC236}">
                      <a16:creationId xmlns:a16="http://schemas.microsoft.com/office/drawing/2014/main" id="{34A0C2F1-1C6E-4FD3-A56B-C6492ABC9D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6985" y="4234527"/>
                  <a:ext cx="274320" cy="274320"/>
                </a:xfrm>
                <a:prstGeom prst="rect">
                  <a:avLst/>
                </a:prstGeom>
                <a:blipFill>
                  <a:blip r:embed="rId160"/>
                  <a:stretch>
                    <a:fillRect l="-21277" r="-1276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60" name="Straight Arrow Connector 759">
              <a:extLst>
                <a:ext uri="{FF2B5EF4-FFF2-40B4-BE49-F238E27FC236}">
                  <a16:creationId xmlns:a16="http://schemas.microsoft.com/office/drawing/2014/main" xmlns="" id="{0F1EE46C-BDE8-4088-B878-FA5F2BD3A2F5}"/>
                </a:ext>
              </a:extLst>
            </p:cNvPr>
            <p:cNvCxnSpPr>
              <a:stCxn id="759" idx="2"/>
              <a:endCxn id="761" idx="0"/>
            </p:cNvCxnSpPr>
            <p:nvPr/>
          </p:nvCxnSpPr>
          <p:spPr>
            <a:xfrm>
              <a:off x="10264145" y="4508847"/>
              <a:ext cx="0" cy="1958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1" name="Rectangle 760">
                  <a:extLst>
                    <a:ext uri="{FF2B5EF4-FFF2-40B4-BE49-F238E27FC236}">
                      <a16:creationId xmlns:a16="http://schemas.microsoft.com/office/drawing/2014/main" xmlns="" id="{A88FE35F-C8F5-472C-8434-0F9773B453E8}"/>
                    </a:ext>
                  </a:extLst>
                </p:cNvPr>
                <p:cNvSpPr/>
                <p:nvPr/>
              </p:nvSpPr>
              <p:spPr>
                <a:xfrm>
                  <a:off x="10126985" y="470468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61" name="Rectangle 760">
                  <a:extLst>
                    <a:ext uri="{FF2B5EF4-FFF2-40B4-BE49-F238E27FC236}">
                      <a16:creationId xmlns:a16="http://schemas.microsoft.com/office/drawing/2014/main" id="{A88FE35F-C8F5-472C-8434-0F9773B453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6985" y="4704682"/>
                  <a:ext cx="274320" cy="274320"/>
                </a:xfrm>
                <a:prstGeom prst="rect">
                  <a:avLst/>
                </a:prstGeom>
                <a:blipFill>
                  <a:blip r:embed="rId191"/>
                  <a:stretch>
                    <a:fillRect l="-4255" r="-4255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01" name="Picture 200">
            <a:extLst>
              <a:ext uri="{FF2B5EF4-FFF2-40B4-BE49-F238E27FC236}">
                <a16:creationId xmlns:a16="http://schemas.microsoft.com/office/drawing/2014/main" xmlns="" id="{7913C45A-7D13-48D2-9AD4-3A63E05A0343}"/>
              </a:ext>
            </a:extLst>
          </p:cNvPr>
          <p:cNvPicPr>
            <a:picLocks noChangeAspect="1"/>
          </p:cNvPicPr>
          <p:nvPr/>
        </p:nvPicPr>
        <p:blipFill rotWithShape="1">
          <a:blip r:embed="rId19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" t="2338" r="27148" b="1936"/>
          <a:stretch/>
        </p:blipFill>
        <p:spPr>
          <a:xfrm>
            <a:off x="3302292" y="4147664"/>
            <a:ext cx="855463" cy="580554"/>
          </a:xfrm>
          <a:prstGeom prst="rect">
            <a:avLst/>
          </a:prstGeom>
        </p:spPr>
      </p:pic>
      <p:sp>
        <p:nvSpPr>
          <p:cNvPr id="202" name="TextBox 201">
            <a:extLst>
              <a:ext uri="{FF2B5EF4-FFF2-40B4-BE49-F238E27FC236}">
                <a16:creationId xmlns:a16="http://schemas.microsoft.com/office/drawing/2014/main" xmlns="" id="{070F6845-C85F-4EE9-8EFE-34C6149A73D3}"/>
              </a:ext>
            </a:extLst>
          </p:cNvPr>
          <p:cNvSpPr txBox="1"/>
          <p:nvPr/>
        </p:nvSpPr>
        <p:spPr>
          <a:xfrm>
            <a:off x="4260032" y="4157121"/>
            <a:ext cx="1018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PWMs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xmlns="" id="{A0C6E1CE-1B78-4B54-95EC-6E3B66C60130}"/>
                  </a:ext>
                </a:extLst>
              </p:cNvPr>
              <p:cNvSpPr txBox="1"/>
              <p:nvPr/>
            </p:nvSpPr>
            <p:spPr>
              <a:xfrm>
                <a:off x="5380906" y="4987284"/>
                <a:ext cx="397702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𝐵𝐺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en-US" sz="2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A0C6E1CE-1B78-4B54-95EC-6E3B66C60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906" y="4987284"/>
                <a:ext cx="3977020" cy="430887"/>
              </a:xfrm>
              <a:prstGeom prst="rect">
                <a:avLst/>
              </a:prstGeom>
              <a:blipFill>
                <a:blip r:embed="rId193"/>
                <a:stretch>
                  <a:fillRect l="-153" b="-1126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xmlns="" id="{2375D549-9FB2-480F-B028-B7C5040373BF}"/>
              </a:ext>
            </a:extLst>
          </p:cNvPr>
          <p:cNvCxnSpPr>
            <a:cxnSpLocks/>
          </p:cNvCxnSpPr>
          <p:nvPr/>
        </p:nvCxnSpPr>
        <p:spPr>
          <a:xfrm flipH="1">
            <a:off x="8279306" y="4816675"/>
            <a:ext cx="78835" cy="17554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xmlns="" id="{27865F3A-90CA-42D7-A973-8D208CF3097E}"/>
                  </a:ext>
                </a:extLst>
              </p:cNvPr>
              <p:cNvSpPr/>
              <p:nvPr/>
            </p:nvSpPr>
            <p:spPr>
              <a:xfrm>
                <a:off x="8294400" y="4244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7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7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27865F3A-90CA-42D7-A973-8D208CF309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4244400"/>
                <a:ext cx="502920" cy="502920"/>
              </a:xfrm>
              <a:prstGeom prst="rect">
                <a:avLst/>
              </a:prstGeom>
              <a:blipFill>
                <a:blip r:embed="rId198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xmlns="" id="{C49CEAFA-C442-4156-BDFB-EA98502E34B3}"/>
              </a:ext>
            </a:extLst>
          </p:cNvPr>
          <p:cNvCxnSpPr>
            <a:cxnSpLocks/>
          </p:cNvCxnSpPr>
          <p:nvPr/>
        </p:nvCxnSpPr>
        <p:spPr>
          <a:xfrm flipV="1">
            <a:off x="1202406" y="5939017"/>
            <a:ext cx="0" cy="31952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xmlns="" id="{9125BF2C-85F8-4A19-8D96-16809C4BC029}"/>
              </a:ext>
            </a:extLst>
          </p:cNvPr>
          <p:cNvCxnSpPr>
            <a:cxnSpLocks/>
          </p:cNvCxnSpPr>
          <p:nvPr/>
        </p:nvCxnSpPr>
        <p:spPr>
          <a:xfrm flipV="1">
            <a:off x="625689" y="2976865"/>
            <a:ext cx="245522" cy="24558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4171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xmlns="" id="{7646AF1F-0522-41B5-AA7E-014D63C451D6}"/>
                  </a:ext>
                </a:extLst>
              </p:cNvPr>
              <p:cNvSpPr/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7646AF1F-0522-41B5-AA7E-014D63C4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blipFill>
                <a:blip r:embed="rId2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xmlns="" id="{3007C35C-4D69-441A-A9E8-565263A10E2A}"/>
                  </a:ext>
                </a:extLst>
              </p:cNvPr>
              <p:cNvSpPr/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blipFill>
                <a:blip r:embed="rId3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7" name="Arc 246">
            <a:extLst>
              <a:ext uri="{FF2B5EF4-FFF2-40B4-BE49-F238E27FC236}">
                <a16:creationId xmlns:a16="http://schemas.microsoft.com/office/drawing/2014/main" xmlns="" id="{6C04B47C-C85C-4A50-81C8-59A0A506E096}"/>
              </a:ext>
            </a:extLst>
          </p:cNvPr>
          <p:cNvSpPr/>
          <p:nvPr/>
        </p:nvSpPr>
        <p:spPr>
          <a:xfrm>
            <a:off x="1800960" y="11283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xmlns="" id="{E0F67272-15BE-4542-9C93-3B7AF863AC3B}"/>
              </a:ext>
            </a:extLst>
          </p:cNvPr>
          <p:cNvSpPr/>
          <p:nvPr/>
        </p:nvSpPr>
        <p:spPr>
          <a:xfrm rot="10800000">
            <a:off x="1793102" y="17032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Arc 248">
            <a:extLst>
              <a:ext uri="{FF2B5EF4-FFF2-40B4-BE49-F238E27FC236}">
                <a16:creationId xmlns:a16="http://schemas.microsoft.com/office/drawing/2014/main" xmlns="" id="{52E86D83-1E62-4417-AD7E-6E01D65B4459}"/>
              </a:ext>
            </a:extLst>
          </p:cNvPr>
          <p:cNvSpPr/>
          <p:nvPr/>
        </p:nvSpPr>
        <p:spPr>
          <a:xfrm rot="16200000">
            <a:off x="1257026" y="1483053"/>
            <a:ext cx="309639" cy="457200"/>
          </a:xfrm>
          <a:prstGeom prst="arc">
            <a:avLst>
              <a:gd name="adj1" fmla="val 8859158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xmlns="" id="{2E4E6A0C-89D2-43CC-A6D6-656C3FF822EE}"/>
                  </a:ext>
                </a:extLst>
              </p:cNvPr>
              <p:cNvSpPr/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xmlns="" id="{309512FF-F6A6-4A4F-B26B-4AA6F4C53EE7}"/>
              </a:ext>
            </a:extLst>
          </p:cNvPr>
          <p:cNvCxnSpPr/>
          <p:nvPr/>
        </p:nvCxnSpPr>
        <p:spPr>
          <a:xfrm flipH="1">
            <a:off x="1625879" y="1846378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xmlns="" id="{FDC8311C-2F63-460F-B8AD-864823771C1C}"/>
                  </a:ext>
                </a:extLst>
              </p:cNvPr>
              <p:cNvSpPr/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xmlns="" id="{1E39AF58-0760-47B3-BEE1-5E03A5ECFB66}"/>
                  </a:ext>
                </a:extLst>
              </p:cNvPr>
              <p:cNvSpPr/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xmlns="" id="{4EF200EB-4BA3-4B59-B905-2E0CBA3B5961}"/>
                  </a:ext>
                </a:extLst>
              </p:cNvPr>
              <p:cNvSpPr/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xmlns="" id="{87E8A4EC-B2DA-4FE5-AAD4-E2ED95A546AC}"/>
                  </a:ext>
                </a:extLst>
              </p:cNvPr>
              <p:cNvSpPr/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blipFill>
                <a:blip r:embed="rId8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xmlns="" id="{E4BE1A59-E93C-43D3-A9EC-5A09BAA68920}"/>
                  </a:ext>
                </a:extLst>
              </p:cNvPr>
              <p:cNvSpPr/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blipFill>
                <a:blip r:embed="rId9"/>
                <a:stretch>
                  <a:fillRect l="-16129" r="-967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5" name="Arc 274">
            <a:extLst>
              <a:ext uri="{FF2B5EF4-FFF2-40B4-BE49-F238E27FC236}">
                <a16:creationId xmlns:a16="http://schemas.microsoft.com/office/drawing/2014/main" xmlns="" id="{F86E585A-8AA7-45EE-A1C7-A4CB8CACF924}"/>
              </a:ext>
            </a:extLst>
          </p:cNvPr>
          <p:cNvSpPr/>
          <p:nvPr/>
        </p:nvSpPr>
        <p:spPr>
          <a:xfrm>
            <a:off x="1813996" y="11878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6" name="Arc 275">
            <a:extLst>
              <a:ext uri="{FF2B5EF4-FFF2-40B4-BE49-F238E27FC236}">
                <a16:creationId xmlns:a16="http://schemas.microsoft.com/office/drawing/2014/main" xmlns="" id="{A10795ED-FF06-45F2-9994-C23CEC468AA0}"/>
              </a:ext>
            </a:extLst>
          </p:cNvPr>
          <p:cNvSpPr/>
          <p:nvPr/>
        </p:nvSpPr>
        <p:spPr>
          <a:xfrm>
            <a:off x="1793102" y="10809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7" name="Arc 276">
            <a:extLst>
              <a:ext uri="{FF2B5EF4-FFF2-40B4-BE49-F238E27FC236}">
                <a16:creationId xmlns:a16="http://schemas.microsoft.com/office/drawing/2014/main" xmlns="" id="{5B2DAB45-83FD-49C9-8206-AFA4C61D652A}"/>
              </a:ext>
            </a:extLst>
          </p:cNvPr>
          <p:cNvSpPr/>
          <p:nvPr/>
        </p:nvSpPr>
        <p:spPr>
          <a:xfrm rot="10800000">
            <a:off x="1785666" y="1674448"/>
            <a:ext cx="1197990" cy="494132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8" name="Arc 277">
            <a:extLst>
              <a:ext uri="{FF2B5EF4-FFF2-40B4-BE49-F238E27FC236}">
                <a16:creationId xmlns:a16="http://schemas.microsoft.com/office/drawing/2014/main" xmlns="" id="{4A729748-6B6D-4F0F-91E6-3D204347553B}"/>
              </a:ext>
            </a:extLst>
          </p:cNvPr>
          <p:cNvSpPr/>
          <p:nvPr/>
        </p:nvSpPr>
        <p:spPr>
          <a:xfrm rot="10800000">
            <a:off x="1788744" y="1674448"/>
            <a:ext cx="1681651" cy="559645"/>
          </a:xfrm>
          <a:prstGeom prst="arc">
            <a:avLst>
              <a:gd name="adj1" fmla="val 1081764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xmlns="" id="{94410D0F-91C4-4FCB-B37F-3513E618EA09}"/>
                  </a:ext>
                </a:extLst>
              </p:cNvPr>
              <p:cNvSpPr/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94410D0F-91C4-4FCB-B37F-3513E618E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blipFill>
                <a:blip r:embed="rId32"/>
                <a:stretch>
                  <a:fillRect l="-16129" r="-1290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xmlns="" id="{BA2C6A64-12BA-4BF8-91D1-EEC473C983C1}"/>
                  </a:ext>
                </a:extLst>
              </p:cNvPr>
              <p:cNvSpPr/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blipFill>
                <a:blip r:embed="rId33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xmlns="" id="{133BE173-E5CA-43CD-9796-55710AF9A30E}"/>
                  </a:ext>
                </a:extLst>
              </p:cNvPr>
              <p:cNvSpPr/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xmlns="" id="{63032EA7-E059-46BB-BCE1-5A0B34445A1A}"/>
              </a:ext>
            </a:extLst>
          </p:cNvPr>
          <p:cNvCxnSpPr/>
          <p:nvPr/>
        </p:nvCxnSpPr>
        <p:spPr>
          <a:xfrm flipH="1">
            <a:off x="1644844" y="3579600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xmlns="" id="{EE2CD84B-EA0A-4749-91C0-36E30B690396}"/>
                  </a:ext>
                </a:extLst>
              </p:cNvPr>
              <p:cNvSpPr/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xmlns="" id="{FC434BE2-A263-429F-92D6-97C81E6116A3}"/>
                  </a:ext>
                </a:extLst>
              </p:cNvPr>
              <p:cNvSpPr/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xmlns="" id="{02DF2B30-8A0B-4C68-B006-4A4AD0696DA0}"/>
                  </a:ext>
                </a:extLst>
              </p:cNvPr>
              <p:cNvSpPr/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xmlns="" id="{C9823F8D-A6EA-4F45-A7F0-761608C18A30}"/>
                  </a:ext>
                </a:extLst>
              </p:cNvPr>
              <p:cNvSpPr/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blipFill>
                <a:blip r:embed="rId38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xmlns="" id="{354A12AB-D19F-4C13-ABA7-8C27AEF4F9A1}"/>
                  </a:ext>
                </a:extLst>
              </p:cNvPr>
              <p:cNvSpPr/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blipFill>
                <a:blip r:embed="rId39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Arc 318">
            <a:extLst>
              <a:ext uri="{FF2B5EF4-FFF2-40B4-BE49-F238E27FC236}">
                <a16:creationId xmlns:a16="http://schemas.microsoft.com/office/drawing/2014/main" xmlns="" id="{226508E7-D210-46C8-9F5C-9B8248F6BDF1}"/>
              </a:ext>
            </a:extLst>
          </p:cNvPr>
          <p:cNvSpPr/>
          <p:nvPr/>
        </p:nvSpPr>
        <p:spPr>
          <a:xfrm rot="16200000">
            <a:off x="556352" y="1842505"/>
            <a:ext cx="1738400" cy="1167055"/>
          </a:xfrm>
          <a:prstGeom prst="arc">
            <a:avLst>
              <a:gd name="adj1" fmla="val 10574923"/>
              <a:gd name="adj2" fmla="val 138132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xmlns="" id="{670A43C8-D730-4139-9AC2-276F717100C7}"/>
                  </a:ext>
                </a:extLst>
              </p:cNvPr>
              <p:cNvSpPr txBox="1"/>
              <p:nvPr/>
            </p:nvSpPr>
            <p:spPr>
              <a:xfrm>
                <a:off x="3824395" y="170031"/>
                <a:ext cx="344486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Background States Emission Probability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algn="ctr"/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670A43C8-D730-4139-9AC2-276F71710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395" y="170031"/>
                <a:ext cx="3444866" cy="1200329"/>
              </a:xfrm>
              <a:prstGeom prst="rect">
                <a:avLst/>
              </a:prstGeom>
              <a:blipFill>
                <a:blip r:embed="rId41"/>
                <a:stretch>
                  <a:fillRect l="-2301" t="-4061" r="-230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7" name="TextBox 376">
            <a:extLst>
              <a:ext uri="{FF2B5EF4-FFF2-40B4-BE49-F238E27FC236}">
                <a16:creationId xmlns:a16="http://schemas.microsoft.com/office/drawing/2014/main" xmlns="" id="{A52D1CD1-53B1-4E8F-8F06-5188E1439713}"/>
              </a:ext>
            </a:extLst>
          </p:cNvPr>
          <p:cNvSpPr txBox="1"/>
          <p:nvPr/>
        </p:nvSpPr>
        <p:spPr>
          <a:xfrm>
            <a:off x="596502" y="544134"/>
            <a:ext cx="3196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 State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xmlns="" id="{D08AAC82-3589-4B00-BFCF-2E52DB04B3DE}"/>
                  </a:ext>
                </a:extLst>
              </p:cNvPr>
              <p:cNvSpPr/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  <a:blipFill>
                <a:blip r:embed="rId9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xmlns="" id="{D7B4E07C-6DA2-4FA4-A144-C6F5DB92F7E4}"/>
                  </a:ext>
                </a:extLst>
              </p:cNvPr>
              <p:cNvSpPr/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xmlns="" id="{EBCADE21-98F8-460B-9CA5-B6128C3E4127}"/>
                  </a:ext>
                </a:extLst>
              </p:cNvPr>
              <p:cNvSpPr/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xmlns="" id="{FCC7F83A-C270-4113-94A6-9DCDB8B22057}"/>
                  </a:ext>
                </a:extLst>
              </p:cNvPr>
              <p:cNvSpPr/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xmlns="" id="{3D30B365-5F01-48A4-923E-48F9F08E3005}"/>
                  </a:ext>
                </a:extLst>
              </p:cNvPr>
              <p:cNvSpPr/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5" name="Arc 394">
            <a:extLst>
              <a:ext uri="{FF2B5EF4-FFF2-40B4-BE49-F238E27FC236}">
                <a16:creationId xmlns:a16="http://schemas.microsoft.com/office/drawing/2014/main" xmlns="" id="{32C09FAE-B7FB-47FC-AC6B-0404674C19EE}"/>
              </a:ext>
            </a:extLst>
          </p:cNvPr>
          <p:cNvSpPr/>
          <p:nvPr/>
        </p:nvSpPr>
        <p:spPr>
          <a:xfrm>
            <a:off x="1821854" y="28667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6" name="Arc 395">
            <a:extLst>
              <a:ext uri="{FF2B5EF4-FFF2-40B4-BE49-F238E27FC236}">
                <a16:creationId xmlns:a16="http://schemas.microsoft.com/office/drawing/2014/main" xmlns="" id="{8358587C-CBDC-4417-94C9-5275E4695F77}"/>
              </a:ext>
            </a:extLst>
          </p:cNvPr>
          <p:cNvSpPr/>
          <p:nvPr/>
        </p:nvSpPr>
        <p:spPr>
          <a:xfrm rot="10800000">
            <a:off x="1813996" y="34416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7" name="Arc 396">
            <a:extLst>
              <a:ext uri="{FF2B5EF4-FFF2-40B4-BE49-F238E27FC236}">
                <a16:creationId xmlns:a16="http://schemas.microsoft.com/office/drawing/2014/main" xmlns="" id="{934255EF-13FF-487D-BFA6-7C2C780A9F14}"/>
              </a:ext>
            </a:extLst>
          </p:cNvPr>
          <p:cNvSpPr/>
          <p:nvPr/>
        </p:nvSpPr>
        <p:spPr>
          <a:xfrm rot="16200000">
            <a:off x="1277920" y="3221453"/>
            <a:ext cx="309639" cy="457200"/>
          </a:xfrm>
          <a:prstGeom prst="arc">
            <a:avLst>
              <a:gd name="adj1" fmla="val 8678828"/>
              <a:gd name="adj2" fmla="val 189880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8" name="Arc 397">
            <a:extLst>
              <a:ext uri="{FF2B5EF4-FFF2-40B4-BE49-F238E27FC236}">
                <a16:creationId xmlns:a16="http://schemas.microsoft.com/office/drawing/2014/main" xmlns="" id="{71CFC5C6-DD37-4C6C-9F98-D0030412FE5B}"/>
              </a:ext>
            </a:extLst>
          </p:cNvPr>
          <p:cNvSpPr/>
          <p:nvPr/>
        </p:nvSpPr>
        <p:spPr>
          <a:xfrm>
            <a:off x="1834890" y="29262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9" name="Arc 398">
            <a:extLst>
              <a:ext uri="{FF2B5EF4-FFF2-40B4-BE49-F238E27FC236}">
                <a16:creationId xmlns:a16="http://schemas.microsoft.com/office/drawing/2014/main" xmlns="" id="{AD899973-3D71-4C26-85B0-0497860996D9}"/>
              </a:ext>
            </a:extLst>
          </p:cNvPr>
          <p:cNvSpPr/>
          <p:nvPr/>
        </p:nvSpPr>
        <p:spPr>
          <a:xfrm>
            <a:off x="1813996" y="28193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00" name="Arc 399">
            <a:extLst>
              <a:ext uri="{FF2B5EF4-FFF2-40B4-BE49-F238E27FC236}">
                <a16:creationId xmlns:a16="http://schemas.microsoft.com/office/drawing/2014/main" xmlns="" id="{C5B65EC3-B010-4E81-ADF2-6B7AEECCCBCB}"/>
              </a:ext>
            </a:extLst>
          </p:cNvPr>
          <p:cNvSpPr/>
          <p:nvPr/>
        </p:nvSpPr>
        <p:spPr>
          <a:xfrm rot="10800000">
            <a:off x="1806561" y="3412849"/>
            <a:ext cx="1159539" cy="521497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1" name="Arc 400">
            <a:extLst>
              <a:ext uri="{FF2B5EF4-FFF2-40B4-BE49-F238E27FC236}">
                <a16:creationId xmlns:a16="http://schemas.microsoft.com/office/drawing/2014/main" xmlns="" id="{1204ED8F-DD85-4706-89BD-45B37F687710}"/>
              </a:ext>
            </a:extLst>
          </p:cNvPr>
          <p:cNvSpPr/>
          <p:nvPr/>
        </p:nvSpPr>
        <p:spPr>
          <a:xfrm rot="10800000">
            <a:off x="1809638" y="3412848"/>
            <a:ext cx="1681651" cy="559645"/>
          </a:xfrm>
          <a:prstGeom prst="arc">
            <a:avLst>
              <a:gd name="adj1" fmla="val 1079048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xmlns="" id="{852C4A09-5DCE-4A84-AC21-1D7AF50CF1F1}"/>
                  </a:ext>
                </a:extLst>
              </p:cNvPr>
              <p:cNvSpPr/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  <a:blipFill>
                <a:blip r:embed="rId10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xmlns="" id="{4798AF30-5D1A-49C0-A5B3-B352BD4ED138}"/>
                  </a:ext>
                </a:extLst>
              </p:cNvPr>
              <p:cNvSpPr/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4" name="Picture 403">
            <a:extLst>
              <a:ext uri="{FF2B5EF4-FFF2-40B4-BE49-F238E27FC236}">
                <a16:creationId xmlns:a16="http://schemas.microsoft.com/office/drawing/2014/main" xmlns="" id="{B6836E62-1334-458E-AB30-CB51EE62A41A}"/>
              </a:ext>
            </a:extLst>
          </p:cNvPr>
          <p:cNvPicPr>
            <a:picLocks noChangeAspect="1"/>
          </p:cNvPicPr>
          <p:nvPr/>
        </p:nvPicPr>
        <p:blipFill rotWithShape="1">
          <a:blip r:embed="rId10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4" t="13746" r="44521" b="14361"/>
          <a:stretch/>
        </p:blipFill>
        <p:spPr>
          <a:xfrm>
            <a:off x="1705922" y="4157121"/>
            <a:ext cx="711830" cy="577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xmlns="" id="{D0B8BC37-64D1-4BAB-93F0-CF2AE2BC947A}"/>
                  </a:ext>
                </a:extLst>
              </p:cNvPr>
              <p:cNvSpPr txBox="1"/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Start Probability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D0B8BC37-64D1-4BAB-93F0-CF2AE2BC9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blipFill>
                <a:blip r:embed="rId10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xmlns="" id="{79375B03-F22B-470B-B02C-A915D7EAB84E}"/>
                  </a:ext>
                </a:extLst>
              </p:cNvPr>
              <p:cNvSpPr/>
              <p:nvPr/>
            </p:nvSpPr>
            <p:spPr>
              <a:xfrm>
                <a:off x="7790400" y="3740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79375B03-F22B-470B-B02C-A915D7EAB8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740400"/>
                <a:ext cx="502920" cy="502920"/>
              </a:xfrm>
              <a:prstGeom prst="rect">
                <a:avLst/>
              </a:prstGeom>
              <a:blipFill>
                <a:blip r:embed="rId105"/>
                <a:stretch>
                  <a:fillRect l="-10714" r="-8333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xmlns="" id="{408C08C6-DA6C-49FE-8650-FD8197E07CF2}"/>
                  </a:ext>
                </a:extLst>
              </p:cNvPr>
              <p:cNvSpPr/>
              <p:nvPr/>
            </p:nvSpPr>
            <p:spPr>
              <a:xfrm>
                <a:off x="8294400" y="3740400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408C08C6-DA6C-49FE-8650-FD8197E07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740400"/>
                <a:ext cx="502920" cy="502920"/>
              </a:xfrm>
              <a:prstGeom prst="rect">
                <a:avLst/>
              </a:prstGeom>
              <a:blipFill>
                <a:blip r:embed="rId10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xmlns="" id="{D5281AB4-48BB-465C-A719-818549A358EB}"/>
                  </a:ext>
                </a:extLst>
              </p:cNvPr>
              <p:cNvSpPr/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id="{D5281AB4-48BB-465C-A719-818549A358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blipFill>
                <a:blip r:embed="rId107"/>
                <a:stretch>
                  <a:fillRect l="-10714" r="-8333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xmlns="" id="{27865F3A-90CA-42D7-A973-8D208CF3097E}"/>
                  </a:ext>
                </a:extLst>
              </p:cNvPr>
              <p:cNvSpPr/>
              <p:nvPr/>
            </p:nvSpPr>
            <p:spPr>
              <a:xfrm>
                <a:off x="8294400" y="4244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27865F3A-90CA-42D7-A973-8D208CF309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4244400"/>
                <a:ext cx="502920" cy="502920"/>
              </a:xfrm>
              <a:prstGeom prst="rect">
                <a:avLst/>
              </a:prstGeom>
              <a:blipFill>
                <a:blip r:embed="rId10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xmlns="" id="{EB6A98F9-219A-425D-8EB6-5194BB3A13F7}"/>
                  </a:ext>
                </a:extLst>
              </p:cNvPr>
              <p:cNvSpPr/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EB6A98F9-219A-425D-8EB6-5194BB3A1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blipFill>
                <a:blip r:embed="rId109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xmlns="" id="{2786BB1D-41CD-4339-9ECA-58B09A8CE6CB}"/>
                  </a:ext>
                </a:extLst>
              </p:cNvPr>
              <p:cNvSpPr/>
              <p:nvPr/>
            </p:nvSpPr>
            <p:spPr>
              <a:xfrm>
                <a:off x="9806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2786BB1D-41CD-4339-9ECA-58B09A8CE6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3236400"/>
                <a:ext cx="502920" cy="502920"/>
              </a:xfrm>
              <a:prstGeom prst="rect">
                <a:avLst/>
              </a:prstGeom>
              <a:blipFill>
                <a:blip r:embed="rId110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xmlns="" id="{77C6D6E2-2190-4F22-ADC3-977236143BD0}"/>
                  </a:ext>
                </a:extLst>
              </p:cNvPr>
              <p:cNvSpPr/>
              <p:nvPr/>
            </p:nvSpPr>
            <p:spPr>
              <a:xfrm>
                <a:off x="10310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77C6D6E2-2190-4F22-ADC3-977236143B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3236400"/>
                <a:ext cx="502920" cy="502920"/>
              </a:xfrm>
              <a:prstGeom prst="rect">
                <a:avLst/>
              </a:prstGeom>
              <a:blipFill>
                <a:blip r:embed="rId111"/>
                <a:stretch>
                  <a:fillRect l="-8235" r="-4706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xmlns="" id="{34BF183A-F7C8-4067-8864-2F72ADC4D90F}"/>
                  </a:ext>
                </a:extLst>
              </p:cNvPr>
              <p:cNvSpPr/>
              <p:nvPr/>
            </p:nvSpPr>
            <p:spPr>
              <a:xfrm>
                <a:off x="8798400" y="3740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34BF183A-F7C8-4067-8864-2F72ADC4D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740400"/>
                <a:ext cx="502920" cy="502920"/>
              </a:xfrm>
              <a:prstGeom prst="rect">
                <a:avLst/>
              </a:prstGeom>
              <a:blipFill>
                <a:blip r:embed="rId11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xmlns="" id="{777B0621-2E75-40F6-8B44-9A9B4B82625D}"/>
                  </a:ext>
                </a:extLst>
              </p:cNvPr>
              <p:cNvSpPr/>
              <p:nvPr/>
            </p:nvSpPr>
            <p:spPr>
              <a:xfrm>
                <a:off x="9302400" y="3740400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777B0621-2E75-40F6-8B44-9A9B4B8262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740400"/>
                <a:ext cx="502920" cy="502920"/>
              </a:xfrm>
              <a:prstGeom prst="rect">
                <a:avLst/>
              </a:prstGeom>
              <a:blipFill>
                <a:blip r:embed="rId113"/>
                <a:stretch>
                  <a:fillRect l="-3571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xmlns="" id="{B766CADF-E332-4E05-9C39-04AD64E455BE}"/>
                  </a:ext>
                </a:extLst>
              </p:cNvPr>
              <p:cNvSpPr/>
              <p:nvPr/>
            </p:nvSpPr>
            <p:spPr>
              <a:xfrm>
                <a:off x="9806400" y="3740400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B766CADF-E332-4E05-9C39-04AD64E455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3740400"/>
                <a:ext cx="502920" cy="502920"/>
              </a:xfrm>
              <a:prstGeom prst="rect">
                <a:avLst/>
              </a:prstGeom>
              <a:blipFill>
                <a:blip r:embed="rId114"/>
                <a:stretch>
                  <a:fillRect l="-4762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xmlns="" id="{8F48034A-F8BF-4E85-A1E8-C3174EB8DB68}"/>
                  </a:ext>
                </a:extLst>
              </p:cNvPr>
              <p:cNvSpPr/>
              <p:nvPr/>
            </p:nvSpPr>
            <p:spPr>
              <a:xfrm>
                <a:off x="10310400" y="3740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8F48034A-F8BF-4E85-A1E8-C3174EB8DB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3740400"/>
                <a:ext cx="502920" cy="502920"/>
              </a:xfrm>
              <a:prstGeom prst="rect">
                <a:avLst/>
              </a:prstGeom>
              <a:blipFill>
                <a:blip r:embed="rId11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xmlns="" id="{66848AF0-FB70-4B6F-BD3A-4FAC8A2C35C7}"/>
                  </a:ext>
                </a:extLst>
              </p:cNvPr>
              <p:cNvSpPr/>
              <p:nvPr/>
            </p:nvSpPr>
            <p:spPr>
              <a:xfrm>
                <a:off x="8798400" y="4244400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66848AF0-FB70-4B6F-BD3A-4FAC8A2C3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4244400"/>
                <a:ext cx="502920" cy="502920"/>
              </a:xfrm>
              <a:prstGeom prst="rect">
                <a:avLst/>
              </a:prstGeom>
              <a:blipFill>
                <a:blip r:embed="rId11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xmlns="" id="{E136F384-0F0F-482A-8F2E-F2618EA3C79A}"/>
                  </a:ext>
                </a:extLst>
              </p:cNvPr>
              <p:cNvSpPr/>
              <p:nvPr/>
            </p:nvSpPr>
            <p:spPr>
              <a:xfrm>
                <a:off x="7790400" y="42444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id="{E136F384-0F0F-482A-8F2E-F2618EA3C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4244400"/>
                <a:ext cx="502920" cy="502920"/>
              </a:xfrm>
              <a:prstGeom prst="rect">
                <a:avLst/>
              </a:prstGeom>
              <a:blipFill>
                <a:blip r:embed="rId117"/>
                <a:stretch>
                  <a:fillRect l="-10714" r="-952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xmlns="" id="{676F3B1C-4DB2-4265-830E-8725D3A2270A}"/>
                  </a:ext>
                </a:extLst>
              </p:cNvPr>
              <p:cNvSpPr/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id="{676F3B1C-4DB2-4265-830E-8725D3A227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blipFill>
                <a:blip r:embed="rId118"/>
                <a:stretch>
                  <a:fillRect l="-10588" r="-941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xmlns="" id="{817F1550-5554-49AE-BFF5-8B51DF27FBDB}"/>
                  </a:ext>
                </a:extLst>
              </p:cNvPr>
              <p:cNvSpPr/>
              <p:nvPr/>
            </p:nvSpPr>
            <p:spPr>
              <a:xfrm>
                <a:off x="9302400" y="4244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817F1550-5554-49AE-BFF5-8B51DF27FB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4244400"/>
                <a:ext cx="502920" cy="502920"/>
              </a:xfrm>
              <a:prstGeom prst="rect">
                <a:avLst/>
              </a:prstGeom>
              <a:blipFill>
                <a:blip r:embed="rId119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xmlns="" id="{BD42E13E-3D96-4588-9666-01AC435E21B6}"/>
                  </a:ext>
                </a:extLst>
              </p:cNvPr>
              <p:cNvSpPr/>
              <p:nvPr/>
            </p:nvSpPr>
            <p:spPr>
              <a:xfrm>
                <a:off x="9806400" y="4244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BD42E13E-3D96-4588-9666-01AC435E21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4244400"/>
                <a:ext cx="502920" cy="502920"/>
              </a:xfrm>
              <a:prstGeom prst="rect">
                <a:avLst/>
              </a:prstGeom>
              <a:blipFill>
                <a:blip r:embed="rId12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xmlns="" id="{07130369-8FBA-4DBC-902D-6C5CB9F07041}"/>
                  </a:ext>
                </a:extLst>
              </p:cNvPr>
              <p:cNvSpPr/>
              <p:nvPr/>
            </p:nvSpPr>
            <p:spPr>
              <a:xfrm>
                <a:off x="10310400" y="4244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07130369-8FBA-4DBC-902D-6C5CB9F070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4244400"/>
                <a:ext cx="502920" cy="502920"/>
              </a:xfrm>
              <a:prstGeom prst="rect">
                <a:avLst/>
              </a:prstGeom>
              <a:blipFill>
                <a:blip r:embed="rId12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5" name="Left Brace 434">
            <a:extLst>
              <a:ext uri="{FF2B5EF4-FFF2-40B4-BE49-F238E27FC236}">
                <a16:creationId xmlns:a16="http://schemas.microsoft.com/office/drawing/2014/main" xmlns="" id="{88521940-93D9-422C-9E7B-337F8A99BB6F}"/>
              </a:ext>
            </a:extLst>
          </p:cNvPr>
          <p:cNvSpPr/>
          <p:nvPr/>
        </p:nvSpPr>
        <p:spPr>
          <a:xfrm rot="5400000">
            <a:off x="8695718" y="2623305"/>
            <a:ext cx="199421" cy="99104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xmlns="" id="{4EB2434A-5178-4F04-977A-187E797BBEC6}"/>
                  </a:ext>
                </a:extLst>
              </p:cNvPr>
              <p:cNvSpPr/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4EB2434A-5178-4F04-977A-187E797BBE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blipFill>
                <a:blip r:embed="rId122"/>
                <a:stretch>
                  <a:fillRect l="-43333" t="-7895" r="-36667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7" name="Left Brace 436">
            <a:extLst>
              <a:ext uri="{FF2B5EF4-FFF2-40B4-BE49-F238E27FC236}">
                <a16:creationId xmlns:a16="http://schemas.microsoft.com/office/drawing/2014/main" xmlns="" id="{C5329FF4-935B-4E46-9FCC-2CB35D0E8918}"/>
              </a:ext>
            </a:extLst>
          </p:cNvPr>
          <p:cNvSpPr/>
          <p:nvPr/>
        </p:nvSpPr>
        <p:spPr>
          <a:xfrm rot="5400000">
            <a:off x="9955192" y="2367316"/>
            <a:ext cx="199422" cy="150303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xmlns="" id="{5E4F7D02-3017-4D42-86F5-C2187C12B92A}"/>
                  </a:ext>
                </a:extLst>
              </p:cNvPr>
              <p:cNvSpPr/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5E4F7D02-3017-4D42-86F5-C2187C12B9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blipFill>
                <a:blip r:embed="rId123"/>
                <a:stretch>
                  <a:fillRect l="-13043" t="-7895" r="-6522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xmlns="" id="{155B9123-A24D-4EBE-B294-C4A1562CC58D}"/>
                  </a:ext>
                </a:extLst>
              </p:cNvPr>
              <p:cNvSpPr txBox="1"/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Transition Probability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id="{155B9123-A24D-4EBE-B294-C4A1562C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blipFill>
                <a:blip r:embed="rId124"/>
                <a:stretch>
                  <a:fillRect l="-1711" t="-10526" r="-186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xmlns="" id="{4C0FAD8C-6DDB-4C06-9578-239AEB7B95C4}"/>
                  </a:ext>
                </a:extLst>
              </p:cNvPr>
              <p:cNvSpPr/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4C0FAD8C-6DDB-4C06-9578-239AEB7B9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blipFill>
                <a:blip r:embed="rId1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xmlns="" id="{52942915-8EA9-406C-BD5B-DB96F362525B}"/>
                  </a:ext>
                </a:extLst>
              </p:cNvPr>
              <p:cNvSpPr/>
              <p:nvPr/>
            </p:nvSpPr>
            <p:spPr>
              <a:xfrm>
                <a:off x="7793305" y="1161517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52942915-8EA9-406C-BD5B-DB96F3625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305" y="1161517"/>
                <a:ext cx="502920" cy="502920"/>
              </a:xfrm>
              <a:prstGeom prst="rect">
                <a:avLst/>
              </a:prstGeom>
              <a:blipFill>
                <a:blip r:embed="rId126"/>
                <a:stretch>
                  <a:fillRect l="-9412" r="-823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xmlns="" id="{88DAA2AA-F711-4632-A5E4-B0ADDA0B19FD}"/>
                  </a:ext>
                </a:extLst>
              </p:cNvPr>
              <p:cNvSpPr/>
              <p:nvPr/>
            </p:nvSpPr>
            <p:spPr>
              <a:xfrm>
                <a:off x="8798791" y="116283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id="{88DAA2AA-F711-4632-A5E4-B0ADDA0B1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791" y="1162830"/>
                <a:ext cx="502920" cy="502920"/>
              </a:xfrm>
              <a:prstGeom prst="rect">
                <a:avLst/>
              </a:prstGeom>
              <a:blipFill>
                <a:blip r:embed="rId127"/>
                <a:stretch>
                  <a:fillRect l="-9412" r="-823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5" name="Rectangle 444">
                <a:extLst>
                  <a:ext uri="{FF2B5EF4-FFF2-40B4-BE49-F238E27FC236}">
                    <a16:creationId xmlns:a16="http://schemas.microsoft.com/office/drawing/2014/main" xmlns="" id="{DF94F7FB-3C66-45FF-AA59-195C937A202F}"/>
                  </a:ext>
                </a:extLst>
              </p:cNvPr>
              <p:cNvSpPr/>
              <p:nvPr/>
            </p:nvSpPr>
            <p:spPr>
              <a:xfrm>
                <a:off x="9300076" y="1162533"/>
                <a:ext cx="661921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5" name="Rectangle 444">
                <a:extLst>
                  <a:ext uri="{FF2B5EF4-FFF2-40B4-BE49-F238E27FC236}">
                    <a16:creationId xmlns:a16="http://schemas.microsoft.com/office/drawing/2014/main" id="{DF94F7FB-3C66-45FF-AA59-195C937A2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076" y="1162533"/>
                <a:ext cx="661921" cy="502920"/>
              </a:xfrm>
              <a:prstGeom prst="rect">
                <a:avLst/>
              </a:prstGeom>
              <a:blipFill>
                <a:blip r:embed="rId1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6" name="Rectangle 445">
                <a:extLst>
                  <a:ext uri="{FF2B5EF4-FFF2-40B4-BE49-F238E27FC236}">
                    <a16:creationId xmlns:a16="http://schemas.microsoft.com/office/drawing/2014/main" xmlns="" id="{9D2E50C8-C88F-4D41-BB49-078FFA64A7E7}"/>
                  </a:ext>
                </a:extLst>
              </p:cNvPr>
              <p:cNvSpPr/>
              <p:nvPr/>
            </p:nvSpPr>
            <p:spPr>
              <a:xfrm>
                <a:off x="9962476" y="1162149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6" name="Rectangle 445">
                <a:extLst>
                  <a:ext uri="{FF2B5EF4-FFF2-40B4-BE49-F238E27FC236}">
                    <a16:creationId xmlns:a16="http://schemas.microsoft.com/office/drawing/2014/main" id="{9D2E50C8-C88F-4D41-BB49-078FFA64A7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476" y="1162149"/>
                <a:ext cx="502920" cy="502920"/>
              </a:xfrm>
              <a:prstGeom prst="rect">
                <a:avLst/>
              </a:prstGeom>
              <a:blipFill>
                <a:blip r:embed="rId129"/>
                <a:stretch>
                  <a:fillRect l="-9412" r="-941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xmlns="" id="{289F4D83-4B58-4818-81A7-15359578DB5D}"/>
                  </a:ext>
                </a:extLst>
              </p:cNvPr>
              <p:cNvSpPr/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289F4D83-4B58-4818-81A7-15359578DB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blipFill>
                <a:blip r:embed="rId1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xmlns="" id="{04988FC1-AC16-4910-8D22-7E318B3EB612}"/>
                  </a:ext>
                </a:extLst>
              </p:cNvPr>
              <p:cNvSpPr/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04988FC1-AC16-4910-8D22-7E318B3EB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blipFill>
                <a:blip r:embed="rId1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xmlns="" id="{1B6F205C-3D9F-4D4B-81C1-77B3B6A5C30B}"/>
                  </a:ext>
                </a:extLst>
              </p:cNvPr>
              <p:cNvSpPr/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1B6F205C-3D9F-4D4B-81C1-77B3B6A5C3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blipFill>
                <a:blip r:embed="rId1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xmlns="" id="{A7869206-AB50-48E8-BD2C-D41BB7525729}"/>
                  </a:ext>
                </a:extLst>
              </p:cNvPr>
              <p:cNvSpPr/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A7869206-AB50-48E8-BD2C-D41BB75257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blipFill>
                <a:blip r:embed="rId1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xmlns="" id="{8B7E8BDF-79CD-453C-B0B7-E3035AB6BB64}"/>
                  </a:ext>
                </a:extLst>
              </p:cNvPr>
              <p:cNvSpPr/>
              <p:nvPr/>
            </p:nvSpPr>
            <p:spPr>
              <a:xfrm>
                <a:off x="8296642" y="116256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id="{8B7E8BDF-79CD-453C-B0B7-E3035AB6BB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642" y="1162568"/>
                <a:ext cx="502920" cy="502920"/>
              </a:xfrm>
              <a:prstGeom prst="rect">
                <a:avLst/>
              </a:prstGeom>
              <a:blipFill>
                <a:blip r:embed="rId134"/>
                <a:stretch>
                  <a:fillRect l="-10714" r="-952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2" name="Straight Arrow Connector 451">
            <a:extLst>
              <a:ext uri="{FF2B5EF4-FFF2-40B4-BE49-F238E27FC236}">
                <a16:creationId xmlns:a16="http://schemas.microsoft.com/office/drawing/2014/main" xmlns="" id="{9D4EC838-17DC-4E92-8D11-4C188F64D17A}"/>
              </a:ext>
            </a:extLst>
          </p:cNvPr>
          <p:cNvCxnSpPr/>
          <p:nvPr/>
        </p:nvCxnSpPr>
        <p:spPr>
          <a:xfrm>
            <a:off x="1363716" y="1241566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xmlns="" id="{10472795-DE49-4D5C-B6C6-CEE959E21D24}"/>
                  </a:ext>
                </a:extLst>
              </p:cNvPr>
              <p:cNvSpPr/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  <a:blipFill>
                <a:blip r:embed="rId1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xmlns="" id="{5931533C-75AB-47D4-B7E4-966A23D28CE5}"/>
              </a:ext>
            </a:extLst>
          </p:cNvPr>
          <p:cNvCxnSpPr/>
          <p:nvPr/>
        </p:nvCxnSpPr>
        <p:spPr>
          <a:xfrm>
            <a:off x="1386982" y="2966344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xmlns="" id="{8D4F7EE1-A7E3-451A-88CE-DE9E7CABA105}"/>
                  </a:ext>
                </a:extLst>
              </p:cNvPr>
              <p:cNvSpPr/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  <a:blipFill>
                <a:blip r:embed="rId1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0" name="Picture 459">
            <a:extLst>
              <a:ext uri="{FF2B5EF4-FFF2-40B4-BE49-F238E27FC236}">
                <a16:creationId xmlns:a16="http://schemas.microsoft.com/office/drawing/2014/main" xmlns="" id="{68EB58B4-A919-492A-B4D2-C1E336B3FF04}"/>
              </a:ext>
            </a:extLst>
          </p:cNvPr>
          <p:cNvPicPr>
            <a:picLocks noChangeAspect="1"/>
          </p:cNvPicPr>
          <p:nvPr/>
        </p:nvPicPr>
        <p:blipFill rotWithShape="1">
          <a:blip r:embed="rId1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9" t="3002" r="3959" b="2568"/>
          <a:stretch/>
        </p:blipFill>
        <p:spPr>
          <a:xfrm>
            <a:off x="2482197" y="4162774"/>
            <a:ext cx="718861" cy="572917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sp>
        <p:nvSpPr>
          <p:cNvPr id="462" name="Arc 461">
            <a:extLst>
              <a:ext uri="{FF2B5EF4-FFF2-40B4-BE49-F238E27FC236}">
                <a16:creationId xmlns:a16="http://schemas.microsoft.com/office/drawing/2014/main" xmlns="" id="{00DBAB69-0AC0-4544-84EB-36E9AA285322}"/>
              </a:ext>
            </a:extLst>
          </p:cNvPr>
          <p:cNvSpPr/>
          <p:nvPr/>
        </p:nvSpPr>
        <p:spPr>
          <a:xfrm rot="5400000" flipV="1">
            <a:off x="1683177" y="2862653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3" name="Arc 462">
            <a:extLst>
              <a:ext uri="{FF2B5EF4-FFF2-40B4-BE49-F238E27FC236}">
                <a16:creationId xmlns:a16="http://schemas.microsoft.com/office/drawing/2014/main" xmlns="" id="{159143D7-ADC8-4F06-9B7F-41BB901E8025}"/>
              </a:ext>
            </a:extLst>
          </p:cNvPr>
          <p:cNvSpPr/>
          <p:nvPr/>
        </p:nvSpPr>
        <p:spPr>
          <a:xfrm rot="5400000" flipV="1">
            <a:off x="2159326" y="2862655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4" name="Arc 463">
            <a:extLst>
              <a:ext uri="{FF2B5EF4-FFF2-40B4-BE49-F238E27FC236}">
                <a16:creationId xmlns:a16="http://schemas.microsoft.com/office/drawing/2014/main" xmlns="" id="{8BC68F31-2416-4C9E-8B3E-13ABC368128B}"/>
              </a:ext>
            </a:extLst>
          </p:cNvPr>
          <p:cNvSpPr/>
          <p:nvPr/>
        </p:nvSpPr>
        <p:spPr>
          <a:xfrm rot="5400000" flipV="1">
            <a:off x="2205678" y="3667604"/>
            <a:ext cx="428170" cy="275309"/>
          </a:xfrm>
          <a:prstGeom prst="arc">
            <a:avLst>
              <a:gd name="adj1" fmla="val 11178144"/>
              <a:gd name="adj2" fmla="val 1579023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5" name="Arc 464">
            <a:extLst>
              <a:ext uri="{FF2B5EF4-FFF2-40B4-BE49-F238E27FC236}">
                <a16:creationId xmlns:a16="http://schemas.microsoft.com/office/drawing/2014/main" xmlns="" id="{FC1E3E2C-94D0-47DB-999D-60BCAC5F9D28}"/>
              </a:ext>
            </a:extLst>
          </p:cNvPr>
          <p:cNvSpPr/>
          <p:nvPr/>
        </p:nvSpPr>
        <p:spPr>
          <a:xfrm rot="5400000" flipV="1">
            <a:off x="2697623" y="3683678"/>
            <a:ext cx="428170" cy="239935"/>
          </a:xfrm>
          <a:prstGeom prst="arc">
            <a:avLst>
              <a:gd name="adj1" fmla="val 11178144"/>
              <a:gd name="adj2" fmla="val 1593576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6" name="Arc 465">
            <a:extLst>
              <a:ext uri="{FF2B5EF4-FFF2-40B4-BE49-F238E27FC236}">
                <a16:creationId xmlns:a16="http://schemas.microsoft.com/office/drawing/2014/main" xmlns="" id="{1D116CAE-60AC-4166-A3D8-9322938CBD66}"/>
              </a:ext>
            </a:extLst>
          </p:cNvPr>
          <p:cNvSpPr/>
          <p:nvPr/>
        </p:nvSpPr>
        <p:spPr>
          <a:xfrm rot="5400000" flipV="1">
            <a:off x="3173774" y="3684947"/>
            <a:ext cx="428170" cy="239935"/>
          </a:xfrm>
          <a:prstGeom prst="arc">
            <a:avLst>
              <a:gd name="adj1" fmla="val 11178144"/>
              <a:gd name="adj2" fmla="val 1631122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xmlns="" id="{BBBF84BC-1B79-48DF-B832-07534B3CE2E7}"/>
                  </a:ext>
                </a:extLst>
              </p:cNvPr>
              <p:cNvSpPr/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  <a:blipFill>
                <a:blip r:embed="rId1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xmlns="" id="{DD017A35-A1E5-4800-8F34-CBBC81BD02D4}"/>
                  </a:ext>
                </a:extLst>
              </p:cNvPr>
              <p:cNvSpPr/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9" name="Arc 468">
            <a:extLst>
              <a:ext uri="{FF2B5EF4-FFF2-40B4-BE49-F238E27FC236}">
                <a16:creationId xmlns:a16="http://schemas.microsoft.com/office/drawing/2014/main" xmlns="" id="{1AFDE9A7-50CA-446B-9CED-B11C7AE71821}"/>
              </a:ext>
            </a:extLst>
          </p:cNvPr>
          <p:cNvSpPr/>
          <p:nvPr/>
        </p:nvSpPr>
        <p:spPr>
          <a:xfrm rot="5400000" flipV="1">
            <a:off x="1006668" y="3043965"/>
            <a:ext cx="3114761" cy="594360"/>
          </a:xfrm>
          <a:prstGeom prst="arc">
            <a:avLst>
              <a:gd name="adj1" fmla="val 11117704"/>
              <a:gd name="adj2" fmla="val 2052949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xmlns="" id="{C61E5C7C-D6DA-48EB-89D6-A05AFBA20B08}"/>
                  </a:ext>
                </a:extLst>
              </p:cNvPr>
              <p:cNvSpPr/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C61E5C7C-D6DA-48EB-89D6-A05AFBA20B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  <a:blipFill>
                <a:blip r:embed="rId141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xmlns="" id="{ACC7B51B-72A8-4774-AD80-C81286B18EEB}"/>
                  </a:ext>
                </a:extLst>
              </p:cNvPr>
              <p:cNvSpPr/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ACC7B51B-72A8-4774-AD80-C81286B18E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  <a:blipFill>
                <a:blip r:embed="rId141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xmlns="" id="{E0EC9973-2976-420A-880D-E707FB73F972}"/>
                  </a:ext>
                </a:extLst>
              </p:cNvPr>
              <p:cNvSpPr/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E0EC9973-2976-420A-880D-E707FB73F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blipFill>
                <a:blip r:embed="rId14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xmlns="" id="{7DF01386-CAAF-42CA-9C3E-EFAC73B283D0}"/>
                  </a:ext>
                </a:extLst>
              </p:cNvPr>
              <p:cNvSpPr/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from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7DF01386-CAAF-42CA-9C3E-EFAC73B28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blipFill>
                <a:blip r:embed="rId14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2" name="Rectangle 481">
                <a:extLst>
                  <a:ext uri="{FF2B5EF4-FFF2-40B4-BE49-F238E27FC236}">
                    <a16:creationId xmlns:a16="http://schemas.microsoft.com/office/drawing/2014/main" xmlns="" id="{1E3238E0-AD3A-4FE3-A570-02120C6E6BC8}"/>
                  </a:ext>
                </a:extLst>
              </p:cNvPr>
              <p:cNvSpPr/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2" name="Rectangle 481">
                <a:extLst>
                  <a:ext uri="{FF2B5EF4-FFF2-40B4-BE49-F238E27FC236}">
                    <a16:creationId xmlns:a16="http://schemas.microsoft.com/office/drawing/2014/main" id="{1E3238E0-AD3A-4FE3-A570-02120C6E6B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blipFill>
                <a:blip r:embed="rId14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3" name="Straight Connector 482">
            <a:extLst>
              <a:ext uri="{FF2B5EF4-FFF2-40B4-BE49-F238E27FC236}">
                <a16:creationId xmlns:a16="http://schemas.microsoft.com/office/drawing/2014/main" xmlns="" id="{EC06095D-7DEA-49F5-B840-25385C968284}"/>
              </a:ext>
            </a:extLst>
          </p:cNvPr>
          <p:cNvCxnSpPr/>
          <p:nvPr/>
        </p:nvCxnSpPr>
        <p:spPr>
          <a:xfrm>
            <a:off x="7793575" y="3234442"/>
            <a:ext cx="509409" cy="508919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691D03D-F606-4DEA-B47E-81D07253EB3B}"/>
              </a:ext>
            </a:extLst>
          </p:cNvPr>
          <p:cNvGrpSpPr/>
          <p:nvPr/>
        </p:nvGrpSpPr>
        <p:grpSpPr>
          <a:xfrm>
            <a:off x="4236363" y="1198946"/>
            <a:ext cx="2572333" cy="1553085"/>
            <a:chOff x="3998518" y="641835"/>
            <a:chExt cx="2572333" cy="15530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xmlns="" id="{ED9E7BED-5350-444A-B9D6-A8B6502C8A7B}"/>
                    </a:ext>
                  </a:extLst>
                </p:cNvPr>
                <p:cNvSpPr/>
                <p:nvPr/>
              </p:nvSpPr>
              <p:spPr>
                <a:xfrm>
                  <a:off x="4048508" y="1692000"/>
                  <a:ext cx="502920" cy="5029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id="{ED9E7BED-5350-444A-B9D6-A8B6502C8A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8508" y="1692000"/>
                  <a:ext cx="502920" cy="502920"/>
                </a:xfrm>
                <a:prstGeom prst="rect">
                  <a:avLst/>
                </a:prstGeom>
                <a:blipFill>
                  <a:blip r:embed="rId145"/>
                  <a:stretch>
                    <a:fillRect l="-10588" r="-9412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2" name="Rectangle 651">
                  <a:extLst>
                    <a:ext uri="{FF2B5EF4-FFF2-40B4-BE49-F238E27FC236}">
                      <a16:creationId xmlns:a16="http://schemas.microsoft.com/office/drawing/2014/main" xmlns="" id="{622ACC3F-BAEC-46FE-8784-C917FB5C73B0}"/>
                    </a:ext>
                  </a:extLst>
                </p:cNvPr>
                <p:cNvSpPr/>
                <p:nvPr/>
              </p:nvSpPr>
              <p:spPr>
                <a:xfrm>
                  <a:off x="4553503" y="119205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2" name="Rectangle 651">
                  <a:extLst>
                    <a:ext uri="{FF2B5EF4-FFF2-40B4-BE49-F238E27FC236}">
                      <a16:creationId xmlns:a16="http://schemas.microsoft.com/office/drawing/2014/main" id="{622ACC3F-BAEC-46FE-8784-C917FB5C73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3503" y="1192050"/>
                  <a:ext cx="502920" cy="502920"/>
                </a:xfrm>
                <a:prstGeom prst="rect">
                  <a:avLst/>
                </a:prstGeom>
                <a:blipFill>
                  <a:blip r:embed="rId1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3" name="Rectangle 652">
                  <a:extLst>
                    <a:ext uri="{FF2B5EF4-FFF2-40B4-BE49-F238E27FC236}">
                      <a16:creationId xmlns:a16="http://schemas.microsoft.com/office/drawing/2014/main" xmlns="" id="{56590702-D4ED-44FE-8129-94E9FBAFB9ED}"/>
                    </a:ext>
                  </a:extLst>
                </p:cNvPr>
                <p:cNvSpPr/>
                <p:nvPr/>
              </p:nvSpPr>
              <p:spPr>
                <a:xfrm>
                  <a:off x="5057554" y="1192338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rgbClr val="FAFAF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rgbClr val="FAFAF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rgbClr val="FAFAFA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rgbClr val="FAFAFA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en-US" sz="1700" dirty="0">
                    <a:solidFill>
                      <a:srgbClr val="FAFAFA"/>
                    </a:solidFill>
                  </a:endParaRPr>
                </a:p>
              </p:txBody>
            </p:sp>
          </mc:Choice>
          <mc:Fallback xmlns="">
            <p:sp>
              <p:nvSpPr>
                <p:cNvPr id="653" name="Rectangle 652">
                  <a:extLst>
                    <a:ext uri="{FF2B5EF4-FFF2-40B4-BE49-F238E27FC236}">
                      <a16:creationId xmlns:a16="http://schemas.microsoft.com/office/drawing/2014/main" id="{56590702-D4ED-44FE-8129-94E9FBAFB9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7554" y="1192338"/>
                  <a:ext cx="502920" cy="502920"/>
                </a:xfrm>
                <a:prstGeom prst="rect">
                  <a:avLst/>
                </a:prstGeom>
                <a:blipFill>
                  <a:blip r:embed="rId1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4" name="Rectangle 653">
                  <a:extLst>
                    <a:ext uri="{FF2B5EF4-FFF2-40B4-BE49-F238E27FC236}">
                      <a16:creationId xmlns:a16="http://schemas.microsoft.com/office/drawing/2014/main" xmlns="" id="{6AEC2B4A-6BC9-43C8-B68F-AC476D135AA2}"/>
                    </a:ext>
                  </a:extLst>
                </p:cNvPr>
                <p:cNvSpPr/>
                <p:nvPr/>
              </p:nvSpPr>
              <p:spPr>
                <a:xfrm>
                  <a:off x="4553732" y="689407"/>
                  <a:ext cx="502920" cy="5029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54" name="Rectangle 653">
                  <a:extLst>
                    <a:ext uri="{FF2B5EF4-FFF2-40B4-BE49-F238E27FC236}">
                      <a16:creationId xmlns:a16="http://schemas.microsoft.com/office/drawing/2014/main" id="{6AEC2B4A-6BC9-43C8-B68F-AC476D135A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3732" y="689407"/>
                  <a:ext cx="502920" cy="502920"/>
                </a:xfrm>
                <a:prstGeom prst="rect">
                  <a:avLst/>
                </a:prstGeom>
                <a:blipFill>
                  <a:blip r:embed="rId148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5" name="Rectangle 654">
                  <a:extLst>
                    <a:ext uri="{FF2B5EF4-FFF2-40B4-BE49-F238E27FC236}">
                      <a16:creationId xmlns:a16="http://schemas.microsoft.com/office/drawing/2014/main" xmlns="" id="{9F0557D4-EF6A-446F-BB1A-DAE7687A0564}"/>
                    </a:ext>
                  </a:extLst>
                </p:cNvPr>
                <p:cNvSpPr/>
                <p:nvPr/>
              </p:nvSpPr>
              <p:spPr>
                <a:xfrm>
                  <a:off x="5058789" y="689859"/>
                  <a:ext cx="502920" cy="5029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55" name="Rectangle 654">
                  <a:extLst>
                    <a:ext uri="{FF2B5EF4-FFF2-40B4-BE49-F238E27FC236}">
                      <a16:creationId xmlns:a16="http://schemas.microsoft.com/office/drawing/2014/main" id="{9F0557D4-EF6A-446F-BB1A-DAE7687A05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8789" y="689859"/>
                  <a:ext cx="502920" cy="502920"/>
                </a:xfrm>
                <a:prstGeom prst="rect">
                  <a:avLst/>
                </a:prstGeom>
                <a:blipFill>
                  <a:blip r:embed="rId149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6" name="Rectangle 655">
                  <a:extLst>
                    <a:ext uri="{FF2B5EF4-FFF2-40B4-BE49-F238E27FC236}">
                      <a16:creationId xmlns:a16="http://schemas.microsoft.com/office/drawing/2014/main" xmlns="" id="{7A37D6E7-A91C-4C6F-BE29-ECD265FEC55C}"/>
                    </a:ext>
                  </a:extLst>
                </p:cNvPr>
                <p:cNvSpPr/>
                <p:nvPr/>
              </p:nvSpPr>
              <p:spPr>
                <a:xfrm>
                  <a:off x="5564406" y="689407"/>
                  <a:ext cx="502920" cy="5029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56" name="Rectangle 655">
                  <a:extLst>
                    <a:ext uri="{FF2B5EF4-FFF2-40B4-BE49-F238E27FC236}">
                      <a16:creationId xmlns:a16="http://schemas.microsoft.com/office/drawing/2014/main" id="{7A37D6E7-A91C-4C6F-BE29-ECD265FEC5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4406" y="689407"/>
                  <a:ext cx="502920" cy="502920"/>
                </a:xfrm>
                <a:prstGeom prst="rect">
                  <a:avLst/>
                </a:prstGeom>
                <a:blipFill>
                  <a:blip r:embed="rId150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7" name="Rectangle 656">
                  <a:extLst>
                    <a:ext uri="{FF2B5EF4-FFF2-40B4-BE49-F238E27FC236}">
                      <a16:creationId xmlns:a16="http://schemas.microsoft.com/office/drawing/2014/main" xmlns="" id="{3D57FA0A-AE62-45D6-9D5D-F0E5D1DD16BC}"/>
                    </a:ext>
                  </a:extLst>
                </p:cNvPr>
                <p:cNvSpPr/>
                <p:nvPr/>
              </p:nvSpPr>
              <p:spPr>
                <a:xfrm>
                  <a:off x="6067931" y="689859"/>
                  <a:ext cx="502920" cy="5029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57" name="Rectangle 656">
                  <a:extLst>
                    <a:ext uri="{FF2B5EF4-FFF2-40B4-BE49-F238E27FC236}">
                      <a16:creationId xmlns:a16="http://schemas.microsoft.com/office/drawing/2014/main" id="{3D57FA0A-AE62-45D6-9D5D-F0E5D1DD16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7931" y="689859"/>
                  <a:ext cx="502920" cy="502920"/>
                </a:xfrm>
                <a:prstGeom prst="rect">
                  <a:avLst/>
                </a:prstGeom>
                <a:blipFill>
                  <a:blip r:embed="rId151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8" name="Rectangle 657">
                  <a:extLst>
                    <a:ext uri="{FF2B5EF4-FFF2-40B4-BE49-F238E27FC236}">
                      <a16:creationId xmlns:a16="http://schemas.microsoft.com/office/drawing/2014/main" xmlns="" id="{B0729D94-2D72-4F87-A665-99D5BC38B5AD}"/>
                    </a:ext>
                  </a:extLst>
                </p:cNvPr>
                <p:cNvSpPr/>
                <p:nvPr/>
              </p:nvSpPr>
              <p:spPr>
                <a:xfrm>
                  <a:off x="5562356" y="119205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8" name="Rectangle 657">
                  <a:extLst>
                    <a:ext uri="{FF2B5EF4-FFF2-40B4-BE49-F238E27FC236}">
                      <a16:creationId xmlns:a16="http://schemas.microsoft.com/office/drawing/2014/main" id="{B0729D94-2D72-4F87-A665-99D5BC38B5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2356" y="1192050"/>
                  <a:ext cx="502920" cy="502920"/>
                </a:xfrm>
                <a:prstGeom prst="rect">
                  <a:avLst/>
                </a:prstGeom>
                <a:blipFill>
                  <a:blip r:embed="rId15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9" name="Rectangle 658">
                  <a:extLst>
                    <a:ext uri="{FF2B5EF4-FFF2-40B4-BE49-F238E27FC236}">
                      <a16:creationId xmlns:a16="http://schemas.microsoft.com/office/drawing/2014/main" xmlns="" id="{CE07EFDD-49A2-4580-8112-4BCD56D904E8}"/>
                    </a:ext>
                  </a:extLst>
                </p:cNvPr>
                <p:cNvSpPr/>
                <p:nvPr/>
              </p:nvSpPr>
              <p:spPr>
                <a:xfrm>
                  <a:off x="6067689" y="1192502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7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59" name="Rectangle 658">
                  <a:extLst>
                    <a:ext uri="{FF2B5EF4-FFF2-40B4-BE49-F238E27FC236}">
                      <a16:creationId xmlns:a16="http://schemas.microsoft.com/office/drawing/2014/main" id="{CE07EFDD-49A2-4580-8112-4BCD56D904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7689" y="1192502"/>
                  <a:ext cx="502920" cy="502920"/>
                </a:xfrm>
                <a:prstGeom prst="rect">
                  <a:avLst/>
                </a:prstGeom>
                <a:blipFill>
                  <a:blip r:embed="rId15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0" name="Rectangle 659">
                  <a:extLst>
                    <a:ext uri="{FF2B5EF4-FFF2-40B4-BE49-F238E27FC236}">
                      <a16:creationId xmlns:a16="http://schemas.microsoft.com/office/drawing/2014/main" xmlns="" id="{33D9F061-6CBF-4F1E-BDFE-2518630E508D}"/>
                    </a:ext>
                  </a:extLst>
                </p:cNvPr>
                <p:cNvSpPr/>
                <p:nvPr/>
              </p:nvSpPr>
              <p:spPr>
                <a:xfrm>
                  <a:off x="4049487" y="1188521"/>
                  <a:ext cx="502920" cy="5029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60" name="Rectangle 659">
                  <a:extLst>
                    <a:ext uri="{FF2B5EF4-FFF2-40B4-BE49-F238E27FC236}">
                      <a16:creationId xmlns:a16="http://schemas.microsoft.com/office/drawing/2014/main" id="{33D9F061-6CBF-4F1E-BDFE-2518630E50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9487" y="1188521"/>
                  <a:ext cx="502920" cy="502920"/>
                </a:xfrm>
                <a:prstGeom prst="rect">
                  <a:avLst/>
                </a:prstGeom>
                <a:blipFill>
                  <a:blip r:embed="rId154"/>
                  <a:stretch>
                    <a:fillRect l="-9412" r="-235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61" name="Group 660">
              <a:extLst>
                <a:ext uri="{FF2B5EF4-FFF2-40B4-BE49-F238E27FC236}">
                  <a16:creationId xmlns:a16="http://schemas.microsoft.com/office/drawing/2014/main" xmlns="" id="{D96BB440-655D-4991-B87B-97D3C27548AC}"/>
                </a:ext>
              </a:extLst>
            </p:cNvPr>
            <p:cNvGrpSpPr/>
            <p:nvPr/>
          </p:nvGrpSpPr>
          <p:grpSpPr>
            <a:xfrm>
              <a:off x="3998518" y="641835"/>
              <a:ext cx="556879" cy="551396"/>
              <a:chOff x="9312547" y="2787886"/>
              <a:chExt cx="556879" cy="55139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2" name="Rectangle 661">
                    <a:extLst>
                      <a:ext uri="{FF2B5EF4-FFF2-40B4-BE49-F238E27FC236}">
                        <a16:creationId xmlns:a16="http://schemas.microsoft.com/office/drawing/2014/main" xmlns="" id="{61A6742E-149A-4C61-9D64-AFE270731575}"/>
                      </a:ext>
                    </a:extLst>
                  </p:cNvPr>
                  <p:cNvSpPr/>
                  <p:nvPr/>
                </p:nvSpPr>
                <p:spPr>
                  <a:xfrm>
                    <a:off x="9364343" y="2834784"/>
                    <a:ext cx="502920" cy="50292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4" name="Rectangle 13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64343" y="2834784"/>
                    <a:ext cx="502920" cy="502920"/>
                  </a:xfrm>
                  <a:prstGeom prst="rect">
                    <a:avLst/>
                  </a:prstGeom>
                  <a:blipFill rotWithShape="0">
                    <a:blip r:embed="rId6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3" name="Rectangle 662">
                    <a:extLst>
                      <a:ext uri="{FF2B5EF4-FFF2-40B4-BE49-F238E27FC236}">
                        <a16:creationId xmlns:a16="http://schemas.microsoft.com/office/drawing/2014/main" xmlns="" id="{FC003647-ED71-4E32-8242-6A1C1DC5940A}"/>
                      </a:ext>
                    </a:extLst>
                  </p:cNvPr>
                  <p:cNvSpPr/>
                  <p:nvPr/>
                </p:nvSpPr>
                <p:spPr>
                  <a:xfrm rot="2640031">
                    <a:off x="9312547" y="3037670"/>
                    <a:ext cx="502920" cy="24366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𝑖𝑑𝑑𝑒𝑛</m:t>
                          </m:r>
                        </m:oMath>
                      </m:oMathPara>
                    </a14:m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5" name="Rectangle 13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640031">
                    <a:off x="9312547" y="3037670"/>
                    <a:ext cx="502920" cy="243663"/>
                  </a:xfrm>
                  <a:prstGeom prst="rect">
                    <a:avLst/>
                  </a:prstGeom>
                  <a:blipFill rotWithShape="0">
                    <a:blip r:embed="rId6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4" name="Rectangle 663">
                    <a:extLst>
                      <a:ext uri="{FF2B5EF4-FFF2-40B4-BE49-F238E27FC236}">
                        <a16:creationId xmlns:a16="http://schemas.microsoft.com/office/drawing/2014/main" xmlns="" id="{447AD0C4-F27D-4D59-80AC-149DDF5C2816}"/>
                      </a:ext>
                    </a:extLst>
                  </p:cNvPr>
                  <p:cNvSpPr/>
                  <p:nvPr/>
                </p:nvSpPr>
                <p:spPr>
                  <a:xfrm rot="2709129">
                    <a:off x="9415488" y="2946492"/>
                    <a:ext cx="502920" cy="18570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𝑜𝑏𝑠𝑒𝑟𝑣𝑒𝑑</m:t>
                          </m:r>
                        </m:oMath>
                      </m:oMathPara>
                    </a14:m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6" name="Rectangle 13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709129">
                    <a:off x="9415488" y="2946492"/>
                    <a:ext cx="502920" cy="185708"/>
                  </a:xfrm>
                  <a:prstGeom prst="rect">
                    <a:avLst/>
                  </a:prstGeom>
                  <a:blipFill rotWithShape="0">
                    <a:blip r:embed="rId65"/>
                    <a:stretch>
                      <a:fillRect l="-11111" t="-6173" r="-1235" b="-4938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65" name="Straight Connector 664">
                <a:extLst>
                  <a:ext uri="{FF2B5EF4-FFF2-40B4-BE49-F238E27FC236}">
                    <a16:creationId xmlns:a16="http://schemas.microsoft.com/office/drawing/2014/main" xmlns="" id="{A3627285-32E2-4A8E-A432-B22825BF702E}"/>
                  </a:ext>
                </a:extLst>
              </p:cNvPr>
              <p:cNvCxnSpPr/>
              <p:nvPr/>
            </p:nvCxnSpPr>
            <p:spPr>
              <a:xfrm>
                <a:off x="9360017" y="2830363"/>
                <a:ext cx="509409" cy="508919"/>
              </a:xfrm>
              <a:prstGeom prst="line">
                <a:avLst/>
              </a:prstGeom>
              <a:ln w="12700">
                <a:solidFill>
                  <a:srgbClr val="4171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5" name="Rectangle 674">
                  <a:extLst>
                    <a:ext uri="{FF2B5EF4-FFF2-40B4-BE49-F238E27FC236}">
                      <a16:creationId xmlns:a16="http://schemas.microsoft.com/office/drawing/2014/main" xmlns="" id="{CCB29971-2476-45C2-B41B-68ED17027A17}"/>
                    </a:ext>
                  </a:extLst>
                </p:cNvPr>
                <p:cNvSpPr/>
                <p:nvPr/>
              </p:nvSpPr>
              <p:spPr>
                <a:xfrm>
                  <a:off x="4552635" y="1692000"/>
                  <a:ext cx="502920" cy="50292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sz="1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75" name="Rectangle 674">
                  <a:extLst>
                    <a:ext uri="{FF2B5EF4-FFF2-40B4-BE49-F238E27FC236}">
                      <a16:creationId xmlns:a16="http://schemas.microsoft.com/office/drawing/2014/main" id="{CCB29971-2476-45C2-B41B-68ED17027A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2635" y="1692000"/>
                  <a:ext cx="502920" cy="502920"/>
                </a:xfrm>
                <a:prstGeom prst="rect">
                  <a:avLst/>
                </a:prstGeom>
                <a:blipFill>
                  <a:blip r:embed="rId1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6" name="Rectangle 675">
                  <a:extLst>
                    <a:ext uri="{FF2B5EF4-FFF2-40B4-BE49-F238E27FC236}">
                      <a16:creationId xmlns:a16="http://schemas.microsoft.com/office/drawing/2014/main" xmlns="" id="{8BC15854-07F0-4DED-AB8E-53487E848F9F}"/>
                    </a:ext>
                  </a:extLst>
                </p:cNvPr>
                <p:cNvSpPr/>
                <p:nvPr/>
              </p:nvSpPr>
              <p:spPr>
                <a:xfrm>
                  <a:off x="5056686" y="169200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7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76" name="Rectangle 675">
                  <a:extLst>
                    <a:ext uri="{FF2B5EF4-FFF2-40B4-BE49-F238E27FC236}">
                      <a16:creationId xmlns:a16="http://schemas.microsoft.com/office/drawing/2014/main" id="{8BC15854-07F0-4DED-AB8E-53487E848F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6686" y="1692000"/>
                  <a:ext cx="502920" cy="502920"/>
                </a:xfrm>
                <a:prstGeom prst="rect">
                  <a:avLst/>
                </a:prstGeom>
                <a:blipFill>
                  <a:blip r:embed="rId15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7" name="Rectangle 676">
                  <a:extLst>
                    <a:ext uri="{FF2B5EF4-FFF2-40B4-BE49-F238E27FC236}">
                      <a16:creationId xmlns:a16="http://schemas.microsoft.com/office/drawing/2014/main" xmlns="" id="{016EB04F-7E0B-4B9F-9045-120BA9E9AA0F}"/>
                    </a:ext>
                  </a:extLst>
                </p:cNvPr>
                <p:cNvSpPr/>
                <p:nvPr/>
              </p:nvSpPr>
              <p:spPr>
                <a:xfrm>
                  <a:off x="5561488" y="169200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7" name="Rectangle 676">
                  <a:extLst>
                    <a:ext uri="{FF2B5EF4-FFF2-40B4-BE49-F238E27FC236}">
                      <a16:creationId xmlns:a16="http://schemas.microsoft.com/office/drawing/2014/main" id="{016EB04F-7E0B-4B9F-9045-120BA9E9AA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1488" y="1692000"/>
                  <a:ext cx="502920" cy="502920"/>
                </a:xfrm>
                <a:prstGeom prst="rect">
                  <a:avLst/>
                </a:prstGeom>
                <a:blipFill>
                  <a:blip r:embed="rId15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8" name="Rectangle 677">
                  <a:extLst>
                    <a:ext uri="{FF2B5EF4-FFF2-40B4-BE49-F238E27FC236}">
                      <a16:creationId xmlns:a16="http://schemas.microsoft.com/office/drawing/2014/main" xmlns="" id="{EA839753-62A5-489E-96BC-43DBEB6E08A2}"/>
                    </a:ext>
                  </a:extLst>
                </p:cNvPr>
                <p:cNvSpPr/>
                <p:nvPr/>
              </p:nvSpPr>
              <p:spPr>
                <a:xfrm>
                  <a:off x="6066821" y="169200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7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78" name="Rectangle 677">
                  <a:extLst>
                    <a:ext uri="{FF2B5EF4-FFF2-40B4-BE49-F238E27FC236}">
                      <a16:creationId xmlns:a16="http://schemas.microsoft.com/office/drawing/2014/main" id="{EA839753-62A5-489E-96BC-43DBEB6E08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6821" y="1692000"/>
                  <a:ext cx="502920" cy="502920"/>
                </a:xfrm>
                <a:prstGeom prst="rect">
                  <a:avLst/>
                </a:prstGeom>
                <a:blipFill>
                  <a:blip r:embed="rId1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0" name="Rectangle 679">
                <a:extLst>
                  <a:ext uri="{FF2B5EF4-FFF2-40B4-BE49-F238E27FC236}">
                    <a16:creationId xmlns:a16="http://schemas.microsoft.com/office/drawing/2014/main" xmlns="" id="{8840275D-34C4-4F6D-AE00-43E14F1F6048}"/>
                  </a:ext>
                </a:extLst>
              </p:cNvPr>
              <p:cNvSpPr/>
              <p:nvPr/>
            </p:nvSpPr>
            <p:spPr>
              <a:xfrm>
                <a:off x="847664" y="6159404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0" name="Rectangle 679">
                <a:extLst>
                  <a:ext uri="{FF2B5EF4-FFF2-40B4-BE49-F238E27FC236}">
                    <a16:creationId xmlns:a16="http://schemas.microsoft.com/office/drawing/2014/main" id="{8840275D-34C4-4F6D-AE00-43E14F1F6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64" y="6159404"/>
                <a:ext cx="274320" cy="274320"/>
              </a:xfrm>
              <a:prstGeom prst="rect">
                <a:avLst/>
              </a:prstGeom>
              <a:blipFill>
                <a:blip r:embed="rId159"/>
                <a:stretch>
                  <a:fillRect l="-4255" r="-4255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1" name="Straight Arrow Connector 680">
            <a:extLst>
              <a:ext uri="{FF2B5EF4-FFF2-40B4-BE49-F238E27FC236}">
                <a16:creationId xmlns:a16="http://schemas.microsoft.com/office/drawing/2014/main" xmlns="" id="{02971112-BA61-401D-85B9-7A506A46577E}"/>
              </a:ext>
            </a:extLst>
          </p:cNvPr>
          <p:cNvCxnSpPr>
            <a:stCxn id="682" idx="3"/>
            <a:endCxn id="684" idx="1"/>
          </p:cNvCxnSpPr>
          <p:nvPr/>
        </p:nvCxnSpPr>
        <p:spPr>
          <a:xfrm>
            <a:off x="1127939" y="5830078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2" name="Rectangle 681">
                <a:extLst>
                  <a:ext uri="{FF2B5EF4-FFF2-40B4-BE49-F238E27FC236}">
                    <a16:creationId xmlns:a16="http://schemas.microsoft.com/office/drawing/2014/main" xmlns="" id="{75B99265-23DB-4EC1-A08A-7F8E5ECF314C}"/>
                  </a:ext>
                </a:extLst>
              </p:cNvPr>
              <p:cNvSpPr/>
              <p:nvPr/>
            </p:nvSpPr>
            <p:spPr>
              <a:xfrm>
                <a:off x="853619" y="5692918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2" name="Rectangle 681">
                <a:extLst>
                  <a:ext uri="{FF2B5EF4-FFF2-40B4-BE49-F238E27FC236}">
                    <a16:creationId xmlns:a16="http://schemas.microsoft.com/office/drawing/2014/main" id="{75B99265-23DB-4EC1-A08A-7F8E5ECF3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19" y="5692918"/>
                <a:ext cx="274320" cy="274320"/>
              </a:xfrm>
              <a:prstGeom prst="rect">
                <a:avLst/>
              </a:prstGeom>
              <a:blipFill>
                <a:blip r:embed="rId160"/>
                <a:stretch>
                  <a:fillRect l="-21277" r="-1276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3" name="Straight Arrow Connector 682">
            <a:extLst>
              <a:ext uri="{FF2B5EF4-FFF2-40B4-BE49-F238E27FC236}">
                <a16:creationId xmlns:a16="http://schemas.microsoft.com/office/drawing/2014/main" xmlns="" id="{A2827C3A-AEF6-4374-A8BF-B94D66EB9604}"/>
              </a:ext>
            </a:extLst>
          </p:cNvPr>
          <p:cNvCxnSpPr>
            <a:stCxn id="682" idx="2"/>
            <a:endCxn id="680" idx="0"/>
          </p:cNvCxnSpPr>
          <p:nvPr/>
        </p:nvCxnSpPr>
        <p:spPr>
          <a:xfrm flipH="1">
            <a:off x="984824" y="5967238"/>
            <a:ext cx="5955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4" name="Rectangle 683">
                <a:extLst>
                  <a:ext uri="{FF2B5EF4-FFF2-40B4-BE49-F238E27FC236}">
                    <a16:creationId xmlns:a16="http://schemas.microsoft.com/office/drawing/2014/main" xmlns="" id="{3D5E40AE-A173-45FF-B0BF-434EA0E76674}"/>
                  </a:ext>
                </a:extLst>
              </p:cNvPr>
              <p:cNvSpPr/>
              <p:nvPr/>
            </p:nvSpPr>
            <p:spPr>
              <a:xfrm>
                <a:off x="1292531" y="5692918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4" name="Rectangle 683">
                <a:extLst>
                  <a:ext uri="{FF2B5EF4-FFF2-40B4-BE49-F238E27FC236}">
                    <a16:creationId xmlns:a16="http://schemas.microsoft.com/office/drawing/2014/main" id="{3D5E40AE-A173-45FF-B0BF-434EA0E766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531" y="5692918"/>
                <a:ext cx="274320" cy="274320"/>
              </a:xfrm>
              <a:prstGeom prst="rect">
                <a:avLst/>
              </a:prstGeom>
              <a:blipFill>
                <a:blip r:embed="rId161"/>
                <a:stretch>
                  <a:fillRect l="-19149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5" name="Straight Arrow Connector 684">
            <a:extLst>
              <a:ext uri="{FF2B5EF4-FFF2-40B4-BE49-F238E27FC236}">
                <a16:creationId xmlns:a16="http://schemas.microsoft.com/office/drawing/2014/main" xmlns="" id="{97D89FF0-8D1B-44D7-9ED0-7C25FF59B8E4}"/>
              </a:ext>
            </a:extLst>
          </p:cNvPr>
          <p:cNvCxnSpPr>
            <a:stCxn id="684" idx="2"/>
            <a:endCxn id="686" idx="0"/>
          </p:cNvCxnSpPr>
          <p:nvPr/>
        </p:nvCxnSpPr>
        <p:spPr>
          <a:xfrm>
            <a:off x="1429691" y="5967238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6" name="Rectangle 685">
                <a:extLst>
                  <a:ext uri="{FF2B5EF4-FFF2-40B4-BE49-F238E27FC236}">
                    <a16:creationId xmlns:a16="http://schemas.microsoft.com/office/drawing/2014/main" xmlns="" id="{9BE6DDF3-F644-4D4B-BC22-7C8FC0A0A748}"/>
                  </a:ext>
                </a:extLst>
              </p:cNvPr>
              <p:cNvSpPr/>
              <p:nvPr/>
            </p:nvSpPr>
            <p:spPr>
              <a:xfrm>
                <a:off x="1294465" y="6159404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6" name="Rectangle 685">
                <a:extLst>
                  <a:ext uri="{FF2B5EF4-FFF2-40B4-BE49-F238E27FC236}">
                    <a16:creationId xmlns:a16="http://schemas.microsoft.com/office/drawing/2014/main" id="{9BE6DDF3-F644-4D4B-BC22-7C8FC0A0A7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465" y="6159404"/>
                <a:ext cx="274320" cy="274320"/>
              </a:xfrm>
              <a:prstGeom prst="rect">
                <a:avLst/>
              </a:prstGeom>
              <a:blipFill>
                <a:blip r:embed="rId162"/>
                <a:stretch>
                  <a:fillRect l="-4255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7" name="Straight Arrow Connector 686">
            <a:extLst>
              <a:ext uri="{FF2B5EF4-FFF2-40B4-BE49-F238E27FC236}">
                <a16:creationId xmlns:a16="http://schemas.microsoft.com/office/drawing/2014/main" xmlns="" id="{6E9BF151-2300-4631-AB57-34F21F53AC47}"/>
              </a:ext>
            </a:extLst>
          </p:cNvPr>
          <p:cNvCxnSpPr>
            <a:stCxn id="684" idx="3"/>
            <a:endCxn id="688" idx="1"/>
          </p:cNvCxnSpPr>
          <p:nvPr/>
        </p:nvCxnSpPr>
        <p:spPr>
          <a:xfrm>
            <a:off x="1566851" y="5830078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8" name="Rectangle 687">
                <a:extLst>
                  <a:ext uri="{FF2B5EF4-FFF2-40B4-BE49-F238E27FC236}">
                    <a16:creationId xmlns:a16="http://schemas.microsoft.com/office/drawing/2014/main" xmlns="" id="{383AE25D-B9B7-47F2-ABDA-B433D9091E02}"/>
                  </a:ext>
                </a:extLst>
              </p:cNvPr>
              <p:cNvSpPr/>
              <p:nvPr/>
            </p:nvSpPr>
            <p:spPr>
              <a:xfrm>
                <a:off x="1735708" y="5694452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8" name="Rectangle 687">
                <a:extLst>
                  <a:ext uri="{FF2B5EF4-FFF2-40B4-BE49-F238E27FC236}">
                    <a16:creationId xmlns:a16="http://schemas.microsoft.com/office/drawing/2014/main" id="{383AE25D-B9B7-47F2-ABDA-B433D9091E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708" y="5694452"/>
                <a:ext cx="274320" cy="274320"/>
              </a:xfrm>
              <a:prstGeom prst="rect">
                <a:avLst/>
              </a:prstGeom>
              <a:blipFill>
                <a:blip r:embed="rId163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9" name="Straight Arrow Connector 688">
            <a:extLst>
              <a:ext uri="{FF2B5EF4-FFF2-40B4-BE49-F238E27FC236}">
                <a16:creationId xmlns:a16="http://schemas.microsoft.com/office/drawing/2014/main" xmlns="" id="{A7624DC8-1F63-4272-BE5F-D0F713916AFF}"/>
              </a:ext>
            </a:extLst>
          </p:cNvPr>
          <p:cNvCxnSpPr>
            <a:stCxn id="688" idx="2"/>
            <a:endCxn id="690" idx="0"/>
          </p:cNvCxnSpPr>
          <p:nvPr/>
        </p:nvCxnSpPr>
        <p:spPr>
          <a:xfrm>
            <a:off x="1872868" y="5968772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0" name="Rectangle 689">
                <a:extLst>
                  <a:ext uri="{FF2B5EF4-FFF2-40B4-BE49-F238E27FC236}">
                    <a16:creationId xmlns:a16="http://schemas.microsoft.com/office/drawing/2014/main" xmlns="" id="{67C75351-CE3E-4A2B-9D0E-BCFABBFA4A20}"/>
                  </a:ext>
                </a:extLst>
              </p:cNvPr>
              <p:cNvSpPr/>
              <p:nvPr/>
            </p:nvSpPr>
            <p:spPr>
              <a:xfrm>
                <a:off x="1737642" y="6160938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0" name="Rectangle 689">
                <a:extLst>
                  <a:ext uri="{FF2B5EF4-FFF2-40B4-BE49-F238E27FC236}">
                    <a16:creationId xmlns:a16="http://schemas.microsoft.com/office/drawing/2014/main" id="{67C75351-CE3E-4A2B-9D0E-BCFABBFA4A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642" y="6160938"/>
                <a:ext cx="274320" cy="274320"/>
              </a:xfrm>
              <a:prstGeom prst="rect">
                <a:avLst/>
              </a:prstGeom>
              <a:blipFill>
                <a:blip r:embed="rId164"/>
                <a:stretch>
                  <a:fillRect l="-4255" r="-2128" b="-42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1" name="Straight Arrow Connector 690">
            <a:extLst>
              <a:ext uri="{FF2B5EF4-FFF2-40B4-BE49-F238E27FC236}">
                <a16:creationId xmlns:a16="http://schemas.microsoft.com/office/drawing/2014/main" xmlns="" id="{C35B5CE6-DAD9-4120-91D6-11C2D4C26F05}"/>
              </a:ext>
            </a:extLst>
          </p:cNvPr>
          <p:cNvCxnSpPr>
            <a:stCxn id="688" idx="3"/>
            <a:endCxn id="692" idx="1"/>
          </p:cNvCxnSpPr>
          <p:nvPr/>
        </p:nvCxnSpPr>
        <p:spPr>
          <a:xfrm flipV="1">
            <a:off x="2010028" y="5830053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2" name="Rectangle 691">
                <a:extLst>
                  <a:ext uri="{FF2B5EF4-FFF2-40B4-BE49-F238E27FC236}">
                    <a16:creationId xmlns:a16="http://schemas.microsoft.com/office/drawing/2014/main" xmlns="" id="{F4A01E93-33AE-4AC0-B6AD-90C50465A5C6}"/>
                  </a:ext>
                </a:extLst>
              </p:cNvPr>
              <p:cNvSpPr/>
              <p:nvPr/>
            </p:nvSpPr>
            <p:spPr>
              <a:xfrm>
                <a:off x="2184443" y="5692893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2" name="Rectangle 691">
                <a:extLst>
                  <a:ext uri="{FF2B5EF4-FFF2-40B4-BE49-F238E27FC236}">
                    <a16:creationId xmlns:a16="http://schemas.microsoft.com/office/drawing/2014/main" id="{F4A01E93-33AE-4AC0-B6AD-90C50465A5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443" y="5692893"/>
                <a:ext cx="274320" cy="274320"/>
              </a:xfrm>
              <a:prstGeom prst="rect">
                <a:avLst/>
              </a:prstGeom>
              <a:blipFill>
                <a:blip r:embed="rId161"/>
                <a:stretch>
                  <a:fillRect l="-19149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3" name="Straight Arrow Connector 692">
            <a:extLst>
              <a:ext uri="{FF2B5EF4-FFF2-40B4-BE49-F238E27FC236}">
                <a16:creationId xmlns:a16="http://schemas.microsoft.com/office/drawing/2014/main" xmlns="" id="{12712F62-5865-47F9-AAB6-79BC0544381D}"/>
              </a:ext>
            </a:extLst>
          </p:cNvPr>
          <p:cNvCxnSpPr>
            <a:stCxn id="692" idx="2"/>
            <a:endCxn id="694" idx="0"/>
          </p:cNvCxnSpPr>
          <p:nvPr/>
        </p:nvCxnSpPr>
        <p:spPr>
          <a:xfrm>
            <a:off x="2321603" y="5967213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4" name="Rectangle 693">
                <a:extLst>
                  <a:ext uri="{FF2B5EF4-FFF2-40B4-BE49-F238E27FC236}">
                    <a16:creationId xmlns:a16="http://schemas.microsoft.com/office/drawing/2014/main" xmlns="" id="{2D5AE1F5-28FD-4D0B-AD8E-EAED6C0E5584}"/>
                  </a:ext>
                </a:extLst>
              </p:cNvPr>
              <p:cNvSpPr/>
              <p:nvPr/>
            </p:nvSpPr>
            <p:spPr>
              <a:xfrm>
                <a:off x="2186377" y="6159379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4" name="Rectangle 693">
                <a:extLst>
                  <a:ext uri="{FF2B5EF4-FFF2-40B4-BE49-F238E27FC236}">
                    <a16:creationId xmlns:a16="http://schemas.microsoft.com/office/drawing/2014/main" id="{2D5AE1F5-28FD-4D0B-AD8E-EAED6C0E55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377" y="6159379"/>
                <a:ext cx="274320" cy="274320"/>
              </a:xfrm>
              <a:prstGeom prst="rect">
                <a:avLst/>
              </a:prstGeom>
              <a:blipFill>
                <a:blip r:embed="rId165"/>
                <a:stretch>
                  <a:fillRect l="-4255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5" name="Rectangle 694">
                <a:extLst>
                  <a:ext uri="{FF2B5EF4-FFF2-40B4-BE49-F238E27FC236}">
                    <a16:creationId xmlns:a16="http://schemas.microsoft.com/office/drawing/2014/main" xmlns="" id="{25A988AB-DAB8-4933-B8E0-C2740B08ED9B}"/>
                  </a:ext>
                </a:extLst>
              </p:cNvPr>
              <p:cNvSpPr/>
              <p:nvPr/>
            </p:nvSpPr>
            <p:spPr>
              <a:xfrm>
                <a:off x="2624303" y="5692698"/>
                <a:ext cx="2027873" cy="2743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3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5" name="Rectangle 694">
                <a:extLst>
                  <a:ext uri="{FF2B5EF4-FFF2-40B4-BE49-F238E27FC236}">
                    <a16:creationId xmlns:a16="http://schemas.microsoft.com/office/drawing/2014/main" id="{25A988AB-DAB8-4933-B8E0-C2740B08ED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303" y="5692698"/>
                <a:ext cx="2027873" cy="274320"/>
              </a:xfrm>
              <a:prstGeom prst="rect">
                <a:avLst/>
              </a:prstGeom>
              <a:blipFill>
                <a:blip r:embed="rId16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6" name="Rectangle 695">
                <a:extLst>
                  <a:ext uri="{FF2B5EF4-FFF2-40B4-BE49-F238E27FC236}">
                    <a16:creationId xmlns:a16="http://schemas.microsoft.com/office/drawing/2014/main" xmlns="" id="{1003959B-941D-4E9D-AC77-C62CCE369B49}"/>
                  </a:ext>
                </a:extLst>
              </p:cNvPr>
              <p:cNvSpPr/>
              <p:nvPr/>
            </p:nvSpPr>
            <p:spPr>
              <a:xfrm>
                <a:off x="2622824" y="6161378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6" name="Rectangle 695">
                <a:extLst>
                  <a:ext uri="{FF2B5EF4-FFF2-40B4-BE49-F238E27FC236}">
                    <a16:creationId xmlns:a16="http://schemas.microsoft.com/office/drawing/2014/main" id="{1003959B-941D-4E9D-AC77-C62CCE369B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824" y="6161378"/>
                <a:ext cx="274320" cy="274320"/>
              </a:xfrm>
              <a:prstGeom prst="rect">
                <a:avLst/>
              </a:prstGeom>
              <a:blipFill>
                <a:blip r:embed="rId167"/>
                <a:stretch>
                  <a:fillRect l="-4255" r="-4255" b="-42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7" name="Rectangle 696">
                <a:extLst>
                  <a:ext uri="{FF2B5EF4-FFF2-40B4-BE49-F238E27FC236}">
                    <a16:creationId xmlns:a16="http://schemas.microsoft.com/office/drawing/2014/main" xmlns="" id="{877B8523-81F3-4723-A1D1-E40CA2AA5488}"/>
                  </a:ext>
                </a:extLst>
              </p:cNvPr>
              <p:cNvSpPr/>
              <p:nvPr/>
            </p:nvSpPr>
            <p:spPr>
              <a:xfrm>
                <a:off x="2972838" y="6161378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7" name="Rectangle 696">
                <a:extLst>
                  <a:ext uri="{FF2B5EF4-FFF2-40B4-BE49-F238E27FC236}">
                    <a16:creationId xmlns:a16="http://schemas.microsoft.com/office/drawing/2014/main" id="{877B8523-81F3-4723-A1D1-E40CA2AA5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838" y="6161378"/>
                <a:ext cx="274320" cy="274320"/>
              </a:xfrm>
              <a:prstGeom prst="rect">
                <a:avLst/>
              </a:prstGeom>
              <a:blipFill>
                <a:blip r:embed="rId168"/>
                <a:stretch>
                  <a:fillRect l="-4255" r="-2128" b="-42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8" name="Rectangle 697">
                <a:extLst>
                  <a:ext uri="{FF2B5EF4-FFF2-40B4-BE49-F238E27FC236}">
                    <a16:creationId xmlns:a16="http://schemas.microsoft.com/office/drawing/2014/main" xmlns="" id="{02A867A1-2E6B-4F07-B82F-B6BB5B4E152F}"/>
                  </a:ext>
                </a:extLst>
              </p:cNvPr>
              <p:cNvSpPr/>
              <p:nvPr/>
            </p:nvSpPr>
            <p:spPr>
              <a:xfrm>
                <a:off x="3321150" y="6159819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8" name="Rectangle 697">
                <a:extLst>
                  <a:ext uri="{FF2B5EF4-FFF2-40B4-BE49-F238E27FC236}">
                    <a16:creationId xmlns:a16="http://schemas.microsoft.com/office/drawing/2014/main" id="{02A867A1-2E6B-4F07-B82F-B6BB5B4E1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150" y="6159819"/>
                <a:ext cx="274320" cy="274320"/>
              </a:xfrm>
              <a:prstGeom prst="rect">
                <a:avLst/>
              </a:prstGeom>
              <a:blipFill>
                <a:blip r:embed="rId169"/>
                <a:stretch>
                  <a:fillRect l="-4255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9" name="Rectangle 698">
                <a:extLst>
                  <a:ext uri="{FF2B5EF4-FFF2-40B4-BE49-F238E27FC236}">
                    <a16:creationId xmlns:a16="http://schemas.microsoft.com/office/drawing/2014/main" xmlns="" id="{41A82E47-32AE-4470-B175-1347B5BBC3E3}"/>
                  </a:ext>
                </a:extLst>
              </p:cNvPr>
              <p:cNvSpPr/>
              <p:nvPr/>
            </p:nvSpPr>
            <p:spPr>
              <a:xfrm>
                <a:off x="3671132" y="6161378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9" name="Rectangle 698">
                <a:extLst>
                  <a:ext uri="{FF2B5EF4-FFF2-40B4-BE49-F238E27FC236}">
                    <a16:creationId xmlns:a16="http://schemas.microsoft.com/office/drawing/2014/main" id="{41A82E47-32AE-4470-B175-1347B5BBC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132" y="6161378"/>
                <a:ext cx="274320" cy="274320"/>
              </a:xfrm>
              <a:prstGeom prst="rect">
                <a:avLst/>
              </a:prstGeom>
              <a:blipFill>
                <a:blip r:embed="rId170"/>
                <a:stretch>
                  <a:fillRect l="-4255" r="-4255" b="-42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0" name="Rectangle 699">
                <a:extLst>
                  <a:ext uri="{FF2B5EF4-FFF2-40B4-BE49-F238E27FC236}">
                    <a16:creationId xmlns:a16="http://schemas.microsoft.com/office/drawing/2014/main" xmlns="" id="{2C13A085-B43C-4533-9E56-1BE873195C1F}"/>
                  </a:ext>
                </a:extLst>
              </p:cNvPr>
              <p:cNvSpPr/>
              <p:nvPr/>
            </p:nvSpPr>
            <p:spPr>
              <a:xfrm>
                <a:off x="4021328" y="6161378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0" name="Rectangle 699">
                <a:extLst>
                  <a:ext uri="{FF2B5EF4-FFF2-40B4-BE49-F238E27FC236}">
                    <a16:creationId xmlns:a16="http://schemas.microsoft.com/office/drawing/2014/main" id="{2C13A085-B43C-4533-9E56-1BE873195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328" y="6161378"/>
                <a:ext cx="274320" cy="274320"/>
              </a:xfrm>
              <a:prstGeom prst="rect">
                <a:avLst/>
              </a:prstGeom>
              <a:blipFill>
                <a:blip r:embed="rId171"/>
                <a:stretch>
                  <a:fillRect l="-6383" r="-2128" b="-42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1" name="Rectangle 700">
                <a:extLst>
                  <a:ext uri="{FF2B5EF4-FFF2-40B4-BE49-F238E27FC236}">
                    <a16:creationId xmlns:a16="http://schemas.microsoft.com/office/drawing/2014/main" xmlns="" id="{E9FD5368-4C82-41B5-8813-E4A68C2044A1}"/>
                  </a:ext>
                </a:extLst>
              </p:cNvPr>
              <p:cNvSpPr/>
              <p:nvPr/>
            </p:nvSpPr>
            <p:spPr>
              <a:xfrm>
                <a:off x="4372809" y="6161378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1" name="Rectangle 700">
                <a:extLst>
                  <a:ext uri="{FF2B5EF4-FFF2-40B4-BE49-F238E27FC236}">
                    <a16:creationId xmlns:a16="http://schemas.microsoft.com/office/drawing/2014/main" id="{E9FD5368-4C82-41B5-8813-E4A68C2044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809" y="6161378"/>
                <a:ext cx="274320" cy="274320"/>
              </a:xfrm>
              <a:prstGeom prst="rect">
                <a:avLst/>
              </a:prstGeom>
              <a:blipFill>
                <a:blip r:embed="rId172"/>
                <a:stretch>
                  <a:fillRect l="-4255" r="-4255" b="-42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2" name="Rectangle 701">
                <a:extLst>
                  <a:ext uri="{FF2B5EF4-FFF2-40B4-BE49-F238E27FC236}">
                    <a16:creationId xmlns:a16="http://schemas.microsoft.com/office/drawing/2014/main" xmlns="" id="{EED0792F-C2B2-4807-8766-F638372F6730}"/>
                  </a:ext>
                </a:extLst>
              </p:cNvPr>
              <p:cNvSpPr/>
              <p:nvPr/>
            </p:nvSpPr>
            <p:spPr>
              <a:xfrm>
                <a:off x="4823156" y="6151599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2" name="Rectangle 701">
                <a:extLst>
                  <a:ext uri="{FF2B5EF4-FFF2-40B4-BE49-F238E27FC236}">
                    <a16:creationId xmlns:a16="http://schemas.microsoft.com/office/drawing/2014/main" id="{EED0792F-C2B2-4807-8766-F638372F6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156" y="6151599"/>
                <a:ext cx="274320" cy="274320"/>
              </a:xfrm>
              <a:prstGeom prst="rect">
                <a:avLst/>
              </a:prstGeom>
              <a:blipFill>
                <a:blip r:embed="rId173"/>
                <a:stretch>
                  <a:fillRect l="-4255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3" name="Rectangle 702">
                <a:extLst>
                  <a:ext uri="{FF2B5EF4-FFF2-40B4-BE49-F238E27FC236}">
                    <a16:creationId xmlns:a16="http://schemas.microsoft.com/office/drawing/2014/main" xmlns="" id="{5C847BC3-DA9A-4C1E-BDAF-6FFF7D913886}"/>
                  </a:ext>
                </a:extLst>
              </p:cNvPr>
              <p:cNvSpPr/>
              <p:nvPr/>
            </p:nvSpPr>
            <p:spPr>
              <a:xfrm>
                <a:off x="5266333" y="6153133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3" name="Rectangle 702">
                <a:extLst>
                  <a:ext uri="{FF2B5EF4-FFF2-40B4-BE49-F238E27FC236}">
                    <a16:creationId xmlns:a16="http://schemas.microsoft.com/office/drawing/2014/main" id="{5C847BC3-DA9A-4C1E-BDAF-6FFF7D9138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333" y="6153133"/>
                <a:ext cx="274320" cy="274320"/>
              </a:xfrm>
              <a:prstGeom prst="rect">
                <a:avLst/>
              </a:prstGeom>
              <a:blipFill>
                <a:blip r:embed="rId174"/>
                <a:stretch>
                  <a:fillRect l="-4255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4" name="Rectangle 703">
                <a:extLst>
                  <a:ext uri="{FF2B5EF4-FFF2-40B4-BE49-F238E27FC236}">
                    <a16:creationId xmlns:a16="http://schemas.microsoft.com/office/drawing/2014/main" xmlns="" id="{98912B4F-17E8-4B03-9A6F-9B025440C356}"/>
                  </a:ext>
                </a:extLst>
              </p:cNvPr>
              <p:cNvSpPr/>
              <p:nvPr/>
            </p:nvSpPr>
            <p:spPr>
              <a:xfrm>
                <a:off x="5715068" y="6151574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4" name="Rectangle 703">
                <a:extLst>
                  <a:ext uri="{FF2B5EF4-FFF2-40B4-BE49-F238E27FC236}">
                    <a16:creationId xmlns:a16="http://schemas.microsoft.com/office/drawing/2014/main" id="{98912B4F-17E8-4B03-9A6F-9B025440C3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68" y="6151574"/>
                <a:ext cx="274320" cy="274320"/>
              </a:xfrm>
              <a:prstGeom prst="rect">
                <a:avLst/>
              </a:prstGeom>
              <a:blipFill>
                <a:blip r:embed="rId175"/>
                <a:stretch>
                  <a:fillRect l="-6383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5" name="Rectangle 704">
                <a:extLst>
                  <a:ext uri="{FF2B5EF4-FFF2-40B4-BE49-F238E27FC236}">
                    <a16:creationId xmlns:a16="http://schemas.microsoft.com/office/drawing/2014/main" xmlns="" id="{0B9C64F9-F6DD-44B2-ACD8-2B353B3BBD76}"/>
                  </a:ext>
                </a:extLst>
              </p:cNvPr>
              <p:cNvSpPr/>
              <p:nvPr/>
            </p:nvSpPr>
            <p:spPr>
              <a:xfrm>
                <a:off x="8808276" y="6159379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5" name="Rectangle 704">
                <a:extLst>
                  <a:ext uri="{FF2B5EF4-FFF2-40B4-BE49-F238E27FC236}">
                    <a16:creationId xmlns:a16="http://schemas.microsoft.com/office/drawing/2014/main" id="{0B9C64F9-F6DD-44B2-ACD8-2B353B3BB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276" y="6159379"/>
                <a:ext cx="274320" cy="274320"/>
              </a:xfrm>
              <a:prstGeom prst="rect">
                <a:avLst/>
              </a:prstGeom>
              <a:blipFill>
                <a:blip r:embed="rId176"/>
                <a:stretch>
                  <a:fillRect l="-6383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6" name="Straight Arrow Connector 705">
            <a:extLst>
              <a:ext uri="{FF2B5EF4-FFF2-40B4-BE49-F238E27FC236}">
                <a16:creationId xmlns:a16="http://schemas.microsoft.com/office/drawing/2014/main" xmlns="" id="{56EBD56E-CDB5-4954-9BD9-75D2579A33C5}"/>
              </a:ext>
            </a:extLst>
          </p:cNvPr>
          <p:cNvCxnSpPr>
            <a:endCxn id="698" idx="0"/>
          </p:cNvCxnSpPr>
          <p:nvPr/>
        </p:nvCxnSpPr>
        <p:spPr>
          <a:xfrm>
            <a:off x="3451616" y="5972463"/>
            <a:ext cx="669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7" name="Rectangle 706">
                <a:extLst>
                  <a:ext uri="{FF2B5EF4-FFF2-40B4-BE49-F238E27FC236}">
                    <a16:creationId xmlns:a16="http://schemas.microsoft.com/office/drawing/2014/main" xmlns="" id="{484BFE89-0F09-433C-A1F3-F2049AD2502A}"/>
                  </a:ext>
                </a:extLst>
              </p:cNvPr>
              <p:cNvSpPr/>
              <p:nvPr/>
            </p:nvSpPr>
            <p:spPr>
              <a:xfrm>
                <a:off x="6606253" y="5690541"/>
                <a:ext cx="2023555" cy="2743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7" name="Rectangle 706">
                <a:extLst>
                  <a:ext uri="{FF2B5EF4-FFF2-40B4-BE49-F238E27FC236}">
                    <a16:creationId xmlns:a16="http://schemas.microsoft.com/office/drawing/2014/main" id="{484BFE89-0F09-433C-A1F3-F2049AD250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253" y="5690541"/>
                <a:ext cx="2023555" cy="274320"/>
              </a:xfrm>
              <a:prstGeom prst="rect">
                <a:avLst/>
              </a:prstGeom>
              <a:blipFill>
                <a:blip r:embed="rId17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8" name="Straight Arrow Connector 707">
            <a:extLst>
              <a:ext uri="{FF2B5EF4-FFF2-40B4-BE49-F238E27FC236}">
                <a16:creationId xmlns:a16="http://schemas.microsoft.com/office/drawing/2014/main" xmlns="" id="{22B6716C-A20D-44E3-8BDE-A46486E8AF4E}"/>
              </a:ext>
            </a:extLst>
          </p:cNvPr>
          <p:cNvCxnSpPr>
            <a:stCxn id="721" idx="2"/>
            <a:endCxn id="702" idx="0"/>
          </p:cNvCxnSpPr>
          <p:nvPr/>
        </p:nvCxnSpPr>
        <p:spPr>
          <a:xfrm>
            <a:off x="4953405" y="5964886"/>
            <a:ext cx="6911" cy="1867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9" name="Straight Arrow Connector 708">
            <a:extLst>
              <a:ext uri="{FF2B5EF4-FFF2-40B4-BE49-F238E27FC236}">
                <a16:creationId xmlns:a16="http://schemas.microsoft.com/office/drawing/2014/main" xmlns="" id="{3BD7A7FC-A552-470A-9963-BD05B60355D2}"/>
              </a:ext>
            </a:extLst>
          </p:cNvPr>
          <p:cNvCxnSpPr>
            <a:stCxn id="723" idx="2"/>
            <a:endCxn id="703" idx="0"/>
          </p:cNvCxnSpPr>
          <p:nvPr/>
        </p:nvCxnSpPr>
        <p:spPr>
          <a:xfrm>
            <a:off x="5396582" y="5966420"/>
            <a:ext cx="6911" cy="1867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Straight Arrow Connector 709">
            <a:extLst>
              <a:ext uri="{FF2B5EF4-FFF2-40B4-BE49-F238E27FC236}">
                <a16:creationId xmlns:a16="http://schemas.microsoft.com/office/drawing/2014/main" xmlns="" id="{15E843A5-D803-41F8-9EED-8BD01E1C8A93}"/>
              </a:ext>
            </a:extLst>
          </p:cNvPr>
          <p:cNvCxnSpPr>
            <a:stCxn id="725" idx="2"/>
            <a:endCxn id="704" idx="0"/>
          </p:cNvCxnSpPr>
          <p:nvPr/>
        </p:nvCxnSpPr>
        <p:spPr>
          <a:xfrm>
            <a:off x="5845317" y="5964861"/>
            <a:ext cx="6911" cy="1867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1" name="Straight Arrow Connector 710">
            <a:extLst>
              <a:ext uri="{FF2B5EF4-FFF2-40B4-BE49-F238E27FC236}">
                <a16:creationId xmlns:a16="http://schemas.microsoft.com/office/drawing/2014/main" xmlns="" id="{EA40F44C-539C-469A-BD69-59DCE064807D}"/>
              </a:ext>
            </a:extLst>
          </p:cNvPr>
          <p:cNvCxnSpPr>
            <a:endCxn id="712" idx="1"/>
          </p:cNvCxnSpPr>
          <p:nvPr/>
        </p:nvCxnSpPr>
        <p:spPr>
          <a:xfrm>
            <a:off x="8636271" y="5827701"/>
            <a:ext cx="1720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2" name="Rectangle 711">
                <a:extLst>
                  <a:ext uri="{FF2B5EF4-FFF2-40B4-BE49-F238E27FC236}">
                    <a16:creationId xmlns:a16="http://schemas.microsoft.com/office/drawing/2014/main" xmlns="" id="{C958BF6E-4126-4EBB-86F0-2E6069D51B9C}"/>
                  </a:ext>
                </a:extLst>
              </p:cNvPr>
              <p:cNvSpPr/>
              <p:nvPr/>
            </p:nvSpPr>
            <p:spPr>
              <a:xfrm>
                <a:off x="8808276" y="5690541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2" name="Rectangle 711">
                <a:extLst>
                  <a:ext uri="{FF2B5EF4-FFF2-40B4-BE49-F238E27FC236}">
                    <a16:creationId xmlns:a16="http://schemas.microsoft.com/office/drawing/2014/main" id="{C958BF6E-4126-4EBB-86F0-2E6069D51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276" y="5690541"/>
                <a:ext cx="274320" cy="274320"/>
              </a:xfrm>
              <a:prstGeom prst="rect">
                <a:avLst/>
              </a:prstGeom>
              <a:blipFill>
                <a:blip r:embed="rId178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3" name="Straight Arrow Connector 712">
            <a:extLst>
              <a:ext uri="{FF2B5EF4-FFF2-40B4-BE49-F238E27FC236}">
                <a16:creationId xmlns:a16="http://schemas.microsoft.com/office/drawing/2014/main" xmlns="" id="{333D92C0-2C45-4B5A-A8C9-60DD35C47828}"/>
              </a:ext>
            </a:extLst>
          </p:cNvPr>
          <p:cNvCxnSpPr>
            <a:stCxn id="712" idx="2"/>
            <a:endCxn id="705" idx="0"/>
          </p:cNvCxnSpPr>
          <p:nvPr/>
        </p:nvCxnSpPr>
        <p:spPr>
          <a:xfrm>
            <a:off x="8945436" y="5964861"/>
            <a:ext cx="0" cy="1945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4" name="Straight Arrow Connector 713">
            <a:extLst>
              <a:ext uri="{FF2B5EF4-FFF2-40B4-BE49-F238E27FC236}">
                <a16:creationId xmlns:a16="http://schemas.microsoft.com/office/drawing/2014/main" xmlns="" id="{932EACC1-30CA-4AEC-9DBC-7BD6CE0D121E}"/>
              </a:ext>
            </a:extLst>
          </p:cNvPr>
          <p:cNvCxnSpPr>
            <a:stCxn id="727" idx="3"/>
            <a:endCxn id="707" idx="1"/>
          </p:cNvCxnSpPr>
          <p:nvPr/>
        </p:nvCxnSpPr>
        <p:spPr>
          <a:xfrm>
            <a:off x="6435722" y="5827701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5" name="Straight Arrow Connector 714">
            <a:extLst>
              <a:ext uri="{FF2B5EF4-FFF2-40B4-BE49-F238E27FC236}">
                <a16:creationId xmlns:a16="http://schemas.microsoft.com/office/drawing/2014/main" xmlns="" id="{1A85A918-1AD6-4EB7-9491-B308A4D0D621}"/>
              </a:ext>
            </a:extLst>
          </p:cNvPr>
          <p:cNvCxnSpPr>
            <a:stCxn id="695" idx="3"/>
            <a:endCxn id="721" idx="1"/>
          </p:cNvCxnSpPr>
          <p:nvPr/>
        </p:nvCxnSpPr>
        <p:spPr>
          <a:xfrm flipV="1">
            <a:off x="4652176" y="5827726"/>
            <a:ext cx="164069" cy="21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" name="Straight Arrow Connector 715">
            <a:extLst>
              <a:ext uri="{FF2B5EF4-FFF2-40B4-BE49-F238E27FC236}">
                <a16:creationId xmlns:a16="http://schemas.microsoft.com/office/drawing/2014/main" xmlns="" id="{06E85A81-A1FF-4F71-94D0-965F81A3495D}"/>
              </a:ext>
            </a:extLst>
          </p:cNvPr>
          <p:cNvCxnSpPr>
            <a:stCxn id="692" idx="3"/>
            <a:endCxn id="695" idx="1"/>
          </p:cNvCxnSpPr>
          <p:nvPr/>
        </p:nvCxnSpPr>
        <p:spPr>
          <a:xfrm flipV="1">
            <a:off x="2458763" y="5829858"/>
            <a:ext cx="165540" cy="1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" name="Straight Arrow Connector 716">
            <a:extLst>
              <a:ext uri="{FF2B5EF4-FFF2-40B4-BE49-F238E27FC236}">
                <a16:creationId xmlns:a16="http://schemas.microsoft.com/office/drawing/2014/main" xmlns="" id="{CC40CCC7-09AA-4616-91AE-9F9A58E11189}"/>
              </a:ext>
            </a:extLst>
          </p:cNvPr>
          <p:cNvCxnSpPr>
            <a:endCxn id="718" idx="1"/>
          </p:cNvCxnSpPr>
          <p:nvPr/>
        </p:nvCxnSpPr>
        <p:spPr>
          <a:xfrm>
            <a:off x="9088535" y="5826384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8" name="Rectangle 717">
                <a:extLst>
                  <a:ext uri="{FF2B5EF4-FFF2-40B4-BE49-F238E27FC236}">
                    <a16:creationId xmlns:a16="http://schemas.microsoft.com/office/drawing/2014/main" xmlns="" id="{8B705FB9-A5E4-4A1F-BF7C-5C0E9455CD1D}"/>
                  </a:ext>
                </a:extLst>
              </p:cNvPr>
              <p:cNvSpPr/>
              <p:nvPr/>
            </p:nvSpPr>
            <p:spPr>
              <a:xfrm>
                <a:off x="9253127" y="5689224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8" name="Rectangle 717">
                <a:extLst>
                  <a:ext uri="{FF2B5EF4-FFF2-40B4-BE49-F238E27FC236}">
                    <a16:creationId xmlns:a16="http://schemas.microsoft.com/office/drawing/2014/main" id="{8B705FB9-A5E4-4A1F-BF7C-5C0E9455C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127" y="5689224"/>
                <a:ext cx="274320" cy="274320"/>
              </a:xfrm>
              <a:prstGeom prst="rect">
                <a:avLst/>
              </a:prstGeom>
              <a:blipFill>
                <a:blip r:embed="rId178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9" name="Straight Arrow Connector 718">
            <a:extLst>
              <a:ext uri="{FF2B5EF4-FFF2-40B4-BE49-F238E27FC236}">
                <a16:creationId xmlns:a16="http://schemas.microsoft.com/office/drawing/2014/main" xmlns="" id="{0EDAA9EC-B93E-4748-8ED0-8FC16DC5797C}"/>
              </a:ext>
            </a:extLst>
          </p:cNvPr>
          <p:cNvCxnSpPr>
            <a:stCxn id="718" idx="2"/>
            <a:endCxn id="720" idx="0"/>
          </p:cNvCxnSpPr>
          <p:nvPr/>
        </p:nvCxnSpPr>
        <p:spPr>
          <a:xfrm>
            <a:off x="9390287" y="5963544"/>
            <a:ext cx="0" cy="1958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0" name="Rectangle 719">
                <a:extLst>
                  <a:ext uri="{FF2B5EF4-FFF2-40B4-BE49-F238E27FC236}">
                    <a16:creationId xmlns:a16="http://schemas.microsoft.com/office/drawing/2014/main" xmlns="" id="{EEFB6204-5727-4514-A5EB-694BEAECFF2C}"/>
                  </a:ext>
                </a:extLst>
              </p:cNvPr>
              <p:cNvSpPr/>
              <p:nvPr/>
            </p:nvSpPr>
            <p:spPr>
              <a:xfrm>
                <a:off x="9253127" y="6159379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0" name="Rectangle 719">
                <a:extLst>
                  <a:ext uri="{FF2B5EF4-FFF2-40B4-BE49-F238E27FC236}">
                    <a16:creationId xmlns:a16="http://schemas.microsoft.com/office/drawing/2014/main" id="{EEFB6204-5727-4514-A5EB-694BEAECFF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127" y="6159379"/>
                <a:ext cx="274320" cy="274320"/>
              </a:xfrm>
              <a:prstGeom prst="rect">
                <a:avLst/>
              </a:prstGeom>
              <a:blipFill>
                <a:blip r:embed="rId179"/>
                <a:stretch>
                  <a:fillRect l="-6383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1" name="Rectangle 720">
                <a:extLst>
                  <a:ext uri="{FF2B5EF4-FFF2-40B4-BE49-F238E27FC236}">
                    <a16:creationId xmlns:a16="http://schemas.microsoft.com/office/drawing/2014/main" xmlns="" id="{0ED37A84-6F51-4EA3-A7BC-1BE800DC43B1}"/>
                  </a:ext>
                </a:extLst>
              </p:cNvPr>
              <p:cNvSpPr/>
              <p:nvPr/>
            </p:nvSpPr>
            <p:spPr>
              <a:xfrm>
                <a:off x="4816245" y="5690566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1" name="Rectangle 720">
                <a:extLst>
                  <a:ext uri="{FF2B5EF4-FFF2-40B4-BE49-F238E27FC236}">
                    <a16:creationId xmlns:a16="http://schemas.microsoft.com/office/drawing/2014/main" id="{0ED37A84-6F51-4EA3-A7BC-1BE800DC43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245" y="5690566"/>
                <a:ext cx="274320" cy="274320"/>
              </a:xfrm>
              <a:prstGeom prst="rect">
                <a:avLst/>
              </a:prstGeom>
              <a:blipFill>
                <a:blip r:embed="rId180"/>
                <a:stretch>
                  <a:fillRect l="-19149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2" name="Straight Arrow Connector 721">
            <a:extLst>
              <a:ext uri="{FF2B5EF4-FFF2-40B4-BE49-F238E27FC236}">
                <a16:creationId xmlns:a16="http://schemas.microsoft.com/office/drawing/2014/main" xmlns="" id="{7056565C-2C48-420B-932E-05F2CC828016}"/>
              </a:ext>
            </a:extLst>
          </p:cNvPr>
          <p:cNvCxnSpPr>
            <a:stCxn id="721" idx="3"/>
            <a:endCxn id="723" idx="1"/>
          </p:cNvCxnSpPr>
          <p:nvPr/>
        </p:nvCxnSpPr>
        <p:spPr>
          <a:xfrm>
            <a:off x="5090565" y="5827726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3" name="Rectangle 722">
                <a:extLst>
                  <a:ext uri="{FF2B5EF4-FFF2-40B4-BE49-F238E27FC236}">
                    <a16:creationId xmlns:a16="http://schemas.microsoft.com/office/drawing/2014/main" xmlns="" id="{9CD6722E-8D55-4A3E-8216-362746BABD43}"/>
                  </a:ext>
                </a:extLst>
              </p:cNvPr>
              <p:cNvSpPr/>
              <p:nvPr/>
            </p:nvSpPr>
            <p:spPr>
              <a:xfrm>
                <a:off x="5259422" y="56921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3" name="Rectangle 722">
                <a:extLst>
                  <a:ext uri="{FF2B5EF4-FFF2-40B4-BE49-F238E27FC236}">
                    <a16:creationId xmlns:a16="http://schemas.microsoft.com/office/drawing/2014/main" id="{9CD6722E-8D55-4A3E-8216-362746BABD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422" y="5692100"/>
                <a:ext cx="274320" cy="274320"/>
              </a:xfrm>
              <a:prstGeom prst="rect">
                <a:avLst/>
              </a:prstGeom>
              <a:blipFill>
                <a:blip r:embed="rId163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4" name="Straight Arrow Connector 723">
            <a:extLst>
              <a:ext uri="{FF2B5EF4-FFF2-40B4-BE49-F238E27FC236}">
                <a16:creationId xmlns:a16="http://schemas.microsoft.com/office/drawing/2014/main" xmlns="" id="{85C09750-84E8-4FF8-B52E-08AFAA44CD60}"/>
              </a:ext>
            </a:extLst>
          </p:cNvPr>
          <p:cNvCxnSpPr>
            <a:stCxn id="723" idx="3"/>
            <a:endCxn id="725" idx="1"/>
          </p:cNvCxnSpPr>
          <p:nvPr/>
        </p:nvCxnSpPr>
        <p:spPr>
          <a:xfrm flipV="1">
            <a:off x="5533742" y="5827701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5" name="Rectangle 724">
                <a:extLst>
                  <a:ext uri="{FF2B5EF4-FFF2-40B4-BE49-F238E27FC236}">
                    <a16:creationId xmlns:a16="http://schemas.microsoft.com/office/drawing/2014/main" xmlns="" id="{50E2ED6E-5F0E-421D-9508-197F4A220244}"/>
                  </a:ext>
                </a:extLst>
              </p:cNvPr>
              <p:cNvSpPr/>
              <p:nvPr/>
            </p:nvSpPr>
            <p:spPr>
              <a:xfrm>
                <a:off x="5708157" y="5690541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5" name="Rectangle 724">
                <a:extLst>
                  <a:ext uri="{FF2B5EF4-FFF2-40B4-BE49-F238E27FC236}">
                    <a16:creationId xmlns:a16="http://schemas.microsoft.com/office/drawing/2014/main" id="{50E2ED6E-5F0E-421D-9508-197F4A2202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57" y="5690541"/>
                <a:ext cx="274320" cy="274320"/>
              </a:xfrm>
              <a:prstGeom prst="rect">
                <a:avLst/>
              </a:prstGeom>
              <a:blipFill>
                <a:blip r:embed="rId180"/>
                <a:stretch>
                  <a:fillRect l="-19149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6" name="Straight Arrow Connector 725">
            <a:extLst>
              <a:ext uri="{FF2B5EF4-FFF2-40B4-BE49-F238E27FC236}">
                <a16:creationId xmlns:a16="http://schemas.microsoft.com/office/drawing/2014/main" xmlns="" id="{E1D2F4EB-96F5-4977-9155-39E513B47B57}"/>
              </a:ext>
            </a:extLst>
          </p:cNvPr>
          <p:cNvCxnSpPr>
            <a:cxnSpLocks/>
            <a:endCxn id="727" idx="1"/>
          </p:cNvCxnSpPr>
          <p:nvPr/>
        </p:nvCxnSpPr>
        <p:spPr>
          <a:xfrm>
            <a:off x="5996810" y="5827701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7" name="Rectangle 726">
                <a:extLst>
                  <a:ext uri="{FF2B5EF4-FFF2-40B4-BE49-F238E27FC236}">
                    <a16:creationId xmlns:a16="http://schemas.microsoft.com/office/drawing/2014/main" xmlns="" id="{3DF8D482-2A8F-4B09-9773-6FE298264E87}"/>
                  </a:ext>
                </a:extLst>
              </p:cNvPr>
              <p:cNvSpPr/>
              <p:nvPr/>
            </p:nvSpPr>
            <p:spPr>
              <a:xfrm>
                <a:off x="6161402" y="5690541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7" name="Rectangle 726">
                <a:extLst>
                  <a:ext uri="{FF2B5EF4-FFF2-40B4-BE49-F238E27FC236}">
                    <a16:creationId xmlns:a16="http://schemas.microsoft.com/office/drawing/2014/main" id="{3DF8D482-2A8F-4B09-9773-6FE298264E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402" y="5690541"/>
                <a:ext cx="274320" cy="274320"/>
              </a:xfrm>
              <a:prstGeom prst="rect">
                <a:avLst/>
              </a:prstGeom>
              <a:blipFill>
                <a:blip r:embed="rId178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8" name="Straight Arrow Connector 727">
            <a:extLst>
              <a:ext uri="{FF2B5EF4-FFF2-40B4-BE49-F238E27FC236}">
                <a16:creationId xmlns:a16="http://schemas.microsoft.com/office/drawing/2014/main" xmlns="" id="{6BAA21B2-5609-498C-9A80-784B53CA6372}"/>
              </a:ext>
            </a:extLst>
          </p:cNvPr>
          <p:cNvCxnSpPr>
            <a:stCxn id="727" idx="2"/>
            <a:endCxn id="729" idx="0"/>
          </p:cNvCxnSpPr>
          <p:nvPr/>
        </p:nvCxnSpPr>
        <p:spPr>
          <a:xfrm>
            <a:off x="6298562" y="5964861"/>
            <a:ext cx="1903" cy="184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9" name="Rectangle 728">
                <a:extLst>
                  <a:ext uri="{FF2B5EF4-FFF2-40B4-BE49-F238E27FC236}">
                    <a16:creationId xmlns:a16="http://schemas.microsoft.com/office/drawing/2014/main" xmlns="" id="{10389713-5DBF-42B4-8B7C-936C341E0AE6}"/>
                  </a:ext>
                </a:extLst>
              </p:cNvPr>
              <p:cNvSpPr/>
              <p:nvPr/>
            </p:nvSpPr>
            <p:spPr>
              <a:xfrm>
                <a:off x="6163305" y="6149247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9" name="Rectangle 728">
                <a:extLst>
                  <a:ext uri="{FF2B5EF4-FFF2-40B4-BE49-F238E27FC236}">
                    <a16:creationId xmlns:a16="http://schemas.microsoft.com/office/drawing/2014/main" id="{10389713-5DBF-42B4-8B7C-936C341E0A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305" y="6149247"/>
                <a:ext cx="274320" cy="274320"/>
              </a:xfrm>
              <a:prstGeom prst="rect">
                <a:avLst/>
              </a:prstGeom>
              <a:blipFill>
                <a:blip r:embed="rId181"/>
                <a:stretch>
                  <a:fillRect l="-4255" r="-2128" b="-42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0" name="Straight Arrow Connector 729">
            <a:extLst>
              <a:ext uri="{FF2B5EF4-FFF2-40B4-BE49-F238E27FC236}">
                <a16:creationId xmlns:a16="http://schemas.microsoft.com/office/drawing/2014/main" xmlns="" id="{92437750-C312-4CCE-96A1-5B809F99810A}"/>
              </a:ext>
            </a:extLst>
          </p:cNvPr>
          <p:cNvCxnSpPr>
            <a:endCxn id="731" idx="1"/>
          </p:cNvCxnSpPr>
          <p:nvPr/>
        </p:nvCxnSpPr>
        <p:spPr>
          <a:xfrm>
            <a:off x="9534859" y="5826494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1" name="Rectangle 730">
                <a:extLst>
                  <a:ext uri="{FF2B5EF4-FFF2-40B4-BE49-F238E27FC236}">
                    <a16:creationId xmlns:a16="http://schemas.microsoft.com/office/drawing/2014/main" xmlns="" id="{52500FE2-56FD-4DCF-B571-4800035F973B}"/>
                  </a:ext>
                </a:extLst>
              </p:cNvPr>
              <p:cNvSpPr/>
              <p:nvPr/>
            </p:nvSpPr>
            <p:spPr>
              <a:xfrm>
                <a:off x="9699451" y="5689334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31" name="Rectangle 730">
                <a:extLst>
                  <a:ext uri="{FF2B5EF4-FFF2-40B4-BE49-F238E27FC236}">
                    <a16:creationId xmlns:a16="http://schemas.microsoft.com/office/drawing/2014/main" id="{52500FE2-56FD-4DCF-B571-4800035F97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451" y="5689334"/>
                <a:ext cx="274320" cy="274320"/>
              </a:xfrm>
              <a:prstGeom prst="rect">
                <a:avLst/>
              </a:prstGeom>
              <a:blipFill>
                <a:blip r:embed="rId182"/>
                <a:stretch>
                  <a:fillRect l="-21277" r="-1276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2" name="Straight Arrow Connector 731">
            <a:extLst>
              <a:ext uri="{FF2B5EF4-FFF2-40B4-BE49-F238E27FC236}">
                <a16:creationId xmlns:a16="http://schemas.microsoft.com/office/drawing/2014/main" xmlns="" id="{01ACB789-31A0-4FA0-9D2F-853DCFE0E196}"/>
              </a:ext>
            </a:extLst>
          </p:cNvPr>
          <p:cNvCxnSpPr>
            <a:stCxn id="731" idx="2"/>
            <a:endCxn id="733" idx="0"/>
          </p:cNvCxnSpPr>
          <p:nvPr/>
        </p:nvCxnSpPr>
        <p:spPr>
          <a:xfrm>
            <a:off x="9836611" y="5963654"/>
            <a:ext cx="0" cy="1958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3" name="Rectangle 732">
                <a:extLst>
                  <a:ext uri="{FF2B5EF4-FFF2-40B4-BE49-F238E27FC236}">
                    <a16:creationId xmlns:a16="http://schemas.microsoft.com/office/drawing/2014/main" xmlns="" id="{92C8CF05-F50C-4790-BF89-4FB2387B4112}"/>
                  </a:ext>
                </a:extLst>
              </p:cNvPr>
              <p:cNvSpPr/>
              <p:nvPr/>
            </p:nvSpPr>
            <p:spPr>
              <a:xfrm>
                <a:off x="9699451" y="6159489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3" name="Rectangle 732">
                <a:extLst>
                  <a:ext uri="{FF2B5EF4-FFF2-40B4-BE49-F238E27FC236}">
                    <a16:creationId xmlns:a16="http://schemas.microsoft.com/office/drawing/2014/main" id="{92C8CF05-F50C-4790-BF89-4FB2387B4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451" y="6159489"/>
                <a:ext cx="274320" cy="274320"/>
              </a:xfrm>
              <a:prstGeom prst="rect">
                <a:avLst/>
              </a:prstGeom>
              <a:blipFill>
                <a:blip r:embed="rId183"/>
                <a:stretch>
                  <a:fillRect l="-4255" r="-4255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4" name="Rectangle 733">
                <a:extLst>
                  <a:ext uri="{FF2B5EF4-FFF2-40B4-BE49-F238E27FC236}">
                    <a16:creationId xmlns:a16="http://schemas.microsoft.com/office/drawing/2014/main" xmlns="" id="{56A51F6A-613A-4E41-94C0-D17BBEF5D65C}"/>
                  </a:ext>
                </a:extLst>
              </p:cNvPr>
              <p:cNvSpPr/>
              <p:nvPr/>
            </p:nvSpPr>
            <p:spPr>
              <a:xfrm>
                <a:off x="6608156" y="6166746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4" name="Rectangle 733">
                <a:extLst>
                  <a:ext uri="{FF2B5EF4-FFF2-40B4-BE49-F238E27FC236}">
                    <a16:creationId xmlns:a16="http://schemas.microsoft.com/office/drawing/2014/main" id="{56A51F6A-613A-4E41-94C0-D17BBEF5D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156" y="6166746"/>
                <a:ext cx="274320" cy="274320"/>
              </a:xfrm>
              <a:prstGeom prst="rect">
                <a:avLst/>
              </a:prstGeom>
              <a:blipFill>
                <a:blip r:embed="rId184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5" name="Rectangle 734">
                <a:extLst>
                  <a:ext uri="{FF2B5EF4-FFF2-40B4-BE49-F238E27FC236}">
                    <a16:creationId xmlns:a16="http://schemas.microsoft.com/office/drawing/2014/main" xmlns="" id="{788149C7-3BA6-493A-A14A-7D14028442DC}"/>
                  </a:ext>
                </a:extLst>
              </p:cNvPr>
              <p:cNvSpPr/>
              <p:nvPr/>
            </p:nvSpPr>
            <p:spPr>
              <a:xfrm>
                <a:off x="6958170" y="6166746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5" name="Rectangle 734">
                <a:extLst>
                  <a:ext uri="{FF2B5EF4-FFF2-40B4-BE49-F238E27FC236}">
                    <a16:creationId xmlns:a16="http://schemas.microsoft.com/office/drawing/2014/main" id="{788149C7-3BA6-493A-A14A-7D1402844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70" y="6166746"/>
                <a:ext cx="274320" cy="274320"/>
              </a:xfrm>
              <a:prstGeom prst="rect">
                <a:avLst/>
              </a:prstGeom>
              <a:blipFill>
                <a:blip r:embed="rId185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6" name="Rectangle 735">
                <a:extLst>
                  <a:ext uri="{FF2B5EF4-FFF2-40B4-BE49-F238E27FC236}">
                    <a16:creationId xmlns:a16="http://schemas.microsoft.com/office/drawing/2014/main" xmlns="" id="{676A876C-0FA0-4DF3-9953-383CAAC5A19D}"/>
                  </a:ext>
                </a:extLst>
              </p:cNvPr>
              <p:cNvSpPr/>
              <p:nvPr/>
            </p:nvSpPr>
            <p:spPr>
              <a:xfrm>
                <a:off x="7306482" y="6165187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6" name="Rectangle 735">
                <a:extLst>
                  <a:ext uri="{FF2B5EF4-FFF2-40B4-BE49-F238E27FC236}">
                    <a16:creationId xmlns:a16="http://schemas.microsoft.com/office/drawing/2014/main" id="{676A876C-0FA0-4DF3-9953-383CAAC5A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482" y="6165187"/>
                <a:ext cx="274320" cy="274320"/>
              </a:xfrm>
              <a:prstGeom prst="rect">
                <a:avLst/>
              </a:prstGeom>
              <a:blipFill>
                <a:blip r:embed="rId186"/>
                <a:stretch>
                  <a:fillRect l="-1961" b="-1961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7" name="Rectangle 736">
                <a:extLst>
                  <a:ext uri="{FF2B5EF4-FFF2-40B4-BE49-F238E27FC236}">
                    <a16:creationId xmlns:a16="http://schemas.microsoft.com/office/drawing/2014/main" xmlns="" id="{B8C6F4AD-7F03-443C-B852-1577D54E559B}"/>
                  </a:ext>
                </a:extLst>
              </p:cNvPr>
              <p:cNvSpPr/>
              <p:nvPr/>
            </p:nvSpPr>
            <p:spPr>
              <a:xfrm>
                <a:off x="7656464" y="6166746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7" name="Rectangle 736">
                <a:extLst>
                  <a:ext uri="{FF2B5EF4-FFF2-40B4-BE49-F238E27FC236}">
                    <a16:creationId xmlns:a16="http://schemas.microsoft.com/office/drawing/2014/main" id="{B8C6F4AD-7F03-443C-B852-1577D54E55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464" y="6166746"/>
                <a:ext cx="274320" cy="274320"/>
              </a:xfrm>
              <a:prstGeom prst="rect">
                <a:avLst/>
              </a:prstGeom>
              <a:blipFill>
                <a:blip r:embed="rId187"/>
                <a:stretch>
                  <a:fillRect l="-1961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8" name="Rectangle 737">
                <a:extLst>
                  <a:ext uri="{FF2B5EF4-FFF2-40B4-BE49-F238E27FC236}">
                    <a16:creationId xmlns:a16="http://schemas.microsoft.com/office/drawing/2014/main" xmlns="" id="{7C90DC71-4CF9-491D-A3E1-18F3C8330471}"/>
                  </a:ext>
                </a:extLst>
              </p:cNvPr>
              <p:cNvSpPr/>
              <p:nvPr/>
            </p:nvSpPr>
            <p:spPr>
              <a:xfrm>
                <a:off x="8006660" y="6166746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8" name="Rectangle 737">
                <a:extLst>
                  <a:ext uri="{FF2B5EF4-FFF2-40B4-BE49-F238E27FC236}">
                    <a16:creationId xmlns:a16="http://schemas.microsoft.com/office/drawing/2014/main" id="{7C90DC71-4CF9-491D-A3E1-18F3C83304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660" y="6166746"/>
                <a:ext cx="274320" cy="274320"/>
              </a:xfrm>
              <a:prstGeom prst="rect">
                <a:avLst/>
              </a:prstGeom>
              <a:blipFill>
                <a:blip r:embed="rId188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9" name="Rectangle 738">
                <a:extLst>
                  <a:ext uri="{FF2B5EF4-FFF2-40B4-BE49-F238E27FC236}">
                    <a16:creationId xmlns:a16="http://schemas.microsoft.com/office/drawing/2014/main" xmlns="" id="{DF7D09F6-A6E6-45D5-99CF-25E826C4EC50}"/>
                  </a:ext>
                </a:extLst>
              </p:cNvPr>
              <p:cNvSpPr/>
              <p:nvPr/>
            </p:nvSpPr>
            <p:spPr>
              <a:xfrm>
                <a:off x="8358141" y="6166746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9" name="Rectangle 738">
                <a:extLst>
                  <a:ext uri="{FF2B5EF4-FFF2-40B4-BE49-F238E27FC236}">
                    <a16:creationId xmlns:a16="http://schemas.microsoft.com/office/drawing/2014/main" id="{DF7D09F6-A6E6-45D5-99CF-25E826C4EC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141" y="6166746"/>
                <a:ext cx="274320" cy="274320"/>
              </a:xfrm>
              <a:prstGeom prst="rect">
                <a:avLst/>
              </a:prstGeom>
              <a:blipFill>
                <a:blip r:embed="rId189"/>
                <a:stretch>
                  <a:fillRect l="-1961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0" name="Straight Arrow Connector 739">
            <a:extLst>
              <a:ext uri="{FF2B5EF4-FFF2-40B4-BE49-F238E27FC236}">
                <a16:creationId xmlns:a16="http://schemas.microsoft.com/office/drawing/2014/main" xmlns="" id="{70403821-D7EB-4E68-A788-53B31D1FC1EB}"/>
              </a:ext>
            </a:extLst>
          </p:cNvPr>
          <p:cNvCxnSpPr>
            <a:endCxn id="699" idx="0"/>
          </p:cNvCxnSpPr>
          <p:nvPr/>
        </p:nvCxnSpPr>
        <p:spPr>
          <a:xfrm>
            <a:off x="3793052" y="5975736"/>
            <a:ext cx="0" cy="185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Arrow Connector 740">
            <a:extLst>
              <a:ext uri="{FF2B5EF4-FFF2-40B4-BE49-F238E27FC236}">
                <a16:creationId xmlns:a16="http://schemas.microsoft.com/office/drawing/2014/main" xmlns="" id="{DB675D9A-4C82-4322-9112-CD56396C034E}"/>
              </a:ext>
            </a:extLst>
          </p:cNvPr>
          <p:cNvCxnSpPr>
            <a:cxnSpLocks/>
            <a:endCxn id="700" idx="0"/>
          </p:cNvCxnSpPr>
          <p:nvPr/>
        </p:nvCxnSpPr>
        <p:spPr>
          <a:xfrm flipH="1">
            <a:off x="4158488" y="5979552"/>
            <a:ext cx="0" cy="1818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Arrow Connector 741">
            <a:extLst>
              <a:ext uri="{FF2B5EF4-FFF2-40B4-BE49-F238E27FC236}">
                <a16:creationId xmlns:a16="http://schemas.microsoft.com/office/drawing/2014/main" xmlns="" id="{B001BC3A-E32C-4275-8B0F-3AC13918DD52}"/>
              </a:ext>
            </a:extLst>
          </p:cNvPr>
          <p:cNvCxnSpPr>
            <a:cxnSpLocks/>
            <a:endCxn id="701" idx="0"/>
          </p:cNvCxnSpPr>
          <p:nvPr/>
        </p:nvCxnSpPr>
        <p:spPr>
          <a:xfrm>
            <a:off x="4509969" y="5980794"/>
            <a:ext cx="0" cy="1805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Arrow Connector 742">
            <a:extLst>
              <a:ext uri="{FF2B5EF4-FFF2-40B4-BE49-F238E27FC236}">
                <a16:creationId xmlns:a16="http://schemas.microsoft.com/office/drawing/2014/main" xmlns="" id="{D94379DC-A9E9-40BE-B0B5-16FA924FF59F}"/>
              </a:ext>
            </a:extLst>
          </p:cNvPr>
          <p:cNvCxnSpPr>
            <a:cxnSpLocks/>
            <a:endCxn id="697" idx="0"/>
          </p:cNvCxnSpPr>
          <p:nvPr/>
        </p:nvCxnSpPr>
        <p:spPr>
          <a:xfrm>
            <a:off x="3107007" y="5979552"/>
            <a:ext cx="2991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Arrow Connector 743">
            <a:extLst>
              <a:ext uri="{FF2B5EF4-FFF2-40B4-BE49-F238E27FC236}">
                <a16:creationId xmlns:a16="http://schemas.microsoft.com/office/drawing/2014/main" xmlns="" id="{9B23ABED-56CA-4FF7-BE22-F51CFA04CD0D}"/>
              </a:ext>
            </a:extLst>
          </p:cNvPr>
          <p:cNvCxnSpPr>
            <a:cxnSpLocks/>
            <a:endCxn id="696" idx="0"/>
          </p:cNvCxnSpPr>
          <p:nvPr/>
        </p:nvCxnSpPr>
        <p:spPr>
          <a:xfrm>
            <a:off x="2747972" y="5979552"/>
            <a:ext cx="0" cy="1818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Arrow Connector 744">
            <a:extLst>
              <a:ext uri="{FF2B5EF4-FFF2-40B4-BE49-F238E27FC236}">
                <a16:creationId xmlns:a16="http://schemas.microsoft.com/office/drawing/2014/main" xmlns="" id="{4098A828-7D78-45E6-96D3-F435F2896E39}"/>
              </a:ext>
            </a:extLst>
          </p:cNvPr>
          <p:cNvCxnSpPr/>
          <p:nvPr/>
        </p:nvCxnSpPr>
        <p:spPr>
          <a:xfrm>
            <a:off x="7456960" y="5973456"/>
            <a:ext cx="6694" cy="182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Arrow Connector 745">
            <a:extLst>
              <a:ext uri="{FF2B5EF4-FFF2-40B4-BE49-F238E27FC236}">
                <a16:creationId xmlns:a16="http://schemas.microsoft.com/office/drawing/2014/main" xmlns="" id="{62247F4E-ABFE-447B-9BD3-D62C2AD8938A}"/>
              </a:ext>
            </a:extLst>
          </p:cNvPr>
          <p:cNvCxnSpPr/>
          <p:nvPr/>
        </p:nvCxnSpPr>
        <p:spPr>
          <a:xfrm>
            <a:off x="7798396" y="5976729"/>
            <a:ext cx="0" cy="1856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Arrow Connector 746">
            <a:extLst>
              <a:ext uri="{FF2B5EF4-FFF2-40B4-BE49-F238E27FC236}">
                <a16:creationId xmlns:a16="http://schemas.microsoft.com/office/drawing/2014/main" xmlns="" id="{1D471C66-5E18-4616-A7BD-3CB703F9A882}"/>
              </a:ext>
            </a:extLst>
          </p:cNvPr>
          <p:cNvCxnSpPr/>
          <p:nvPr/>
        </p:nvCxnSpPr>
        <p:spPr>
          <a:xfrm flipH="1">
            <a:off x="8163832" y="5970385"/>
            <a:ext cx="0" cy="1818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8" name="Straight Arrow Connector 747">
            <a:extLst>
              <a:ext uri="{FF2B5EF4-FFF2-40B4-BE49-F238E27FC236}">
                <a16:creationId xmlns:a16="http://schemas.microsoft.com/office/drawing/2014/main" xmlns="" id="{9E6143C0-0CDE-4DEF-990E-A1A209FE343D}"/>
              </a:ext>
            </a:extLst>
          </p:cNvPr>
          <p:cNvCxnSpPr/>
          <p:nvPr/>
        </p:nvCxnSpPr>
        <p:spPr>
          <a:xfrm>
            <a:off x="8515313" y="5971627"/>
            <a:ext cx="0" cy="1805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9" name="Straight Arrow Connector 748">
            <a:extLst>
              <a:ext uri="{FF2B5EF4-FFF2-40B4-BE49-F238E27FC236}">
                <a16:creationId xmlns:a16="http://schemas.microsoft.com/office/drawing/2014/main" xmlns="" id="{74E52253-9722-40A2-9B35-100A89A55F7C}"/>
              </a:ext>
            </a:extLst>
          </p:cNvPr>
          <p:cNvCxnSpPr/>
          <p:nvPr/>
        </p:nvCxnSpPr>
        <p:spPr>
          <a:xfrm>
            <a:off x="7112351" y="5970385"/>
            <a:ext cx="2991" cy="182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Straight Arrow Connector 749">
            <a:extLst>
              <a:ext uri="{FF2B5EF4-FFF2-40B4-BE49-F238E27FC236}">
                <a16:creationId xmlns:a16="http://schemas.microsoft.com/office/drawing/2014/main" xmlns="" id="{583D58CA-82B5-4051-9462-DE857A7DBF75}"/>
              </a:ext>
            </a:extLst>
          </p:cNvPr>
          <p:cNvCxnSpPr/>
          <p:nvPr/>
        </p:nvCxnSpPr>
        <p:spPr>
          <a:xfrm>
            <a:off x="6753316" y="5970385"/>
            <a:ext cx="0" cy="1818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1" name="TextBox 750">
            <a:extLst>
              <a:ext uri="{FF2B5EF4-FFF2-40B4-BE49-F238E27FC236}">
                <a16:creationId xmlns:a16="http://schemas.microsoft.com/office/drawing/2014/main" xmlns="" id="{F52BA3E8-42CD-49E4-949B-F283B3F73E62}"/>
              </a:ext>
            </a:extLst>
          </p:cNvPr>
          <p:cNvSpPr txBox="1"/>
          <p:nvPr/>
        </p:nvSpPr>
        <p:spPr>
          <a:xfrm>
            <a:off x="10541029" y="5587200"/>
            <a:ext cx="19385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</a:t>
            </a:r>
          </a:p>
        </p:txBody>
      </p:sp>
      <p:sp>
        <p:nvSpPr>
          <p:cNvPr id="752" name="TextBox 751">
            <a:extLst>
              <a:ext uri="{FF2B5EF4-FFF2-40B4-BE49-F238E27FC236}">
                <a16:creationId xmlns:a16="http://schemas.microsoft.com/office/drawing/2014/main" xmlns="" id="{767A9896-5F02-4E55-811B-278136F4A098}"/>
              </a:ext>
            </a:extLst>
          </p:cNvPr>
          <p:cNvSpPr txBox="1"/>
          <p:nvPr/>
        </p:nvSpPr>
        <p:spPr>
          <a:xfrm>
            <a:off x="10541029" y="6056749"/>
            <a:ext cx="19385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Observed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3" name="Rectangle 752">
                <a:extLst>
                  <a:ext uri="{FF2B5EF4-FFF2-40B4-BE49-F238E27FC236}">
                    <a16:creationId xmlns:a16="http://schemas.microsoft.com/office/drawing/2014/main" xmlns="" id="{AC3C8FC7-51A4-4B94-A314-3E738CD267ED}"/>
                  </a:ext>
                </a:extLst>
              </p:cNvPr>
              <p:cNvSpPr/>
              <p:nvPr/>
            </p:nvSpPr>
            <p:spPr>
              <a:xfrm>
                <a:off x="406800" y="6163425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3" name="Rectangle 752">
                <a:extLst>
                  <a:ext uri="{FF2B5EF4-FFF2-40B4-BE49-F238E27FC236}">
                    <a16:creationId xmlns:a16="http://schemas.microsoft.com/office/drawing/2014/main" id="{AC3C8FC7-51A4-4B94-A314-3E738CD267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00" y="6163425"/>
                <a:ext cx="274320" cy="274320"/>
              </a:xfrm>
              <a:prstGeom prst="rect">
                <a:avLst/>
              </a:prstGeom>
              <a:blipFill>
                <a:blip r:embed="rId190"/>
                <a:stretch>
                  <a:fillRect l="-6383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4" name="Straight Arrow Connector 753">
            <a:extLst>
              <a:ext uri="{FF2B5EF4-FFF2-40B4-BE49-F238E27FC236}">
                <a16:creationId xmlns:a16="http://schemas.microsoft.com/office/drawing/2014/main" xmlns="" id="{678E3925-6618-4C0C-A30A-702BB0AE0EE8}"/>
              </a:ext>
            </a:extLst>
          </p:cNvPr>
          <p:cNvCxnSpPr>
            <a:stCxn id="755" idx="3"/>
          </p:cNvCxnSpPr>
          <p:nvPr/>
        </p:nvCxnSpPr>
        <p:spPr>
          <a:xfrm>
            <a:off x="687075" y="5834099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5" name="Rectangle 754">
                <a:extLst>
                  <a:ext uri="{FF2B5EF4-FFF2-40B4-BE49-F238E27FC236}">
                    <a16:creationId xmlns:a16="http://schemas.microsoft.com/office/drawing/2014/main" xmlns="" id="{46FA724B-C6F6-4E60-B13A-C630C4720A07}"/>
                  </a:ext>
                </a:extLst>
              </p:cNvPr>
              <p:cNvSpPr/>
              <p:nvPr/>
            </p:nvSpPr>
            <p:spPr>
              <a:xfrm>
                <a:off x="412755" y="5696939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55" name="Rectangle 754">
                <a:extLst>
                  <a:ext uri="{FF2B5EF4-FFF2-40B4-BE49-F238E27FC236}">
                    <a16:creationId xmlns:a16="http://schemas.microsoft.com/office/drawing/2014/main" id="{46FA724B-C6F6-4E60-B13A-C630C4720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55" y="5696939"/>
                <a:ext cx="274320" cy="274320"/>
              </a:xfrm>
              <a:prstGeom prst="rect">
                <a:avLst/>
              </a:prstGeom>
              <a:blipFill>
                <a:blip r:embed="rId191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6" name="Straight Arrow Connector 755">
            <a:extLst>
              <a:ext uri="{FF2B5EF4-FFF2-40B4-BE49-F238E27FC236}">
                <a16:creationId xmlns:a16="http://schemas.microsoft.com/office/drawing/2014/main" xmlns="" id="{405411EA-A0C9-4E1E-ADF2-63B30998EEC1}"/>
              </a:ext>
            </a:extLst>
          </p:cNvPr>
          <p:cNvCxnSpPr>
            <a:stCxn id="755" idx="2"/>
            <a:endCxn id="753" idx="0"/>
          </p:cNvCxnSpPr>
          <p:nvPr/>
        </p:nvCxnSpPr>
        <p:spPr>
          <a:xfrm flipH="1">
            <a:off x="543960" y="5971259"/>
            <a:ext cx="5955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7" name="Straight Arrow Connector 756">
            <a:extLst>
              <a:ext uri="{FF2B5EF4-FFF2-40B4-BE49-F238E27FC236}">
                <a16:creationId xmlns:a16="http://schemas.microsoft.com/office/drawing/2014/main" xmlns="" id="{8C5EC953-A353-4F3F-9162-1BBD006D2C8E}"/>
              </a:ext>
            </a:extLst>
          </p:cNvPr>
          <p:cNvCxnSpPr/>
          <p:nvPr/>
        </p:nvCxnSpPr>
        <p:spPr>
          <a:xfrm>
            <a:off x="988827" y="5971259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8" name="Straight Arrow Connector 757">
            <a:extLst>
              <a:ext uri="{FF2B5EF4-FFF2-40B4-BE49-F238E27FC236}">
                <a16:creationId xmlns:a16="http://schemas.microsoft.com/office/drawing/2014/main" xmlns="" id="{02D7436B-8F99-4EAC-B3EF-36CFB09AECC9}"/>
              </a:ext>
            </a:extLst>
          </p:cNvPr>
          <p:cNvCxnSpPr>
            <a:endCxn id="759" idx="1"/>
          </p:cNvCxnSpPr>
          <p:nvPr/>
        </p:nvCxnSpPr>
        <p:spPr>
          <a:xfrm>
            <a:off x="9985663" y="5830194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9" name="Rectangle 758">
                <a:extLst>
                  <a:ext uri="{FF2B5EF4-FFF2-40B4-BE49-F238E27FC236}">
                    <a16:creationId xmlns:a16="http://schemas.microsoft.com/office/drawing/2014/main" xmlns="" id="{34A0C2F1-1C6E-4FD3-A56B-C6492ABC9D37}"/>
                  </a:ext>
                </a:extLst>
              </p:cNvPr>
              <p:cNvSpPr/>
              <p:nvPr/>
            </p:nvSpPr>
            <p:spPr>
              <a:xfrm>
                <a:off x="10150255" y="5693034"/>
                <a:ext cx="274320" cy="274320"/>
              </a:xfrm>
              <a:prstGeom prst="rect">
                <a:avLst/>
              </a:prstGeom>
              <a:solidFill>
                <a:srgbClr val="843C0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59" name="Rectangle 758">
                <a:extLst>
                  <a:ext uri="{FF2B5EF4-FFF2-40B4-BE49-F238E27FC236}">
                    <a16:creationId xmlns:a16="http://schemas.microsoft.com/office/drawing/2014/main" id="{34A0C2F1-1C6E-4FD3-A56B-C6492ABC9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255" y="5693034"/>
                <a:ext cx="274320" cy="274320"/>
              </a:xfrm>
              <a:prstGeom prst="rect">
                <a:avLst/>
              </a:prstGeom>
              <a:blipFill>
                <a:blip r:embed="rId160"/>
                <a:stretch>
                  <a:fillRect l="-21277" r="-1276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0" name="Straight Arrow Connector 759">
            <a:extLst>
              <a:ext uri="{FF2B5EF4-FFF2-40B4-BE49-F238E27FC236}">
                <a16:creationId xmlns:a16="http://schemas.microsoft.com/office/drawing/2014/main" xmlns="" id="{0F1EE46C-BDE8-4088-B878-FA5F2BD3A2F5}"/>
              </a:ext>
            </a:extLst>
          </p:cNvPr>
          <p:cNvCxnSpPr>
            <a:stCxn id="759" idx="2"/>
            <a:endCxn id="761" idx="0"/>
          </p:cNvCxnSpPr>
          <p:nvPr/>
        </p:nvCxnSpPr>
        <p:spPr>
          <a:xfrm>
            <a:off x="10287415" y="5967354"/>
            <a:ext cx="0" cy="1958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1" name="Rectangle 760">
                <a:extLst>
                  <a:ext uri="{FF2B5EF4-FFF2-40B4-BE49-F238E27FC236}">
                    <a16:creationId xmlns:a16="http://schemas.microsoft.com/office/drawing/2014/main" xmlns="" id="{A88FE35F-C8F5-472C-8434-0F9773B453E8}"/>
                  </a:ext>
                </a:extLst>
              </p:cNvPr>
              <p:cNvSpPr/>
              <p:nvPr/>
            </p:nvSpPr>
            <p:spPr>
              <a:xfrm>
                <a:off x="10150255" y="6163189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1" name="Rectangle 760">
                <a:extLst>
                  <a:ext uri="{FF2B5EF4-FFF2-40B4-BE49-F238E27FC236}">
                    <a16:creationId xmlns:a16="http://schemas.microsoft.com/office/drawing/2014/main" id="{A88FE35F-C8F5-472C-8434-0F9773B453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255" y="6163189"/>
                <a:ext cx="274320" cy="274320"/>
              </a:xfrm>
              <a:prstGeom prst="rect">
                <a:avLst/>
              </a:prstGeom>
              <a:blipFill>
                <a:blip r:embed="rId192"/>
                <a:stretch>
                  <a:fillRect l="-4255" r="-4255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1" name="Picture 200">
            <a:extLst>
              <a:ext uri="{FF2B5EF4-FFF2-40B4-BE49-F238E27FC236}">
                <a16:creationId xmlns:a16="http://schemas.microsoft.com/office/drawing/2014/main" xmlns="" id="{7913C45A-7D13-48D2-9AD4-3A63E05A0343}"/>
              </a:ext>
            </a:extLst>
          </p:cNvPr>
          <p:cNvPicPr>
            <a:picLocks noChangeAspect="1"/>
          </p:cNvPicPr>
          <p:nvPr/>
        </p:nvPicPr>
        <p:blipFill rotWithShape="1">
          <a:blip r:embed="rId19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" t="2338" r="27148" b="1936"/>
          <a:stretch/>
        </p:blipFill>
        <p:spPr>
          <a:xfrm>
            <a:off x="3302292" y="4147664"/>
            <a:ext cx="855463" cy="580554"/>
          </a:xfrm>
          <a:prstGeom prst="rect">
            <a:avLst/>
          </a:prstGeom>
        </p:spPr>
      </p:pic>
      <p:sp>
        <p:nvSpPr>
          <p:cNvPr id="202" name="TextBox 201">
            <a:extLst>
              <a:ext uri="{FF2B5EF4-FFF2-40B4-BE49-F238E27FC236}">
                <a16:creationId xmlns:a16="http://schemas.microsoft.com/office/drawing/2014/main" xmlns="" id="{070F6845-C85F-4EE9-8EFE-34C6149A73D3}"/>
              </a:ext>
            </a:extLst>
          </p:cNvPr>
          <p:cNvSpPr txBox="1"/>
          <p:nvPr/>
        </p:nvSpPr>
        <p:spPr>
          <a:xfrm>
            <a:off x="4260032" y="4157121"/>
            <a:ext cx="1018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PWMs</a:t>
            </a:r>
          </a:p>
        </p:txBody>
      </p: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xmlns="" id="{D17D0375-1447-496E-B5A9-E6E29C8784BF}"/>
              </a:ext>
            </a:extLst>
          </p:cNvPr>
          <p:cNvCxnSpPr>
            <a:cxnSpLocks/>
          </p:cNvCxnSpPr>
          <p:nvPr/>
        </p:nvCxnSpPr>
        <p:spPr>
          <a:xfrm flipV="1">
            <a:off x="7632120" y="6487636"/>
            <a:ext cx="0" cy="31952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xmlns="" id="{A859516B-C25D-4A70-9EEA-C0CD9FF2CD9A}"/>
                  </a:ext>
                </a:extLst>
              </p:cNvPr>
              <p:cNvSpPr txBox="1"/>
              <p:nvPr/>
            </p:nvSpPr>
            <p:spPr>
              <a:xfrm>
                <a:off x="3351958" y="4896635"/>
                <a:ext cx="3977020" cy="5033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+|</m:t>
                              </m:r>
                              <m:sSub>
                                <m:sSubPr>
                                  <m:ctrlPr>
                                    <a:rPr lang="en-US" sz="2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dirty="0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2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+|</m:t>
                              </m:r>
                              <m:sSub>
                                <m:sSubPr>
                                  <m:ctrlPr>
                                    <a:rPr lang="en-US" sz="2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dirty="0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2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sub>
                          </m:s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sSubSup>
                            <m:sSubSupPr>
                              <m:ctrlP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A859516B-C25D-4A70-9EEA-C0CD9FF2C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958" y="4896635"/>
                <a:ext cx="3977020" cy="503343"/>
              </a:xfrm>
              <a:prstGeom prst="rect">
                <a:avLst/>
              </a:prstGeom>
              <a:blipFill>
                <a:blip r:embed="rId194"/>
                <a:stretch>
                  <a:fillRect l="-153" b="-481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xmlns="" id="{AF623A01-63E3-4375-A2CA-15353A7DCA02}"/>
              </a:ext>
            </a:extLst>
          </p:cNvPr>
          <p:cNvCxnSpPr>
            <a:cxnSpLocks/>
          </p:cNvCxnSpPr>
          <p:nvPr/>
        </p:nvCxnSpPr>
        <p:spPr>
          <a:xfrm>
            <a:off x="3200015" y="4811024"/>
            <a:ext cx="137644" cy="17068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3506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xmlns="" id="{7646AF1F-0522-41B5-AA7E-014D63C451D6}"/>
                  </a:ext>
                </a:extLst>
              </p:cNvPr>
              <p:cNvSpPr/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7646AF1F-0522-41B5-AA7E-014D63C4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blipFill>
                <a:blip r:embed="rId2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xmlns="" id="{3007C35C-4D69-441A-A9E8-565263A10E2A}"/>
                  </a:ext>
                </a:extLst>
              </p:cNvPr>
              <p:cNvSpPr/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blipFill>
                <a:blip r:embed="rId3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7" name="Arc 246">
            <a:extLst>
              <a:ext uri="{FF2B5EF4-FFF2-40B4-BE49-F238E27FC236}">
                <a16:creationId xmlns:a16="http://schemas.microsoft.com/office/drawing/2014/main" xmlns="" id="{6C04B47C-C85C-4A50-81C8-59A0A506E096}"/>
              </a:ext>
            </a:extLst>
          </p:cNvPr>
          <p:cNvSpPr/>
          <p:nvPr/>
        </p:nvSpPr>
        <p:spPr>
          <a:xfrm>
            <a:off x="1800960" y="11283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xmlns="" id="{E0F67272-15BE-4542-9C93-3B7AF863AC3B}"/>
              </a:ext>
            </a:extLst>
          </p:cNvPr>
          <p:cNvSpPr/>
          <p:nvPr/>
        </p:nvSpPr>
        <p:spPr>
          <a:xfrm rot="10800000">
            <a:off x="1793102" y="17032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Arc 248">
            <a:extLst>
              <a:ext uri="{FF2B5EF4-FFF2-40B4-BE49-F238E27FC236}">
                <a16:creationId xmlns:a16="http://schemas.microsoft.com/office/drawing/2014/main" xmlns="" id="{52E86D83-1E62-4417-AD7E-6E01D65B4459}"/>
              </a:ext>
            </a:extLst>
          </p:cNvPr>
          <p:cNvSpPr/>
          <p:nvPr/>
        </p:nvSpPr>
        <p:spPr>
          <a:xfrm rot="16200000">
            <a:off x="1257026" y="1483053"/>
            <a:ext cx="309639" cy="457200"/>
          </a:xfrm>
          <a:prstGeom prst="arc">
            <a:avLst>
              <a:gd name="adj1" fmla="val 8859158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xmlns="" id="{2E4E6A0C-89D2-43CC-A6D6-656C3FF822EE}"/>
                  </a:ext>
                </a:extLst>
              </p:cNvPr>
              <p:cNvSpPr/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xmlns="" id="{309512FF-F6A6-4A4F-B26B-4AA6F4C53EE7}"/>
              </a:ext>
            </a:extLst>
          </p:cNvPr>
          <p:cNvCxnSpPr/>
          <p:nvPr/>
        </p:nvCxnSpPr>
        <p:spPr>
          <a:xfrm flipH="1">
            <a:off x="1625879" y="1846378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xmlns="" id="{FDC8311C-2F63-460F-B8AD-864823771C1C}"/>
                  </a:ext>
                </a:extLst>
              </p:cNvPr>
              <p:cNvSpPr/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xmlns="" id="{1E39AF58-0760-47B3-BEE1-5E03A5ECFB66}"/>
                  </a:ext>
                </a:extLst>
              </p:cNvPr>
              <p:cNvSpPr/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xmlns="" id="{4EF200EB-4BA3-4B59-B905-2E0CBA3B5961}"/>
                  </a:ext>
                </a:extLst>
              </p:cNvPr>
              <p:cNvSpPr/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xmlns="" id="{87E8A4EC-B2DA-4FE5-AAD4-E2ED95A546AC}"/>
                  </a:ext>
                </a:extLst>
              </p:cNvPr>
              <p:cNvSpPr/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blipFill>
                <a:blip r:embed="rId8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xmlns="" id="{E4BE1A59-E93C-43D3-A9EC-5A09BAA68920}"/>
                  </a:ext>
                </a:extLst>
              </p:cNvPr>
              <p:cNvSpPr/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blipFill>
                <a:blip r:embed="rId9"/>
                <a:stretch>
                  <a:fillRect l="-16129" r="-967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5" name="Arc 274">
            <a:extLst>
              <a:ext uri="{FF2B5EF4-FFF2-40B4-BE49-F238E27FC236}">
                <a16:creationId xmlns:a16="http://schemas.microsoft.com/office/drawing/2014/main" xmlns="" id="{F86E585A-8AA7-45EE-A1C7-A4CB8CACF924}"/>
              </a:ext>
            </a:extLst>
          </p:cNvPr>
          <p:cNvSpPr/>
          <p:nvPr/>
        </p:nvSpPr>
        <p:spPr>
          <a:xfrm>
            <a:off x="1813996" y="11878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6" name="Arc 275">
            <a:extLst>
              <a:ext uri="{FF2B5EF4-FFF2-40B4-BE49-F238E27FC236}">
                <a16:creationId xmlns:a16="http://schemas.microsoft.com/office/drawing/2014/main" xmlns="" id="{A10795ED-FF06-45F2-9994-C23CEC468AA0}"/>
              </a:ext>
            </a:extLst>
          </p:cNvPr>
          <p:cNvSpPr/>
          <p:nvPr/>
        </p:nvSpPr>
        <p:spPr>
          <a:xfrm>
            <a:off x="1793102" y="10809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7" name="Arc 276">
            <a:extLst>
              <a:ext uri="{FF2B5EF4-FFF2-40B4-BE49-F238E27FC236}">
                <a16:creationId xmlns:a16="http://schemas.microsoft.com/office/drawing/2014/main" xmlns="" id="{5B2DAB45-83FD-49C9-8206-AFA4C61D652A}"/>
              </a:ext>
            </a:extLst>
          </p:cNvPr>
          <p:cNvSpPr/>
          <p:nvPr/>
        </p:nvSpPr>
        <p:spPr>
          <a:xfrm rot="10800000">
            <a:off x="1785666" y="1674448"/>
            <a:ext cx="1197990" cy="494132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8" name="Arc 277">
            <a:extLst>
              <a:ext uri="{FF2B5EF4-FFF2-40B4-BE49-F238E27FC236}">
                <a16:creationId xmlns:a16="http://schemas.microsoft.com/office/drawing/2014/main" xmlns="" id="{4A729748-6B6D-4F0F-91E6-3D204347553B}"/>
              </a:ext>
            </a:extLst>
          </p:cNvPr>
          <p:cNvSpPr/>
          <p:nvPr/>
        </p:nvSpPr>
        <p:spPr>
          <a:xfrm rot="10800000">
            <a:off x="1788744" y="1674448"/>
            <a:ext cx="1681651" cy="559645"/>
          </a:xfrm>
          <a:prstGeom prst="arc">
            <a:avLst>
              <a:gd name="adj1" fmla="val 1081764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xmlns="" id="{94410D0F-91C4-4FCB-B37F-3513E618EA09}"/>
                  </a:ext>
                </a:extLst>
              </p:cNvPr>
              <p:cNvSpPr/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94410D0F-91C4-4FCB-B37F-3513E618E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blipFill>
                <a:blip r:embed="rId32"/>
                <a:stretch>
                  <a:fillRect l="-16129" r="-1290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xmlns="" id="{BA2C6A64-12BA-4BF8-91D1-EEC473C983C1}"/>
                  </a:ext>
                </a:extLst>
              </p:cNvPr>
              <p:cNvSpPr/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blipFill>
                <a:blip r:embed="rId33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xmlns="" id="{133BE173-E5CA-43CD-9796-55710AF9A30E}"/>
                  </a:ext>
                </a:extLst>
              </p:cNvPr>
              <p:cNvSpPr/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xmlns="" id="{63032EA7-E059-46BB-BCE1-5A0B34445A1A}"/>
              </a:ext>
            </a:extLst>
          </p:cNvPr>
          <p:cNvCxnSpPr/>
          <p:nvPr/>
        </p:nvCxnSpPr>
        <p:spPr>
          <a:xfrm flipH="1">
            <a:off x="1644844" y="3579600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xmlns="" id="{EE2CD84B-EA0A-4749-91C0-36E30B690396}"/>
                  </a:ext>
                </a:extLst>
              </p:cNvPr>
              <p:cNvSpPr/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xmlns="" id="{FC434BE2-A263-429F-92D6-97C81E6116A3}"/>
                  </a:ext>
                </a:extLst>
              </p:cNvPr>
              <p:cNvSpPr/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xmlns="" id="{02DF2B30-8A0B-4C68-B006-4A4AD0696DA0}"/>
                  </a:ext>
                </a:extLst>
              </p:cNvPr>
              <p:cNvSpPr/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xmlns="" id="{C9823F8D-A6EA-4F45-A7F0-761608C18A30}"/>
                  </a:ext>
                </a:extLst>
              </p:cNvPr>
              <p:cNvSpPr/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blipFill>
                <a:blip r:embed="rId38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xmlns="" id="{354A12AB-D19F-4C13-ABA7-8C27AEF4F9A1}"/>
                  </a:ext>
                </a:extLst>
              </p:cNvPr>
              <p:cNvSpPr/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blipFill>
                <a:blip r:embed="rId39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Arc 318">
            <a:extLst>
              <a:ext uri="{FF2B5EF4-FFF2-40B4-BE49-F238E27FC236}">
                <a16:creationId xmlns:a16="http://schemas.microsoft.com/office/drawing/2014/main" xmlns="" id="{226508E7-D210-46C8-9F5C-9B8248F6BDF1}"/>
              </a:ext>
            </a:extLst>
          </p:cNvPr>
          <p:cNvSpPr/>
          <p:nvPr/>
        </p:nvSpPr>
        <p:spPr>
          <a:xfrm rot="16200000">
            <a:off x="556352" y="1842505"/>
            <a:ext cx="1738400" cy="1167055"/>
          </a:xfrm>
          <a:prstGeom prst="arc">
            <a:avLst>
              <a:gd name="adj1" fmla="val 10574923"/>
              <a:gd name="adj2" fmla="val 138132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xmlns="" id="{670A43C8-D730-4139-9AC2-276F717100C7}"/>
                  </a:ext>
                </a:extLst>
              </p:cNvPr>
              <p:cNvSpPr txBox="1"/>
              <p:nvPr/>
            </p:nvSpPr>
            <p:spPr>
              <a:xfrm>
                <a:off x="3824395" y="170031"/>
                <a:ext cx="344486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Background States Emission Probability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algn="ctr"/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670A43C8-D730-4139-9AC2-276F71710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395" y="170031"/>
                <a:ext cx="3444866" cy="1200329"/>
              </a:xfrm>
              <a:prstGeom prst="rect">
                <a:avLst/>
              </a:prstGeom>
              <a:blipFill>
                <a:blip r:embed="rId41"/>
                <a:stretch>
                  <a:fillRect l="-2301" t="-4061" r="-230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7" name="TextBox 376">
            <a:extLst>
              <a:ext uri="{FF2B5EF4-FFF2-40B4-BE49-F238E27FC236}">
                <a16:creationId xmlns:a16="http://schemas.microsoft.com/office/drawing/2014/main" xmlns="" id="{A52D1CD1-53B1-4E8F-8F06-5188E1439713}"/>
              </a:ext>
            </a:extLst>
          </p:cNvPr>
          <p:cNvSpPr txBox="1"/>
          <p:nvPr/>
        </p:nvSpPr>
        <p:spPr>
          <a:xfrm>
            <a:off x="596502" y="544134"/>
            <a:ext cx="3196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 State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xmlns="" id="{D08AAC82-3589-4B00-BFCF-2E52DB04B3DE}"/>
                  </a:ext>
                </a:extLst>
              </p:cNvPr>
              <p:cNvSpPr/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  <a:blipFill>
                <a:blip r:embed="rId9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xmlns="" id="{D7B4E07C-6DA2-4FA4-A144-C6F5DB92F7E4}"/>
                  </a:ext>
                </a:extLst>
              </p:cNvPr>
              <p:cNvSpPr/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xmlns="" id="{EBCADE21-98F8-460B-9CA5-B6128C3E4127}"/>
                  </a:ext>
                </a:extLst>
              </p:cNvPr>
              <p:cNvSpPr/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xmlns="" id="{FCC7F83A-C270-4113-94A6-9DCDB8B22057}"/>
                  </a:ext>
                </a:extLst>
              </p:cNvPr>
              <p:cNvSpPr/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xmlns="" id="{3D30B365-5F01-48A4-923E-48F9F08E3005}"/>
                  </a:ext>
                </a:extLst>
              </p:cNvPr>
              <p:cNvSpPr/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5" name="Arc 394">
            <a:extLst>
              <a:ext uri="{FF2B5EF4-FFF2-40B4-BE49-F238E27FC236}">
                <a16:creationId xmlns:a16="http://schemas.microsoft.com/office/drawing/2014/main" xmlns="" id="{32C09FAE-B7FB-47FC-AC6B-0404674C19EE}"/>
              </a:ext>
            </a:extLst>
          </p:cNvPr>
          <p:cNvSpPr/>
          <p:nvPr/>
        </p:nvSpPr>
        <p:spPr>
          <a:xfrm>
            <a:off x="1821854" y="28667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6" name="Arc 395">
            <a:extLst>
              <a:ext uri="{FF2B5EF4-FFF2-40B4-BE49-F238E27FC236}">
                <a16:creationId xmlns:a16="http://schemas.microsoft.com/office/drawing/2014/main" xmlns="" id="{8358587C-CBDC-4417-94C9-5275E4695F77}"/>
              </a:ext>
            </a:extLst>
          </p:cNvPr>
          <p:cNvSpPr/>
          <p:nvPr/>
        </p:nvSpPr>
        <p:spPr>
          <a:xfrm rot="10800000">
            <a:off x="1813996" y="34416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7" name="Arc 396">
            <a:extLst>
              <a:ext uri="{FF2B5EF4-FFF2-40B4-BE49-F238E27FC236}">
                <a16:creationId xmlns:a16="http://schemas.microsoft.com/office/drawing/2014/main" xmlns="" id="{934255EF-13FF-487D-BFA6-7C2C780A9F14}"/>
              </a:ext>
            </a:extLst>
          </p:cNvPr>
          <p:cNvSpPr/>
          <p:nvPr/>
        </p:nvSpPr>
        <p:spPr>
          <a:xfrm rot="16200000">
            <a:off x="1277920" y="3221453"/>
            <a:ext cx="309639" cy="457200"/>
          </a:xfrm>
          <a:prstGeom prst="arc">
            <a:avLst>
              <a:gd name="adj1" fmla="val 8678828"/>
              <a:gd name="adj2" fmla="val 189880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8" name="Arc 397">
            <a:extLst>
              <a:ext uri="{FF2B5EF4-FFF2-40B4-BE49-F238E27FC236}">
                <a16:creationId xmlns:a16="http://schemas.microsoft.com/office/drawing/2014/main" xmlns="" id="{71CFC5C6-DD37-4C6C-9F98-D0030412FE5B}"/>
              </a:ext>
            </a:extLst>
          </p:cNvPr>
          <p:cNvSpPr/>
          <p:nvPr/>
        </p:nvSpPr>
        <p:spPr>
          <a:xfrm>
            <a:off x="1834890" y="29262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9" name="Arc 398">
            <a:extLst>
              <a:ext uri="{FF2B5EF4-FFF2-40B4-BE49-F238E27FC236}">
                <a16:creationId xmlns:a16="http://schemas.microsoft.com/office/drawing/2014/main" xmlns="" id="{AD899973-3D71-4C26-85B0-0497860996D9}"/>
              </a:ext>
            </a:extLst>
          </p:cNvPr>
          <p:cNvSpPr/>
          <p:nvPr/>
        </p:nvSpPr>
        <p:spPr>
          <a:xfrm>
            <a:off x="1813996" y="28193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00" name="Arc 399">
            <a:extLst>
              <a:ext uri="{FF2B5EF4-FFF2-40B4-BE49-F238E27FC236}">
                <a16:creationId xmlns:a16="http://schemas.microsoft.com/office/drawing/2014/main" xmlns="" id="{C5B65EC3-B010-4E81-ADF2-6B7AEECCCBCB}"/>
              </a:ext>
            </a:extLst>
          </p:cNvPr>
          <p:cNvSpPr/>
          <p:nvPr/>
        </p:nvSpPr>
        <p:spPr>
          <a:xfrm rot="10800000">
            <a:off x="1806561" y="3412849"/>
            <a:ext cx="1159539" cy="521497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1" name="Arc 400">
            <a:extLst>
              <a:ext uri="{FF2B5EF4-FFF2-40B4-BE49-F238E27FC236}">
                <a16:creationId xmlns:a16="http://schemas.microsoft.com/office/drawing/2014/main" xmlns="" id="{1204ED8F-DD85-4706-89BD-45B37F687710}"/>
              </a:ext>
            </a:extLst>
          </p:cNvPr>
          <p:cNvSpPr/>
          <p:nvPr/>
        </p:nvSpPr>
        <p:spPr>
          <a:xfrm rot="10800000">
            <a:off x="1809638" y="3412848"/>
            <a:ext cx="1681651" cy="559645"/>
          </a:xfrm>
          <a:prstGeom prst="arc">
            <a:avLst>
              <a:gd name="adj1" fmla="val 1079048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xmlns="" id="{852C4A09-5DCE-4A84-AC21-1D7AF50CF1F1}"/>
                  </a:ext>
                </a:extLst>
              </p:cNvPr>
              <p:cNvSpPr/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  <a:blipFill>
                <a:blip r:embed="rId10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xmlns="" id="{4798AF30-5D1A-49C0-A5B3-B352BD4ED138}"/>
                  </a:ext>
                </a:extLst>
              </p:cNvPr>
              <p:cNvSpPr/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4" name="Picture 403">
            <a:extLst>
              <a:ext uri="{FF2B5EF4-FFF2-40B4-BE49-F238E27FC236}">
                <a16:creationId xmlns:a16="http://schemas.microsoft.com/office/drawing/2014/main" xmlns="" id="{B6836E62-1334-458E-AB30-CB51EE62A41A}"/>
              </a:ext>
            </a:extLst>
          </p:cNvPr>
          <p:cNvPicPr>
            <a:picLocks noChangeAspect="1"/>
          </p:cNvPicPr>
          <p:nvPr/>
        </p:nvPicPr>
        <p:blipFill rotWithShape="1">
          <a:blip r:embed="rId10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4" t="13746" r="44521" b="14361"/>
          <a:stretch/>
        </p:blipFill>
        <p:spPr>
          <a:xfrm>
            <a:off x="1705922" y="4157121"/>
            <a:ext cx="711830" cy="577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xmlns="" id="{D0B8BC37-64D1-4BAB-93F0-CF2AE2BC947A}"/>
                  </a:ext>
                </a:extLst>
              </p:cNvPr>
              <p:cNvSpPr txBox="1"/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Start Probability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D0B8BC37-64D1-4BAB-93F0-CF2AE2BC9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blipFill>
                <a:blip r:embed="rId10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xmlns="" id="{79375B03-F22B-470B-B02C-A915D7EAB84E}"/>
                  </a:ext>
                </a:extLst>
              </p:cNvPr>
              <p:cNvSpPr/>
              <p:nvPr/>
            </p:nvSpPr>
            <p:spPr>
              <a:xfrm>
                <a:off x="7790400" y="3740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79375B03-F22B-470B-B02C-A915D7EAB8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740400"/>
                <a:ext cx="502920" cy="502920"/>
              </a:xfrm>
              <a:prstGeom prst="rect">
                <a:avLst/>
              </a:prstGeom>
              <a:blipFill>
                <a:blip r:embed="rId105"/>
                <a:stretch>
                  <a:fillRect l="-10714" r="-8333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xmlns="" id="{408C08C6-DA6C-49FE-8650-FD8197E07CF2}"/>
                  </a:ext>
                </a:extLst>
              </p:cNvPr>
              <p:cNvSpPr/>
              <p:nvPr/>
            </p:nvSpPr>
            <p:spPr>
              <a:xfrm>
                <a:off x="8294400" y="3740400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408C08C6-DA6C-49FE-8650-FD8197E07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740400"/>
                <a:ext cx="502920" cy="502920"/>
              </a:xfrm>
              <a:prstGeom prst="rect">
                <a:avLst/>
              </a:prstGeom>
              <a:blipFill>
                <a:blip r:embed="rId10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xmlns="" id="{D5281AB4-48BB-465C-A719-818549A358EB}"/>
                  </a:ext>
                </a:extLst>
              </p:cNvPr>
              <p:cNvSpPr/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id="{D5281AB4-48BB-465C-A719-818549A358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blipFill>
                <a:blip r:embed="rId107"/>
                <a:stretch>
                  <a:fillRect l="-10714" r="-8333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xmlns="" id="{27865F3A-90CA-42D7-A973-8D208CF3097E}"/>
                  </a:ext>
                </a:extLst>
              </p:cNvPr>
              <p:cNvSpPr/>
              <p:nvPr/>
            </p:nvSpPr>
            <p:spPr>
              <a:xfrm>
                <a:off x="8294400" y="4244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27865F3A-90CA-42D7-A973-8D208CF309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4244400"/>
                <a:ext cx="502920" cy="502920"/>
              </a:xfrm>
              <a:prstGeom prst="rect">
                <a:avLst/>
              </a:prstGeom>
              <a:blipFill>
                <a:blip r:embed="rId10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xmlns="" id="{EB6A98F9-219A-425D-8EB6-5194BB3A13F7}"/>
                  </a:ext>
                </a:extLst>
              </p:cNvPr>
              <p:cNvSpPr/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EB6A98F9-219A-425D-8EB6-5194BB3A1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blipFill>
                <a:blip r:embed="rId109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xmlns="" id="{2786BB1D-41CD-4339-9ECA-58B09A8CE6CB}"/>
                  </a:ext>
                </a:extLst>
              </p:cNvPr>
              <p:cNvSpPr/>
              <p:nvPr/>
            </p:nvSpPr>
            <p:spPr>
              <a:xfrm>
                <a:off x="9806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2786BB1D-41CD-4339-9ECA-58B09A8CE6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3236400"/>
                <a:ext cx="502920" cy="502920"/>
              </a:xfrm>
              <a:prstGeom prst="rect">
                <a:avLst/>
              </a:prstGeom>
              <a:blipFill>
                <a:blip r:embed="rId110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xmlns="" id="{77C6D6E2-2190-4F22-ADC3-977236143BD0}"/>
                  </a:ext>
                </a:extLst>
              </p:cNvPr>
              <p:cNvSpPr/>
              <p:nvPr/>
            </p:nvSpPr>
            <p:spPr>
              <a:xfrm>
                <a:off x="10310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77C6D6E2-2190-4F22-ADC3-977236143B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3236400"/>
                <a:ext cx="502920" cy="502920"/>
              </a:xfrm>
              <a:prstGeom prst="rect">
                <a:avLst/>
              </a:prstGeom>
              <a:blipFill>
                <a:blip r:embed="rId111"/>
                <a:stretch>
                  <a:fillRect l="-8235" r="-4706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xmlns="" id="{34BF183A-F7C8-4067-8864-2F72ADC4D90F}"/>
                  </a:ext>
                </a:extLst>
              </p:cNvPr>
              <p:cNvSpPr/>
              <p:nvPr/>
            </p:nvSpPr>
            <p:spPr>
              <a:xfrm>
                <a:off x="8798400" y="3740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34BF183A-F7C8-4067-8864-2F72ADC4D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740400"/>
                <a:ext cx="502920" cy="502920"/>
              </a:xfrm>
              <a:prstGeom prst="rect">
                <a:avLst/>
              </a:prstGeom>
              <a:blipFill>
                <a:blip r:embed="rId11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xmlns="" id="{777B0621-2E75-40F6-8B44-9A9B4B82625D}"/>
                  </a:ext>
                </a:extLst>
              </p:cNvPr>
              <p:cNvSpPr/>
              <p:nvPr/>
            </p:nvSpPr>
            <p:spPr>
              <a:xfrm>
                <a:off x="9302400" y="3740400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777B0621-2E75-40F6-8B44-9A9B4B8262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740400"/>
                <a:ext cx="502920" cy="502920"/>
              </a:xfrm>
              <a:prstGeom prst="rect">
                <a:avLst/>
              </a:prstGeom>
              <a:blipFill>
                <a:blip r:embed="rId113"/>
                <a:stretch>
                  <a:fillRect l="-3571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xmlns="" id="{B766CADF-E332-4E05-9C39-04AD64E455BE}"/>
                  </a:ext>
                </a:extLst>
              </p:cNvPr>
              <p:cNvSpPr/>
              <p:nvPr/>
            </p:nvSpPr>
            <p:spPr>
              <a:xfrm>
                <a:off x="9806400" y="3740400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B766CADF-E332-4E05-9C39-04AD64E455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3740400"/>
                <a:ext cx="502920" cy="502920"/>
              </a:xfrm>
              <a:prstGeom prst="rect">
                <a:avLst/>
              </a:prstGeom>
              <a:blipFill>
                <a:blip r:embed="rId114"/>
                <a:stretch>
                  <a:fillRect l="-4762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xmlns="" id="{8F48034A-F8BF-4E85-A1E8-C3174EB8DB68}"/>
                  </a:ext>
                </a:extLst>
              </p:cNvPr>
              <p:cNvSpPr/>
              <p:nvPr/>
            </p:nvSpPr>
            <p:spPr>
              <a:xfrm>
                <a:off x="10310400" y="3740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8F48034A-F8BF-4E85-A1E8-C3174EB8DB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3740400"/>
                <a:ext cx="502920" cy="502920"/>
              </a:xfrm>
              <a:prstGeom prst="rect">
                <a:avLst/>
              </a:prstGeom>
              <a:blipFill>
                <a:blip r:embed="rId11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xmlns="" id="{66848AF0-FB70-4B6F-BD3A-4FAC8A2C35C7}"/>
                  </a:ext>
                </a:extLst>
              </p:cNvPr>
              <p:cNvSpPr/>
              <p:nvPr/>
            </p:nvSpPr>
            <p:spPr>
              <a:xfrm>
                <a:off x="8798400" y="4244400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66848AF0-FB70-4B6F-BD3A-4FAC8A2C3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4244400"/>
                <a:ext cx="502920" cy="502920"/>
              </a:xfrm>
              <a:prstGeom prst="rect">
                <a:avLst/>
              </a:prstGeom>
              <a:blipFill>
                <a:blip r:embed="rId11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xmlns="" id="{E136F384-0F0F-482A-8F2E-F2618EA3C79A}"/>
                  </a:ext>
                </a:extLst>
              </p:cNvPr>
              <p:cNvSpPr/>
              <p:nvPr/>
            </p:nvSpPr>
            <p:spPr>
              <a:xfrm>
                <a:off x="7790400" y="42444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id="{E136F384-0F0F-482A-8F2E-F2618EA3C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4244400"/>
                <a:ext cx="502920" cy="502920"/>
              </a:xfrm>
              <a:prstGeom prst="rect">
                <a:avLst/>
              </a:prstGeom>
              <a:blipFill>
                <a:blip r:embed="rId117"/>
                <a:stretch>
                  <a:fillRect l="-10714" r="-952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xmlns="" id="{676F3B1C-4DB2-4265-830E-8725D3A2270A}"/>
                  </a:ext>
                </a:extLst>
              </p:cNvPr>
              <p:cNvSpPr/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id="{676F3B1C-4DB2-4265-830E-8725D3A227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blipFill>
                <a:blip r:embed="rId118"/>
                <a:stretch>
                  <a:fillRect l="-10588" r="-941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xmlns="" id="{817F1550-5554-49AE-BFF5-8B51DF27FBDB}"/>
                  </a:ext>
                </a:extLst>
              </p:cNvPr>
              <p:cNvSpPr/>
              <p:nvPr/>
            </p:nvSpPr>
            <p:spPr>
              <a:xfrm>
                <a:off x="9302400" y="4244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817F1550-5554-49AE-BFF5-8B51DF27FB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4244400"/>
                <a:ext cx="502920" cy="502920"/>
              </a:xfrm>
              <a:prstGeom prst="rect">
                <a:avLst/>
              </a:prstGeom>
              <a:blipFill>
                <a:blip r:embed="rId119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xmlns="" id="{BD42E13E-3D96-4588-9666-01AC435E21B6}"/>
                  </a:ext>
                </a:extLst>
              </p:cNvPr>
              <p:cNvSpPr/>
              <p:nvPr/>
            </p:nvSpPr>
            <p:spPr>
              <a:xfrm>
                <a:off x="9806400" y="4244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BD42E13E-3D96-4588-9666-01AC435E21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4244400"/>
                <a:ext cx="502920" cy="502920"/>
              </a:xfrm>
              <a:prstGeom prst="rect">
                <a:avLst/>
              </a:prstGeom>
              <a:blipFill>
                <a:blip r:embed="rId12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xmlns="" id="{07130369-8FBA-4DBC-902D-6C5CB9F07041}"/>
                  </a:ext>
                </a:extLst>
              </p:cNvPr>
              <p:cNvSpPr/>
              <p:nvPr/>
            </p:nvSpPr>
            <p:spPr>
              <a:xfrm>
                <a:off x="10310400" y="4244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07130369-8FBA-4DBC-902D-6C5CB9F070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4244400"/>
                <a:ext cx="502920" cy="502920"/>
              </a:xfrm>
              <a:prstGeom prst="rect">
                <a:avLst/>
              </a:prstGeom>
              <a:blipFill>
                <a:blip r:embed="rId12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5" name="Left Brace 434">
            <a:extLst>
              <a:ext uri="{FF2B5EF4-FFF2-40B4-BE49-F238E27FC236}">
                <a16:creationId xmlns:a16="http://schemas.microsoft.com/office/drawing/2014/main" xmlns="" id="{88521940-93D9-422C-9E7B-337F8A99BB6F}"/>
              </a:ext>
            </a:extLst>
          </p:cNvPr>
          <p:cNvSpPr/>
          <p:nvPr/>
        </p:nvSpPr>
        <p:spPr>
          <a:xfrm rot="5400000">
            <a:off x="8695718" y="2623305"/>
            <a:ext cx="199421" cy="99104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xmlns="" id="{4EB2434A-5178-4F04-977A-187E797BBEC6}"/>
                  </a:ext>
                </a:extLst>
              </p:cNvPr>
              <p:cNvSpPr/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4EB2434A-5178-4F04-977A-187E797BBE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blipFill>
                <a:blip r:embed="rId122"/>
                <a:stretch>
                  <a:fillRect l="-43333" t="-7895" r="-36667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7" name="Left Brace 436">
            <a:extLst>
              <a:ext uri="{FF2B5EF4-FFF2-40B4-BE49-F238E27FC236}">
                <a16:creationId xmlns:a16="http://schemas.microsoft.com/office/drawing/2014/main" xmlns="" id="{C5329FF4-935B-4E46-9FCC-2CB35D0E8918}"/>
              </a:ext>
            </a:extLst>
          </p:cNvPr>
          <p:cNvSpPr/>
          <p:nvPr/>
        </p:nvSpPr>
        <p:spPr>
          <a:xfrm rot="5400000">
            <a:off x="9955192" y="2367316"/>
            <a:ext cx="199422" cy="150303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xmlns="" id="{5E4F7D02-3017-4D42-86F5-C2187C12B92A}"/>
                  </a:ext>
                </a:extLst>
              </p:cNvPr>
              <p:cNvSpPr/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5E4F7D02-3017-4D42-86F5-C2187C12B9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blipFill>
                <a:blip r:embed="rId123"/>
                <a:stretch>
                  <a:fillRect l="-13043" t="-7895" r="-6522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xmlns="" id="{155B9123-A24D-4EBE-B294-C4A1562CC58D}"/>
                  </a:ext>
                </a:extLst>
              </p:cNvPr>
              <p:cNvSpPr txBox="1"/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Transition Probability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id="{155B9123-A24D-4EBE-B294-C4A1562C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blipFill>
                <a:blip r:embed="rId124"/>
                <a:stretch>
                  <a:fillRect l="-1711" t="-10526" r="-186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xmlns="" id="{4C0FAD8C-6DDB-4C06-9578-239AEB7B95C4}"/>
                  </a:ext>
                </a:extLst>
              </p:cNvPr>
              <p:cNvSpPr/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4C0FAD8C-6DDB-4C06-9578-239AEB7B9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blipFill>
                <a:blip r:embed="rId1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xmlns="" id="{52942915-8EA9-406C-BD5B-DB96F362525B}"/>
                  </a:ext>
                </a:extLst>
              </p:cNvPr>
              <p:cNvSpPr/>
              <p:nvPr/>
            </p:nvSpPr>
            <p:spPr>
              <a:xfrm>
                <a:off x="7793305" y="1161517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52942915-8EA9-406C-BD5B-DB96F3625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305" y="1161517"/>
                <a:ext cx="502920" cy="502920"/>
              </a:xfrm>
              <a:prstGeom prst="rect">
                <a:avLst/>
              </a:prstGeom>
              <a:blipFill>
                <a:blip r:embed="rId126"/>
                <a:stretch>
                  <a:fillRect l="-9412" r="-823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xmlns="" id="{88DAA2AA-F711-4632-A5E4-B0ADDA0B19FD}"/>
                  </a:ext>
                </a:extLst>
              </p:cNvPr>
              <p:cNvSpPr/>
              <p:nvPr/>
            </p:nvSpPr>
            <p:spPr>
              <a:xfrm>
                <a:off x="8798791" y="116283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id="{88DAA2AA-F711-4632-A5E4-B0ADDA0B1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791" y="1162830"/>
                <a:ext cx="502920" cy="502920"/>
              </a:xfrm>
              <a:prstGeom prst="rect">
                <a:avLst/>
              </a:prstGeom>
              <a:blipFill>
                <a:blip r:embed="rId127"/>
                <a:stretch>
                  <a:fillRect l="-9412" r="-823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5" name="Rectangle 444">
                <a:extLst>
                  <a:ext uri="{FF2B5EF4-FFF2-40B4-BE49-F238E27FC236}">
                    <a16:creationId xmlns:a16="http://schemas.microsoft.com/office/drawing/2014/main" xmlns="" id="{DF94F7FB-3C66-45FF-AA59-195C937A202F}"/>
                  </a:ext>
                </a:extLst>
              </p:cNvPr>
              <p:cNvSpPr/>
              <p:nvPr/>
            </p:nvSpPr>
            <p:spPr>
              <a:xfrm>
                <a:off x="9300076" y="1162533"/>
                <a:ext cx="661921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5" name="Rectangle 444">
                <a:extLst>
                  <a:ext uri="{FF2B5EF4-FFF2-40B4-BE49-F238E27FC236}">
                    <a16:creationId xmlns:a16="http://schemas.microsoft.com/office/drawing/2014/main" id="{DF94F7FB-3C66-45FF-AA59-195C937A2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076" y="1162533"/>
                <a:ext cx="661921" cy="502920"/>
              </a:xfrm>
              <a:prstGeom prst="rect">
                <a:avLst/>
              </a:prstGeom>
              <a:blipFill>
                <a:blip r:embed="rId1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6" name="Rectangle 445">
                <a:extLst>
                  <a:ext uri="{FF2B5EF4-FFF2-40B4-BE49-F238E27FC236}">
                    <a16:creationId xmlns:a16="http://schemas.microsoft.com/office/drawing/2014/main" xmlns="" id="{9D2E50C8-C88F-4D41-BB49-078FFA64A7E7}"/>
                  </a:ext>
                </a:extLst>
              </p:cNvPr>
              <p:cNvSpPr/>
              <p:nvPr/>
            </p:nvSpPr>
            <p:spPr>
              <a:xfrm>
                <a:off x="9962476" y="1162149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6" name="Rectangle 445">
                <a:extLst>
                  <a:ext uri="{FF2B5EF4-FFF2-40B4-BE49-F238E27FC236}">
                    <a16:creationId xmlns:a16="http://schemas.microsoft.com/office/drawing/2014/main" id="{9D2E50C8-C88F-4D41-BB49-078FFA64A7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476" y="1162149"/>
                <a:ext cx="502920" cy="502920"/>
              </a:xfrm>
              <a:prstGeom prst="rect">
                <a:avLst/>
              </a:prstGeom>
              <a:blipFill>
                <a:blip r:embed="rId129"/>
                <a:stretch>
                  <a:fillRect l="-9412" r="-941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xmlns="" id="{289F4D83-4B58-4818-81A7-15359578DB5D}"/>
                  </a:ext>
                </a:extLst>
              </p:cNvPr>
              <p:cNvSpPr/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289F4D83-4B58-4818-81A7-15359578DB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blipFill>
                <a:blip r:embed="rId1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xmlns="" id="{04988FC1-AC16-4910-8D22-7E318B3EB612}"/>
                  </a:ext>
                </a:extLst>
              </p:cNvPr>
              <p:cNvSpPr/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04988FC1-AC16-4910-8D22-7E318B3EB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blipFill>
                <a:blip r:embed="rId1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xmlns="" id="{1B6F205C-3D9F-4D4B-81C1-77B3B6A5C30B}"/>
                  </a:ext>
                </a:extLst>
              </p:cNvPr>
              <p:cNvSpPr/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1B6F205C-3D9F-4D4B-81C1-77B3B6A5C3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blipFill>
                <a:blip r:embed="rId1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xmlns="" id="{A7869206-AB50-48E8-BD2C-D41BB7525729}"/>
                  </a:ext>
                </a:extLst>
              </p:cNvPr>
              <p:cNvSpPr/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A7869206-AB50-48E8-BD2C-D41BB75257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blipFill>
                <a:blip r:embed="rId1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xmlns="" id="{8B7E8BDF-79CD-453C-B0B7-E3035AB6BB64}"/>
                  </a:ext>
                </a:extLst>
              </p:cNvPr>
              <p:cNvSpPr/>
              <p:nvPr/>
            </p:nvSpPr>
            <p:spPr>
              <a:xfrm>
                <a:off x="8296642" y="116256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id="{8B7E8BDF-79CD-453C-B0B7-E3035AB6BB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642" y="1162568"/>
                <a:ext cx="502920" cy="502920"/>
              </a:xfrm>
              <a:prstGeom prst="rect">
                <a:avLst/>
              </a:prstGeom>
              <a:blipFill>
                <a:blip r:embed="rId134"/>
                <a:stretch>
                  <a:fillRect l="-10714" r="-952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2" name="Straight Arrow Connector 451">
            <a:extLst>
              <a:ext uri="{FF2B5EF4-FFF2-40B4-BE49-F238E27FC236}">
                <a16:creationId xmlns:a16="http://schemas.microsoft.com/office/drawing/2014/main" xmlns="" id="{9D4EC838-17DC-4E92-8D11-4C188F64D17A}"/>
              </a:ext>
            </a:extLst>
          </p:cNvPr>
          <p:cNvCxnSpPr/>
          <p:nvPr/>
        </p:nvCxnSpPr>
        <p:spPr>
          <a:xfrm>
            <a:off x="1363716" y="1241566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xmlns="" id="{10472795-DE49-4D5C-B6C6-CEE959E21D24}"/>
                  </a:ext>
                </a:extLst>
              </p:cNvPr>
              <p:cNvSpPr/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  <a:blipFill>
                <a:blip r:embed="rId1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xmlns="" id="{5931533C-75AB-47D4-B7E4-966A23D28CE5}"/>
              </a:ext>
            </a:extLst>
          </p:cNvPr>
          <p:cNvCxnSpPr/>
          <p:nvPr/>
        </p:nvCxnSpPr>
        <p:spPr>
          <a:xfrm>
            <a:off x="1386982" y="2966344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xmlns="" id="{8D4F7EE1-A7E3-451A-88CE-DE9E7CABA105}"/>
                  </a:ext>
                </a:extLst>
              </p:cNvPr>
              <p:cNvSpPr/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  <a:blipFill>
                <a:blip r:embed="rId1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0" name="Picture 459">
            <a:extLst>
              <a:ext uri="{FF2B5EF4-FFF2-40B4-BE49-F238E27FC236}">
                <a16:creationId xmlns:a16="http://schemas.microsoft.com/office/drawing/2014/main" xmlns="" id="{68EB58B4-A919-492A-B4D2-C1E336B3FF04}"/>
              </a:ext>
            </a:extLst>
          </p:cNvPr>
          <p:cNvPicPr>
            <a:picLocks noChangeAspect="1"/>
          </p:cNvPicPr>
          <p:nvPr/>
        </p:nvPicPr>
        <p:blipFill rotWithShape="1">
          <a:blip r:embed="rId1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9" t="3002" r="3959" b="2568"/>
          <a:stretch/>
        </p:blipFill>
        <p:spPr>
          <a:xfrm>
            <a:off x="2482197" y="4162774"/>
            <a:ext cx="718861" cy="572917"/>
          </a:xfrm>
          <a:prstGeom prst="rect">
            <a:avLst/>
          </a:prstGeom>
        </p:spPr>
      </p:pic>
      <p:sp>
        <p:nvSpPr>
          <p:cNvPr id="462" name="Arc 461">
            <a:extLst>
              <a:ext uri="{FF2B5EF4-FFF2-40B4-BE49-F238E27FC236}">
                <a16:creationId xmlns:a16="http://schemas.microsoft.com/office/drawing/2014/main" xmlns="" id="{00DBAB69-0AC0-4544-84EB-36E9AA285322}"/>
              </a:ext>
            </a:extLst>
          </p:cNvPr>
          <p:cNvSpPr/>
          <p:nvPr/>
        </p:nvSpPr>
        <p:spPr>
          <a:xfrm rot="5400000" flipV="1">
            <a:off x="1683177" y="2862653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3" name="Arc 462">
            <a:extLst>
              <a:ext uri="{FF2B5EF4-FFF2-40B4-BE49-F238E27FC236}">
                <a16:creationId xmlns:a16="http://schemas.microsoft.com/office/drawing/2014/main" xmlns="" id="{159143D7-ADC8-4F06-9B7F-41BB901E8025}"/>
              </a:ext>
            </a:extLst>
          </p:cNvPr>
          <p:cNvSpPr/>
          <p:nvPr/>
        </p:nvSpPr>
        <p:spPr>
          <a:xfrm rot="5400000" flipV="1">
            <a:off x="2159326" y="2862655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4" name="Arc 463">
            <a:extLst>
              <a:ext uri="{FF2B5EF4-FFF2-40B4-BE49-F238E27FC236}">
                <a16:creationId xmlns:a16="http://schemas.microsoft.com/office/drawing/2014/main" xmlns="" id="{8BC68F31-2416-4C9E-8B3E-13ABC368128B}"/>
              </a:ext>
            </a:extLst>
          </p:cNvPr>
          <p:cNvSpPr/>
          <p:nvPr/>
        </p:nvSpPr>
        <p:spPr>
          <a:xfrm rot="5400000" flipV="1">
            <a:off x="2205678" y="3667604"/>
            <a:ext cx="428170" cy="275309"/>
          </a:xfrm>
          <a:prstGeom prst="arc">
            <a:avLst>
              <a:gd name="adj1" fmla="val 11178144"/>
              <a:gd name="adj2" fmla="val 1579023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5" name="Arc 464">
            <a:extLst>
              <a:ext uri="{FF2B5EF4-FFF2-40B4-BE49-F238E27FC236}">
                <a16:creationId xmlns:a16="http://schemas.microsoft.com/office/drawing/2014/main" xmlns="" id="{FC1E3E2C-94D0-47DB-999D-60BCAC5F9D28}"/>
              </a:ext>
            </a:extLst>
          </p:cNvPr>
          <p:cNvSpPr/>
          <p:nvPr/>
        </p:nvSpPr>
        <p:spPr>
          <a:xfrm rot="5400000" flipV="1">
            <a:off x="2697623" y="3683678"/>
            <a:ext cx="428170" cy="239935"/>
          </a:xfrm>
          <a:prstGeom prst="arc">
            <a:avLst>
              <a:gd name="adj1" fmla="val 11178144"/>
              <a:gd name="adj2" fmla="val 1593576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6" name="Arc 465">
            <a:extLst>
              <a:ext uri="{FF2B5EF4-FFF2-40B4-BE49-F238E27FC236}">
                <a16:creationId xmlns:a16="http://schemas.microsoft.com/office/drawing/2014/main" xmlns="" id="{1D116CAE-60AC-4166-A3D8-9322938CBD66}"/>
              </a:ext>
            </a:extLst>
          </p:cNvPr>
          <p:cNvSpPr/>
          <p:nvPr/>
        </p:nvSpPr>
        <p:spPr>
          <a:xfrm rot="5400000" flipV="1">
            <a:off x="3173774" y="3684947"/>
            <a:ext cx="428170" cy="239935"/>
          </a:xfrm>
          <a:prstGeom prst="arc">
            <a:avLst>
              <a:gd name="adj1" fmla="val 11178144"/>
              <a:gd name="adj2" fmla="val 1631122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xmlns="" id="{BBBF84BC-1B79-48DF-B832-07534B3CE2E7}"/>
                  </a:ext>
                </a:extLst>
              </p:cNvPr>
              <p:cNvSpPr/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  <a:blipFill>
                <a:blip r:embed="rId1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xmlns="" id="{DD017A35-A1E5-4800-8F34-CBBC81BD02D4}"/>
                  </a:ext>
                </a:extLst>
              </p:cNvPr>
              <p:cNvSpPr/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9" name="Arc 468">
            <a:extLst>
              <a:ext uri="{FF2B5EF4-FFF2-40B4-BE49-F238E27FC236}">
                <a16:creationId xmlns:a16="http://schemas.microsoft.com/office/drawing/2014/main" xmlns="" id="{1AFDE9A7-50CA-446B-9CED-B11C7AE71821}"/>
              </a:ext>
            </a:extLst>
          </p:cNvPr>
          <p:cNvSpPr/>
          <p:nvPr/>
        </p:nvSpPr>
        <p:spPr>
          <a:xfrm rot="5400000" flipV="1">
            <a:off x="1006668" y="3043965"/>
            <a:ext cx="3114761" cy="594360"/>
          </a:xfrm>
          <a:prstGeom prst="arc">
            <a:avLst>
              <a:gd name="adj1" fmla="val 11117704"/>
              <a:gd name="adj2" fmla="val 2052949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xmlns="" id="{C61E5C7C-D6DA-48EB-89D6-A05AFBA20B08}"/>
                  </a:ext>
                </a:extLst>
              </p:cNvPr>
              <p:cNvSpPr/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C61E5C7C-D6DA-48EB-89D6-A05AFBA20B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  <a:blipFill>
                <a:blip r:embed="rId141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xmlns="" id="{ACC7B51B-72A8-4774-AD80-C81286B18EEB}"/>
                  </a:ext>
                </a:extLst>
              </p:cNvPr>
              <p:cNvSpPr/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ACC7B51B-72A8-4774-AD80-C81286B18E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  <a:blipFill>
                <a:blip r:embed="rId141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xmlns="" id="{E0EC9973-2976-420A-880D-E707FB73F972}"/>
                  </a:ext>
                </a:extLst>
              </p:cNvPr>
              <p:cNvSpPr/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E0EC9973-2976-420A-880D-E707FB73F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blipFill>
                <a:blip r:embed="rId14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xmlns="" id="{7DF01386-CAAF-42CA-9C3E-EFAC73B283D0}"/>
                  </a:ext>
                </a:extLst>
              </p:cNvPr>
              <p:cNvSpPr/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from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7DF01386-CAAF-42CA-9C3E-EFAC73B28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blipFill>
                <a:blip r:embed="rId14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2" name="Rectangle 481">
                <a:extLst>
                  <a:ext uri="{FF2B5EF4-FFF2-40B4-BE49-F238E27FC236}">
                    <a16:creationId xmlns:a16="http://schemas.microsoft.com/office/drawing/2014/main" xmlns="" id="{1E3238E0-AD3A-4FE3-A570-02120C6E6BC8}"/>
                  </a:ext>
                </a:extLst>
              </p:cNvPr>
              <p:cNvSpPr/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2" name="Rectangle 481">
                <a:extLst>
                  <a:ext uri="{FF2B5EF4-FFF2-40B4-BE49-F238E27FC236}">
                    <a16:creationId xmlns:a16="http://schemas.microsoft.com/office/drawing/2014/main" id="{1E3238E0-AD3A-4FE3-A570-02120C6E6B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blipFill>
                <a:blip r:embed="rId14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3" name="Straight Connector 482">
            <a:extLst>
              <a:ext uri="{FF2B5EF4-FFF2-40B4-BE49-F238E27FC236}">
                <a16:creationId xmlns:a16="http://schemas.microsoft.com/office/drawing/2014/main" xmlns="" id="{EC06095D-7DEA-49F5-B840-25385C968284}"/>
              </a:ext>
            </a:extLst>
          </p:cNvPr>
          <p:cNvCxnSpPr/>
          <p:nvPr/>
        </p:nvCxnSpPr>
        <p:spPr>
          <a:xfrm>
            <a:off x="7793575" y="3234442"/>
            <a:ext cx="509409" cy="508919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691D03D-F606-4DEA-B47E-81D07253EB3B}"/>
              </a:ext>
            </a:extLst>
          </p:cNvPr>
          <p:cNvGrpSpPr/>
          <p:nvPr/>
        </p:nvGrpSpPr>
        <p:grpSpPr>
          <a:xfrm>
            <a:off x="4236363" y="1198946"/>
            <a:ext cx="2572333" cy="1553085"/>
            <a:chOff x="3998518" y="641835"/>
            <a:chExt cx="2572333" cy="15530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xmlns="" id="{ED9E7BED-5350-444A-B9D6-A8B6502C8A7B}"/>
                    </a:ext>
                  </a:extLst>
                </p:cNvPr>
                <p:cNvSpPr/>
                <p:nvPr/>
              </p:nvSpPr>
              <p:spPr>
                <a:xfrm>
                  <a:off x="4048508" y="1692000"/>
                  <a:ext cx="502920" cy="5029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id="{ED9E7BED-5350-444A-B9D6-A8B6502C8A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8508" y="1692000"/>
                  <a:ext cx="502920" cy="502920"/>
                </a:xfrm>
                <a:prstGeom prst="rect">
                  <a:avLst/>
                </a:prstGeom>
                <a:blipFill>
                  <a:blip r:embed="rId145"/>
                  <a:stretch>
                    <a:fillRect l="-10588" r="-9412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2" name="Rectangle 651">
                  <a:extLst>
                    <a:ext uri="{FF2B5EF4-FFF2-40B4-BE49-F238E27FC236}">
                      <a16:creationId xmlns:a16="http://schemas.microsoft.com/office/drawing/2014/main" xmlns="" id="{622ACC3F-BAEC-46FE-8784-C917FB5C73B0}"/>
                    </a:ext>
                  </a:extLst>
                </p:cNvPr>
                <p:cNvSpPr/>
                <p:nvPr/>
              </p:nvSpPr>
              <p:spPr>
                <a:xfrm>
                  <a:off x="4553503" y="119205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2" name="Rectangle 651">
                  <a:extLst>
                    <a:ext uri="{FF2B5EF4-FFF2-40B4-BE49-F238E27FC236}">
                      <a16:creationId xmlns:a16="http://schemas.microsoft.com/office/drawing/2014/main" id="{622ACC3F-BAEC-46FE-8784-C917FB5C73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3503" y="1192050"/>
                  <a:ext cx="502920" cy="502920"/>
                </a:xfrm>
                <a:prstGeom prst="rect">
                  <a:avLst/>
                </a:prstGeom>
                <a:blipFill>
                  <a:blip r:embed="rId1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3" name="Rectangle 652">
                  <a:extLst>
                    <a:ext uri="{FF2B5EF4-FFF2-40B4-BE49-F238E27FC236}">
                      <a16:creationId xmlns:a16="http://schemas.microsoft.com/office/drawing/2014/main" xmlns="" id="{56590702-D4ED-44FE-8129-94E9FBAFB9ED}"/>
                    </a:ext>
                  </a:extLst>
                </p:cNvPr>
                <p:cNvSpPr/>
                <p:nvPr/>
              </p:nvSpPr>
              <p:spPr>
                <a:xfrm>
                  <a:off x="5057554" y="1192338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rgbClr val="FAFAF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rgbClr val="FAFAF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rgbClr val="FAFAFA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rgbClr val="FAFAFA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en-US" sz="1700" dirty="0">
                    <a:solidFill>
                      <a:srgbClr val="FAFAFA"/>
                    </a:solidFill>
                  </a:endParaRPr>
                </a:p>
              </p:txBody>
            </p:sp>
          </mc:Choice>
          <mc:Fallback xmlns="">
            <p:sp>
              <p:nvSpPr>
                <p:cNvPr id="653" name="Rectangle 652">
                  <a:extLst>
                    <a:ext uri="{FF2B5EF4-FFF2-40B4-BE49-F238E27FC236}">
                      <a16:creationId xmlns:a16="http://schemas.microsoft.com/office/drawing/2014/main" id="{56590702-D4ED-44FE-8129-94E9FBAFB9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7554" y="1192338"/>
                  <a:ext cx="502920" cy="502920"/>
                </a:xfrm>
                <a:prstGeom prst="rect">
                  <a:avLst/>
                </a:prstGeom>
                <a:blipFill>
                  <a:blip r:embed="rId19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4" name="Rectangle 653">
                  <a:extLst>
                    <a:ext uri="{FF2B5EF4-FFF2-40B4-BE49-F238E27FC236}">
                      <a16:creationId xmlns:a16="http://schemas.microsoft.com/office/drawing/2014/main" xmlns="" id="{6AEC2B4A-6BC9-43C8-B68F-AC476D135AA2}"/>
                    </a:ext>
                  </a:extLst>
                </p:cNvPr>
                <p:cNvSpPr/>
                <p:nvPr/>
              </p:nvSpPr>
              <p:spPr>
                <a:xfrm>
                  <a:off x="4553732" y="689407"/>
                  <a:ext cx="502920" cy="5029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54" name="Rectangle 653">
                  <a:extLst>
                    <a:ext uri="{FF2B5EF4-FFF2-40B4-BE49-F238E27FC236}">
                      <a16:creationId xmlns:a16="http://schemas.microsoft.com/office/drawing/2014/main" id="{6AEC2B4A-6BC9-43C8-B68F-AC476D135A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3732" y="689407"/>
                  <a:ext cx="502920" cy="502920"/>
                </a:xfrm>
                <a:prstGeom prst="rect">
                  <a:avLst/>
                </a:prstGeom>
                <a:blipFill>
                  <a:blip r:embed="rId148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5" name="Rectangle 654">
                  <a:extLst>
                    <a:ext uri="{FF2B5EF4-FFF2-40B4-BE49-F238E27FC236}">
                      <a16:creationId xmlns:a16="http://schemas.microsoft.com/office/drawing/2014/main" xmlns="" id="{9F0557D4-EF6A-446F-BB1A-DAE7687A0564}"/>
                    </a:ext>
                  </a:extLst>
                </p:cNvPr>
                <p:cNvSpPr/>
                <p:nvPr/>
              </p:nvSpPr>
              <p:spPr>
                <a:xfrm>
                  <a:off x="5058789" y="689859"/>
                  <a:ext cx="502920" cy="5029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55" name="Rectangle 654">
                  <a:extLst>
                    <a:ext uri="{FF2B5EF4-FFF2-40B4-BE49-F238E27FC236}">
                      <a16:creationId xmlns:a16="http://schemas.microsoft.com/office/drawing/2014/main" id="{9F0557D4-EF6A-446F-BB1A-DAE7687A05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8789" y="689859"/>
                  <a:ext cx="502920" cy="502920"/>
                </a:xfrm>
                <a:prstGeom prst="rect">
                  <a:avLst/>
                </a:prstGeom>
                <a:blipFill>
                  <a:blip r:embed="rId149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6" name="Rectangle 655">
                  <a:extLst>
                    <a:ext uri="{FF2B5EF4-FFF2-40B4-BE49-F238E27FC236}">
                      <a16:creationId xmlns:a16="http://schemas.microsoft.com/office/drawing/2014/main" xmlns="" id="{7A37D6E7-A91C-4C6F-BE29-ECD265FEC55C}"/>
                    </a:ext>
                  </a:extLst>
                </p:cNvPr>
                <p:cNvSpPr/>
                <p:nvPr/>
              </p:nvSpPr>
              <p:spPr>
                <a:xfrm>
                  <a:off x="5564406" y="689407"/>
                  <a:ext cx="502920" cy="5029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56" name="Rectangle 655">
                  <a:extLst>
                    <a:ext uri="{FF2B5EF4-FFF2-40B4-BE49-F238E27FC236}">
                      <a16:creationId xmlns:a16="http://schemas.microsoft.com/office/drawing/2014/main" id="{7A37D6E7-A91C-4C6F-BE29-ECD265FEC5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4406" y="689407"/>
                  <a:ext cx="502920" cy="502920"/>
                </a:xfrm>
                <a:prstGeom prst="rect">
                  <a:avLst/>
                </a:prstGeom>
                <a:blipFill>
                  <a:blip r:embed="rId150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7" name="Rectangle 656">
                  <a:extLst>
                    <a:ext uri="{FF2B5EF4-FFF2-40B4-BE49-F238E27FC236}">
                      <a16:creationId xmlns:a16="http://schemas.microsoft.com/office/drawing/2014/main" xmlns="" id="{3D57FA0A-AE62-45D6-9D5D-F0E5D1DD16BC}"/>
                    </a:ext>
                  </a:extLst>
                </p:cNvPr>
                <p:cNvSpPr/>
                <p:nvPr/>
              </p:nvSpPr>
              <p:spPr>
                <a:xfrm>
                  <a:off x="6067931" y="689859"/>
                  <a:ext cx="502920" cy="5029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57" name="Rectangle 656">
                  <a:extLst>
                    <a:ext uri="{FF2B5EF4-FFF2-40B4-BE49-F238E27FC236}">
                      <a16:creationId xmlns:a16="http://schemas.microsoft.com/office/drawing/2014/main" id="{3D57FA0A-AE62-45D6-9D5D-F0E5D1DD16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7931" y="689859"/>
                  <a:ext cx="502920" cy="502920"/>
                </a:xfrm>
                <a:prstGeom prst="rect">
                  <a:avLst/>
                </a:prstGeom>
                <a:blipFill>
                  <a:blip r:embed="rId151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8" name="Rectangle 657">
                  <a:extLst>
                    <a:ext uri="{FF2B5EF4-FFF2-40B4-BE49-F238E27FC236}">
                      <a16:creationId xmlns:a16="http://schemas.microsoft.com/office/drawing/2014/main" xmlns="" id="{B0729D94-2D72-4F87-A665-99D5BC38B5AD}"/>
                    </a:ext>
                  </a:extLst>
                </p:cNvPr>
                <p:cNvSpPr/>
                <p:nvPr/>
              </p:nvSpPr>
              <p:spPr>
                <a:xfrm>
                  <a:off x="5562356" y="119205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8" name="Rectangle 657">
                  <a:extLst>
                    <a:ext uri="{FF2B5EF4-FFF2-40B4-BE49-F238E27FC236}">
                      <a16:creationId xmlns:a16="http://schemas.microsoft.com/office/drawing/2014/main" id="{B0729D94-2D72-4F87-A665-99D5BC38B5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2356" y="1192050"/>
                  <a:ext cx="502920" cy="502920"/>
                </a:xfrm>
                <a:prstGeom prst="rect">
                  <a:avLst/>
                </a:prstGeom>
                <a:blipFill>
                  <a:blip r:embed="rId15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9" name="Rectangle 658">
                  <a:extLst>
                    <a:ext uri="{FF2B5EF4-FFF2-40B4-BE49-F238E27FC236}">
                      <a16:creationId xmlns:a16="http://schemas.microsoft.com/office/drawing/2014/main" xmlns="" id="{CE07EFDD-49A2-4580-8112-4BCD56D904E8}"/>
                    </a:ext>
                  </a:extLst>
                </p:cNvPr>
                <p:cNvSpPr/>
                <p:nvPr/>
              </p:nvSpPr>
              <p:spPr>
                <a:xfrm>
                  <a:off x="6067689" y="1192502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7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59" name="Rectangle 658">
                  <a:extLst>
                    <a:ext uri="{FF2B5EF4-FFF2-40B4-BE49-F238E27FC236}">
                      <a16:creationId xmlns:a16="http://schemas.microsoft.com/office/drawing/2014/main" id="{CE07EFDD-49A2-4580-8112-4BCD56D904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7689" y="1192502"/>
                  <a:ext cx="502920" cy="502920"/>
                </a:xfrm>
                <a:prstGeom prst="rect">
                  <a:avLst/>
                </a:prstGeom>
                <a:blipFill>
                  <a:blip r:embed="rId15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0" name="Rectangle 659">
                  <a:extLst>
                    <a:ext uri="{FF2B5EF4-FFF2-40B4-BE49-F238E27FC236}">
                      <a16:creationId xmlns:a16="http://schemas.microsoft.com/office/drawing/2014/main" xmlns="" id="{33D9F061-6CBF-4F1E-BDFE-2518630E508D}"/>
                    </a:ext>
                  </a:extLst>
                </p:cNvPr>
                <p:cNvSpPr/>
                <p:nvPr/>
              </p:nvSpPr>
              <p:spPr>
                <a:xfrm>
                  <a:off x="4049487" y="1188521"/>
                  <a:ext cx="502920" cy="5029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60" name="Rectangle 659">
                  <a:extLst>
                    <a:ext uri="{FF2B5EF4-FFF2-40B4-BE49-F238E27FC236}">
                      <a16:creationId xmlns:a16="http://schemas.microsoft.com/office/drawing/2014/main" id="{33D9F061-6CBF-4F1E-BDFE-2518630E50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9487" y="1188521"/>
                  <a:ext cx="502920" cy="502920"/>
                </a:xfrm>
                <a:prstGeom prst="rect">
                  <a:avLst/>
                </a:prstGeom>
                <a:blipFill>
                  <a:blip r:embed="rId154"/>
                  <a:stretch>
                    <a:fillRect l="-9412" r="-235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61" name="Group 660">
              <a:extLst>
                <a:ext uri="{FF2B5EF4-FFF2-40B4-BE49-F238E27FC236}">
                  <a16:creationId xmlns:a16="http://schemas.microsoft.com/office/drawing/2014/main" xmlns="" id="{D96BB440-655D-4991-B87B-97D3C27548AC}"/>
                </a:ext>
              </a:extLst>
            </p:cNvPr>
            <p:cNvGrpSpPr/>
            <p:nvPr/>
          </p:nvGrpSpPr>
          <p:grpSpPr>
            <a:xfrm>
              <a:off x="3998518" y="641835"/>
              <a:ext cx="556879" cy="551396"/>
              <a:chOff x="9312547" y="2787886"/>
              <a:chExt cx="556879" cy="55139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2" name="Rectangle 661">
                    <a:extLst>
                      <a:ext uri="{FF2B5EF4-FFF2-40B4-BE49-F238E27FC236}">
                        <a16:creationId xmlns:a16="http://schemas.microsoft.com/office/drawing/2014/main" xmlns="" id="{61A6742E-149A-4C61-9D64-AFE270731575}"/>
                      </a:ext>
                    </a:extLst>
                  </p:cNvPr>
                  <p:cNvSpPr/>
                  <p:nvPr/>
                </p:nvSpPr>
                <p:spPr>
                  <a:xfrm>
                    <a:off x="9364343" y="2834784"/>
                    <a:ext cx="502920" cy="50292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4" name="Rectangle 13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64343" y="2834784"/>
                    <a:ext cx="502920" cy="502920"/>
                  </a:xfrm>
                  <a:prstGeom prst="rect">
                    <a:avLst/>
                  </a:prstGeom>
                  <a:blipFill rotWithShape="0">
                    <a:blip r:embed="rId6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3" name="Rectangle 662">
                    <a:extLst>
                      <a:ext uri="{FF2B5EF4-FFF2-40B4-BE49-F238E27FC236}">
                        <a16:creationId xmlns:a16="http://schemas.microsoft.com/office/drawing/2014/main" xmlns="" id="{FC003647-ED71-4E32-8242-6A1C1DC5940A}"/>
                      </a:ext>
                    </a:extLst>
                  </p:cNvPr>
                  <p:cNvSpPr/>
                  <p:nvPr/>
                </p:nvSpPr>
                <p:spPr>
                  <a:xfrm rot="2640031">
                    <a:off x="9312547" y="3037670"/>
                    <a:ext cx="502920" cy="24366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𝑖𝑑𝑑𝑒𝑛</m:t>
                          </m:r>
                        </m:oMath>
                      </m:oMathPara>
                    </a14:m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5" name="Rectangle 13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640031">
                    <a:off x="9312547" y="3037670"/>
                    <a:ext cx="502920" cy="243663"/>
                  </a:xfrm>
                  <a:prstGeom prst="rect">
                    <a:avLst/>
                  </a:prstGeom>
                  <a:blipFill rotWithShape="0">
                    <a:blip r:embed="rId6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4" name="Rectangle 663">
                    <a:extLst>
                      <a:ext uri="{FF2B5EF4-FFF2-40B4-BE49-F238E27FC236}">
                        <a16:creationId xmlns:a16="http://schemas.microsoft.com/office/drawing/2014/main" xmlns="" id="{447AD0C4-F27D-4D59-80AC-149DDF5C2816}"/>
                      </a:ext>
                    </a:extLst>
                  </p:cNvPr>
                  <p:cNvSpPr/>
                  <p:nvPr/>
                </p:nvSpPr>
                <p:spPr>
                  <a:xfrm rot="2709129">
                    <a:off x="9415488" y="2946492"/>
                    <a:ext cx="502920" cy="18570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𝑜𝑏𝑠𝑒𝑟𝑣𝑒𝑑</m:t>
                          </m:r>
                        </m:oMath>
                      </m:oMathPara>
                    </a14:m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6" name="Rectangle 13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709129">
                    <a:off x="9415488" y="2946492"/>
                    <a:ext cx="502920" cy="185708"/>
                  </a:xfrm>
                  <a:prstGeom prst="rect">
                    <a:avLst/>
                  </a:prstGeom>
                  <a:blipFill rotWithShape="0">
                    <a:blip r:embed="rId65"/>
                    <a:stretch>
                      <a:fillRect l="-11111" t="-6173" r="-1235" b="-4938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65" name="Straight Connector 664">
                <a:extLst>
                  <a:ext uri="{FF2B5EF4-FFF2-40B4-BE49-F238E27FC236}">
                    <a16:creationId xmlns:a16="http://schemas.microsoft.com/office/drawing/2014/main" xmlns="" id="{A3627285-32E2-4A8E-A432-B22825BF702E}"/>
                  </a:ext>
                </a:extLst>
              </p:cNvPr>
              <p:cNvCxnSpPr/>
              <p:nvPr/>
            </p:nvCxnSpPr>
            <p:spPr>
              <a:xfrm>
                <a:off x="9360017" y="2830363"/>
                <a:ext cx="509409" cy="508919"/>
              </a:xfrm>
              <a:prstGeom prst="line">
                <a:avLst/>
              </a:prstGeom>
              <a:ln w="12700">
                <a:solidFill>
                  <a:srgbClr val="4171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5" name="Rectangle 674">
                  <a:extLst>
                    <a:ext uri="{FF2B5EF4-FFF2-40B4-BE49-F238E27FC236}">
                      <a16:creationId xmlns:a16="http://schemas.microsoft.com/office/drawing/2014/main" xmlns="" id="{CCB29971-2476-45C2-B41B-68ED17027A17}"/>
                    </a:ext>
                  </a:extLst>
                </p:cNvPr>
                <p:cNvSpPr/>
                <p:nvPr/>
              </p:nvSpPr>
              <p:spPr>
                <a:xfrm>
                  <a:off x="4552635" y="1692000"/>
                  <a:ext cx="502920" cy="50292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sz="1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75" name="Rectangle 674">
                  <a:extLst>
                    <a:ext uri="{FF2B5EF4-FFF2-40B4-BE49-F238E27FC236}">
                      <a16:creationId xmlns:a16="http://schemas.microsoft.com/office/drawing/2014/main" id="{CCB29971-2476-45C2-B41B-68ED17027A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2635" y="1692000"/>
                  <a:ext cx="502920" cy="502920"/>
                </a:xfrm>
                <a:prstGeom prst="rect">
                  <a:avLst/>
                </a:prstGeom>
                <a:blipFill>
                  <a:blip r:embed="rId1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6" name="Rectangle 675">
                  <a:extLst>
                    <a:ext uri="{FF2B5EF4-FFF2-40B4-BE49-F238E27FC236}">
                      <a16:creationId xmlns:a16="http://schemas.microsoft.com/office/drawing/2014/main" xmlns="" id="{8BC15854-07F0-4DED-AB8E-53487E848F9F}"/>
                    </a:ext>
                  </a:extLst>
                </p:cNvPr>
                <p:cNvSpPr/>
                <p:nvPr/>
              </p:nvSpPr>
              <p:spPr>
                <a:xfrm>
                  <a:off x="5056686" y="169200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7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76" name="Rectangle 675">
                  <a:extLst>
                    <a:ext uri="{FF2B5EF4-FFF2-40B4-BE49-F238E27FC236}">
                      <a16:creationId xmlns:a16="http://schemas.microsoft.com/office/drawing/2014/main" id="{8BC15854-07F0-4DED-AB8E-53487E848F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6686" y="1692000"/>
                  <a:ext cx="502920" cy="502920"/>
                </a:xfrm>
                <a:prstGeom prst="rect">
                  <a:avLst/>
                </a:prstGeom>
                <a:blipFill>
                  <a:blip r:embed="rId15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7" name="Rectangle 676">
                  <a:extLst>
                    <a:ext uri="{FF2B5EF4-FFF2-40B4-BE49-F238E27FC236}">
                      <a16:creationId xmlns:a16="http://schemas.microsoft.com/office/drawing/2014/main" xmlns="" id="{016EB04F-7E0B-4B9F-9045-120BA9E9AA0F}"/>
                    </a:ext>
                  </a:extLst>
                </p:cNvPr>
                <p:cNvSpPr/>
                <p:nvPr/>
              </p:nvSpPr>
              <p:spPr>
                <a:xfrm>
                  <a:off x="5561488" y="169200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7" name="Rectangle 676">
                  <a:extLst>
                    <a:ext uri="{FF2B5EF4-FFF2-40B4-BE49-F238E27FC236}">
                      <a16:creationId xmlns:a16="http://schemas.microsoft.com/office/drawing/2014/main" id="{016EB04F-7E0B-4B9F-9045-120BA9E9AA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1488" y="1692000"/>
                  <a:ext cx="502920" cy="502920"/>
                </a:xfrm>
                <a:prstGeom prst="rect">
                  <a:avLst/>
                </a:prstGeom>
                <a:blipFill>
                  <a:blip r:embed="rId15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8" name="Rectangle 677">
                  <a:extLst>
                    <a:ext uri="{FF2B5EF4-FFF2-40B4-BE49-F238E27FC236}">
                      <a16:creationId xmlns:a16="http://schemas.microsoft.com/office/drawing/2014/main" xmlns="" id="{EA839753-62A5-489E-96BC-43DBEB6E08A2}"/>
                    </a:ext>
                  </a:extLst>
                </p:cNvPr>
                <p:cNvSpPr/>
                <p:nvPr/>
              </p:nvSpPr>
              <p:spPr>
                <a:xfrm>
                  <a:off x="6066821" y="1692000"/>
                  <a:ext cx="502920" cy="50292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7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7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78" name="Rectangle 677">
                  <a:extLst>
                    <a:ext uri="{FF2B5EF4-FFF2-40B4-BE49-F238E27FC236}">
                      <a16:creationId xmlns:a16="http://schemas.microsoft.com/office/drawing/2014/main" id="{EA839753-62A5-489E-96BC-43DBEB6E08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6821" y="1692000"/>
                  <a:ext cx="502920" cy="502920"/>
                </a:xfrm>
                <a:prstGeom prst="rect">
                  <a:avLst/>
                </a:prstGeom>
                <a:blipFill>
                  <a:blip r:embed="rId1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9" name="Group 678">
            <a:extLst>
              <a:ext uri="{FF2B5EF4-FFF2-40B4-BE49-F238E27FC236}">
                <a16:creationId xmlns:a16="http://schemas.microsoft.com/office/drawing/2014/main" xmlns="" id="{8CE55EB0-2027-4948-AED3-4A5A12B8D6BB}"/>
              </a:ext>
            </a:extLst>
          </p:cNvPr>
          <p:cNvGrpSpPr/>
          <p:nvPr/>
        </p:nvGrpSpPr>
        <p:grpSpPr>
          <a:xfrm>
            <a:off x="406800" y="5587200"/>
            <a:ext cx="12072757" cy="900436"/>
            <a:chOff x="383530" y="4128693"/>
            <a:chExt cx="12072757" cy="9004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0" name="Rectangle 679">
                  <a:extLst>
                    <a:ext uri="{FF2B5EF4-FFF2-40B4-BE49-F238E27FC236}">
                      <a16:creationId xmlns:a16="http://schemas.microsoft.com/office/drawing/2014/main" xmlns="" id="{8840275D-34C4-4F6D-AE00-43E14F1F6048}"/>
                    </a:ext>
                  </a:extLst>
                </p:cNvPr>
                <p:cNvSpPr/>
                <p:nvPr/>
              </p:nvSpPr>
              <p:spPr>
                <a:xfrm>
                  <a:off x="824394" y="4700897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0" name="Rectangle 679">
                  <a:extLst>
                    <a:ext uri="{FF2B5EF4-FFF2-40B4-BE49-F238E27FC236}">
                      <a16:creationId xmlns:a16="http://schemas.microsoft.com/office/drawing/2014/main" id="{8840275D-34C4-4F6D-AE00-43E14F1F60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394" y="4700897"/>
                  <a:ext cx="274320" cy="274320"/>
                </a:xfrm>
                <a:prstGeom prst="rect">
                  <a:avLst/>
                </a:prstGeom>
                <a:blipFill>
                  <a:blip r:embed="rId159"/>
                  <a:stretch>
                    <a:fillRect l="-4255" r="-4255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1" name="Straight Arrow Connector 680">
              <a:extLst>
                <a:ext uri="{FF2B5EF4-FFF2-40B4-BE49-F238E27FC236}">
                  <a16:creationId xmlns:a16="http://schemas.microsoft.com/office/drawing/2014/main" xmlns="" id="{02971112-BA61-401D-85B9-7A506A46577E}"/>
                </a:ext>
              </a:extLst>
            </p:cNvPr>
            <p:cNvCxnSpPr>
              <a:stCxn id="682" idx="3"/>
              <a:endCxn id="684" idx="1"/>
            </p:cNvCxnSpPr>
            <p:nvPr/>
          </p:nvCxnSpPr>
          <p:spPr>
            <a:xfrm>
              <a:off x="1104669" y="4371571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2" name="Rectangle 681">
                  <a:extLst>
                    <a:ext uri="{FF2B5EF4-FFF2-40B4-BE49-F238E27FC236}">
                      <a16:creationId xmlns:a16="http://schemas.microsoft.com/office/drawing/2014/main" xmlns="" id="{75B99265-23DB-4EC1-A08A-7F8E5ECF314C}"/>
                    </a:ext>
                  </a:extLst>
                </p:cNvPr>
                <p:cNvSpPr/>
                <p:nvPr/>
              </p:nvSpPr>
              <p:spPr>
                <a:xfrm>
                  <a:off x="830349" y="4234411"/>
                  <a:ext cx="274320" cy="2743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82" name="Rectangle 681">
                  <a:extLst>
                    <a:ext uri="{FF2B5EF4-FFF2-40B4-BE49-F238E27FC236}">
                      <a16:creationId xmlns:a16="http://schemas.microsoft.com/office/drawing/2014/main" id="{75B99265-23DB-4EC1-A08A-7F8E5ECF31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349" y="4234411"/>
                  <a:ext cx="274320" cy="274320"/>
                </a:xfrm>
                <a:prstGeom prst="rect">
                  <a:avLst/>
                </a:prstGeom>
                <a:blipFill>
                  <a:blip r:embed="rId160"/>
                  <a:stretch>
                    <a:fillRect l="-21277" r="-1276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3" name="Straight Arrow Connector 682">
              <a:extLst>
                <a:ext uri="{FF2B5EF4-FFF2-40B4-BE49-F238E27FC236}">
                  <a16:creationId xmlns:a16="http://schemas.microsoft.com/office/drawing/2014/main" xmlns="" id="{A2827C3A-AEF6-4374-A8BF-B94D66EB9604}"/>
                </a:ext>
              </a:extLst>
            </p:cNvPr>
            <p:cNvCxnSpPr>
              <a:stCxn id="682" idx="2"/>
              <a:endCxn id="680" idx="0"/>
            </p:cNvCxnSpPr>
            <p:nvPr/>
          </p:nvCxnSpPr>
          <p:spPr>
            <a:xfrm flipH="1">
              <a:off x="961554" y="4508731"/>
              <a:ext cx="5955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4" name="Rectangle 683">
                  <a:extLst>
                    <a:ext uri="{FF2B5EF4-FFF2-40B4-BE49-F238E27FC236}">
                      <a16:creationId xmlns:a16="http://schemas.microsoft.com/office/drawing/2014/main" xmlns="" id="{3D5E40AE-A173-45FF-B0BF-434EA0E76674}"/>
                    </a:ext>
                  </a:extLst>
                </p:cNvPr>
                <p:cNvSpPr/>
                <p:nvPr/>
              </p:nvSpPr>
              <p:spPr>
                <a:xfrm>
                  <a:off x="1269261" y="4234411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4" name="Rectangle 683">
                  <a:extLst>
                    <a:ext uri="{FF2B5EF4-FFF2-40B4-BE49-F238E27FC236}">
                      <a16:creationId xmlns:a16="http://schemas.microsoft.com/office/drawing/2014/main" id="{3D5E40AE-A173-45FF-B0BF-434EA0E766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9261" y="4234411"/>
                  <a:ext cx="274320" cy="274320"/>
                </a:xfrm>
                <a:prstGeom prst="rect">
                  <a:avLst/>
                </a:prstGeom>
                <a:blipFill>
                  <a:blip r:embed="rId161"/>
                  <a:stretch>
                    <a:fillRect l="-19149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5" name="Straight Arrow Connector 684">
              <a:extLst>
                <a:ext uri="{FF2B5EF4-FFF2-40B4-BE49-F238E27FC236}">
                  <a16:creationId xmlns:a16="http://schemas.microsoft.com/office/drawing/2014/main" xmlns="" id="{97D89FF0-8D1B-44D7-9ED0-7C25FF59B8E4}"/>
                </a:ext>
              </a:extLst>
            </p:cNvPr>
            <p:cNvCxnSpPr>
              <a:stCxn id="684" idx="2"/>
              <a:endCxn id="686" idx="0"/>
            </p:cNvCxnSpPr>
            <p:nvPr/>
          </p:nvCxnSpPr>
          <p:spPr>
            <a:xfrm>
              <a:off x="1406421" y="4508731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6" name="Rectangle 685">
                  <a:extLst>
                    <a:ext uri="{FF2B5EF4-FFF2-40B4-BE49-F238E27FC236}">
                      <a16:creationId xmlns:a16="http://schemas.microsoft.com/office/drawing/2014/main" xmlns="" id="{9BE6DDF3-F644-4D4B-BC22-7C8FC0A0A748}"/>
                    </a:ext>
                  </a:extLst>
                </p:cNvPr>
                <p:cNvSpPr/>
                <p:nvPr/>
              </p:nvSpPr>
              <p:spPr>
                <a:xfrm>
                  <a:off x="1271195" y="4700897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6" name="Rectangle 685">
                  <a:extLst>
                    <a:ext uri="{FF2B5EF4-FFF2-40B4-BE49-F238E27FC236}">
                      <a16:creationId xmlns:a16="http://schemas.microsoft.com/office/drawing/2014/main" id="{9BE6DDF3-F644-4D4B-BC22-7C8FC0A0A7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1195" y="4700897"/>
                  <a:ext cx="274320" cy="274320"/>
                </a:xfrm>
                <a:prstGeom prst="rect">
                  <a:avLst/>
                </a:prstGeom>
                <a:blipFill>
                  <a:blip r:embed="rId162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7" name="Straight Arrow Connector 686">
              <a:extLst>
                <a:ext uri="{FF2B5EF4-FFF2-40B4-BE49-F238E27FC236}">
                  <a16:creationId xmlns:a16="http://schemas.microsoft.com/office/drawing/2014/main" xmlns="" id="{6E9BF151-2300-4631-AB57-34F21F53AC47}"/>
                </a:ext>
              </a:extLst>
            </p:cNvPr>
            <p:cNvCxnSpPr>
              <a:stCxn id="684" idx="3"/>
              <a:endCxn id="688" idx="1"/>
            </p:cNvCxnSpPr>
            <p:nvPr/>
          </p:nvCxnSpPr>
          <p:spPr>
            <a:xfrm>
              <a:off x="1543581" y="4371571"/>
              <a:ext cx="168857" cy="15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8" name="Rectangle 687">
                  <a:extLst>
                    <a:ext uri="{FF2B5EF4-FFF2-40B4-BE49-F238E27FC236}">
                      <a16:creationId xmlns:a16="http://schemas.microsoft.com/office/drawing/2014/main" xmlns="" id="{383AE25D-B9B7-47F2-ABDA-B433D9091E02}"/>
                    </a:ext>
                  </a:extLst>
                </p:cNvPr>
                <p:cNvSpPr/>
                <p:nvPr/>
              </p:nvSpPr>
              <p:spPr>
                <a:xfrm>
                  <a:off x="1712438" y="4235945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8" name="Rectangle 687">
                  <a:extLst>
                    <a:ext uri="{FF2B5EF4-FFF2-40B4-BE49-F238E27FC236}">
                      <a16:creationId xmlns:a16="http://schemas.microsoft.com/office/drawing/2014/main" id="{383AE25D-B9B7-47F2-ABDA-B433D9091E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2438" y="4235945"/>
                  <a:ext cx="274320" cy="274320"/>
                </a:xfrm>
                <a:prstGeom prst="rect">
                  <a:avLst/>
                </a:prstGeom>
                <a:blipFill>
                  <a:blip r:embed="rId163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9" name="Straight Arrow Connector 688">
              <a:extLst>
                <a:ext uri="{FF2B5EF4-FFF2-40B4-BE49-F238E27FC236}">
                  <a16:creationId xmlns:a16="http://schemas.microsoft.com/office/drawing/2014/main" xmlns="" id="{A7624DC8-1F63-4272-BE5F-D0F713916AFF}"/>
                </a:ext>
              </a:extLst>
            </p:cNvPr>
            <p:cNvCxnSpPr>
              <a:stCxn id="688" idx="2"/>
              <a:endCxn id="690" idx="0"/>
            </p:cNvCxnSpPr>
            <p:nvPr/>
          </p:nvCxnSpPr>
          <p:spPr>
            <a:xfrm>
              <a:off x="1849598" y="4510265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0" name="Rectangle 689">
                  <a:extLst>
                    <a:ext uri="{FF2B5EF4-FFF2-40B4-BE49-F238E27FC236}">
                      <a16:creationId xmlns:a16="http://schemas.microsoft.com/office/drawing/2014/main" xmlns="" id="{67C75351-CE3E-4A2B-9D0E-BCFABBFA4A20}"/>
                    </a:ext>
                  </a:extLst>
                </p:cNvPr>
                <p:cNvSpPr/>
                <p:nvPr/>
              </p:nvSpPr>
              <p:spPr>
                <a:xfrm>
                  <a:off x="1714372" y="4702431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0" name="Rectangle 689">
                  <a:extLst>
                    <a:ext uri="{FF2B5EF4-FFF2-40B4-BE49-F238E27FC236}">
                      <a16:creationId xmlns:a16="http://schemas.microsoft.com/office/drawing/2014/main" id="{67C75351-CE3E-4A2B-9D0E-BCFABBFA4A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4372" y="4702431"/>
                  <a:ext cx="274320" cy="274320"/>
                </a:xfrm>
                <a:prstGeom prst="rect">
                  <a:avLst/>
                </a:prstGeom>
                <a:blipFill>
                  <a:blip r:embed="rId164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1" name="Straight Arrow Connector 690">
              <a:extLst>
                <a:ext uri="{FF2B5EF4-FFF2-40B4-BE49-F238E27FC236}">
                  <a16:creationId xmlns:a16="http://schemas.microsoft.com/office/drawing/2014/main" xmlns="" id="{C35B5CE6-DAD9-4120-91D6-11C2D4C26F05}"/>
                </a:ext>
              </a:extLst>
            </p:cNvPr>
            <p:cNvCxnSpPr>
              <a:stCxn id="688" idx="3"/>
              <a:endCxn id="692" idx="1"/>
            </p:cNvCxnSpPr>
            <p:nvPr/>
          </p:nvCxnSpPr>
          <p:spPr>
            <a:xfrm flipV="1">
              <a:off x="1986758" y="4371546"/>
              <a:ext cx="174415" cy="15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2" name="Rectangle 691">
                  <a:extLst>
                    <a:ext uri="{FF2B5EF4-FFF2-40B4-BE49-F238E27FC236}">
                      <a16:creationId xmlns:a16="http://schemas.microsoft.com/office/drawing/2014/main" xmlns="" id="{F4A01E93-33AE-4AC0-B6AD-90C50465A5C6}"/>
                    </a:ext>
                  </a:extLst>
                </p:cNvPr>
                <p:cNvSpPr/>
                <p:nvPr/>
              </p:nvSpPr>
              <p:spPr>
                <a:xfrm>
                  <a:off x="2161173" y="4234386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2" name="Rectangle 691">
                  <a:extLst>
                    <a:ext uri="{FF2B5EF4-FFF2-40B4-BE49-F238E27FC236}">
                      <a16:creationId xmlns:a16="http://schemas.microsoft.com/office/drawing/2014/main" id="{F4A01E93-33AE-4AC0-B6AD-90C50465A5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1173" y="4234386"/>
                  <a:ext cx="274320" cy="274320"/>
                </a:xfrm>
                <a:prstGeom prst="rect">
                  <a:avLst/>
                </a:prstGeom>
                <a:blipFill>
                  <a:blip r:embed="rId161"/>
                  <a:stretch>
                    <a:fillRect l="-19149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3" name="Straight Arrow Connector 692">
              <a:extLst>
                <a:ext uri="{FF2B5EF4-FFF2-40B4-BE49-F238E27FC236}">
                  <a16:creationId xmlns:a16="http://schemas.microsoft.com/office/drawing/2014/main" xmlns="" id="{12712F62-5865-47F9-AAB6-79BC0544381D}"/>
                </a:ext>
              </a:extLst>
            </p:cNvPr>
            <p:cNvCxnSpPr>
              <a:stCxn id="692" idx="2"/>
              <a:endCxn id="694" idx="0"/>
            </p:cNvCxnSpPr>
            <p:nvPr/>
          </p:nvCxnSpPr>
          <p:spPr>
            <a:xfrm>
              <a:off x="2298333" y="4508706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4" name="Rectangle 693">
                  <a:extLst>
                    <a:ext uri="{FF2B5EF4-FFF2-40B4-BE49-F238E27FC236}">
                      <a16:creationId xmlns:a16="http://schemas.microsoft.com/office/drawing/2014/main" xmlns="" id="{2D5AE1F5-28FD-4D0B-AD8E-EAED6C0E5584}"/>
                    </a:ext>
                  </a:extLst>
                </p:cNvPr>
                <p:cNvSpPr/>
                <p:nvPr/>
              </p:nvSpPr>
              <p:spPr>
                <a:xfrm>
                  <a:off x="2163107" y="470087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4" name="Rectangle 693">
                  <a:extLst>
                    <a:ext uri="{FF2B5EF4-FFF2-40B4-BE49-F238E27FC236}">
                      <a16:creationId xmlns:a16="http://schemas.microsoft.com/office/drawing/2014/main" id="{2D5AE1F5-28FD-4D0B-AD8E-EAED6C0E558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3107" y="4700872"/>
                  <a:ext cx="274320" cy="274320"/>
                </a:xfrm>
                <a:prstGeom prst="rect">
                  <a:avLst/>
                </a:prstGeom>
                <a:blipFill>
                  <a:blip r:embed="rId165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5" name="Rectangle 694">
                  <a:extLst>
                    <a:ext uri="{FF2B5EF4-FFF2-40B4-BE49-F238E27FC236}">
                      <a16:creationId xmlns:a16="http://schemas.microsoft.com/office/drawing/2014/main" xmlns="" id="{25A988AB-DAB8-4933-B8E0-C2740B08ED9B}"/>
                    </a:ext>
                  </a:extLst>
                </p:cNvPr>
                <p:cNvSpPr/>
                <p:nvPr/>
              </p:nvSpPr>
              <p:spPr>
                <a:xfrm>
                  <a:off x="2601033" y="4234191"/>
                  <a:ext cx="2027873" cy="27432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3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5" name="Rectangle 694">
                  <a:extLst>
                    <a:ext uri="{FF2B5EF4-FFF2-40B4-BE49-F238E27FC236}">
                      <a16:creationId xmlns:a16="http://schemas.microsoft.com/office/drawing/2014/main" id="{25A988AB-DAB8-4933-B8E0-C2740B08ED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1033" y="4234191"/>
                  <a:ext cx="2027873" cy="274320"/>
                </a:xfrm>
                <a:prstGeom prst="rect">
                  <a:avLst/>
                </a:prstGeom>
                <a:blipFill>
                  <a:blip r:embed="rId16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6" name="Rectangle 695">
                  <a:extLst>
                    <a:ext uri="{FF2B5EF4-FFF2-40B4-BE49-F238E27FC236}">
                      <a16:creationId xmlns:a16="http://schemas.microsoft.com/office/drawing/2014/main" xmlns="" id="{1003959B-941D-4E9D-AC77-C62CCE369B49}"/>
                    </a:ext>
                  </a:extLst>
                </p:cNvPr>
                <p:cNvSpPr/>
                <p:nvPr/>
              </p:nvSpPr>
              <p:spPr>
                <a:xfrm>
                  <a:off x="2599554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6" name="Rectangle 695">
                  <a:extLst>
                    <a:ext uri="{FF2B5EF4-FFF2-40B4-BE49-F238E27FC236}">
                      <a16:creationId xmlns:a16="http://schemas.microsoft.com/office/drawing/2014/main" id="{1003959B-941D-4E9D-AC77-C62CCE369B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9554" y="4702871"/>
                  <a:ext cx="274320" cy="274320"/>
                </a:xfrm>
                <a:prstGeom prst="rect">
                  <a:avLst/>
                </a:prstGeom>
                <a:blipFill>
                  <a:blip r:embed="rId167"/>
                  <a:stretch>
                    <a:fillRect l="-4255" r="-4255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7" name="Rectangle 696">
                  <a:extLst>
                    <a:ext uri="{FF2B5EF4-FFF2-40B4-BE49-F238E27FC236}">
                      <a16:creationId xmlns:a16="http://schemas.microsoft.com/office/drawing/2014/main" xmlns="" id="{877B8523-81F3-4723-A1D1-E40CA2AA5488}"/>
                    </a:ext>
                  </a:extLst>
                </p:cNvPr>
                <p:cNvSpPr/>
                <p:nvPr/>
              </p:nvSpPr>
              <p:spPr>
                <a:xfrm>
                  <a:off x="2949568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7" name="Rectangle 696">
                  <a:extLst>
                    <a:ext uri="{FF2B5EF4-FFF2-40B4-BE49-F238E27FC236}">
                      <a16:creationId xmlns:a16="http://schemas.microsoft.com/office/drawing/2014/main" id="{877B8523-81F3-4723-A1D1-E40CA2AA54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9568" y="4702871"/>
                  <a:ext cx="274320" cy="274320"/>
                </a:xfrm>
                <a:prstGeom prst="rect">
                  <a:avLst/>
                </a:prstGeom>
                <a:blipFill>
                  <a:blip r:embed="rId168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8" name="Rectangle 697">
                  <a:extLst>
                    <a:ext uri="{FF2B5EF4-FFF2-40B4-BE49-F238E27FC236}">
                      <a16:creationId xmlns:a16="http://schemas.microsoft.com/office/drawing/2014/main" xmlns="" id="{02A867A1-2E6B-4F07-B82F-B6BB5B4E152F}"/>
                    </a:ext>
                  </a:extLst>
                </p:cNvPr>
                <p:cNvSpPr/>
                <p:nvPr/>
              </p:nvSpPr>
              <p:spPr>
                <a:xfrm>
                  <a:off x="3297880" y="4701312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8" name="Rectangle 697">
                  <a:extLst>
                    <a:ext uri="{FF2B5EF4-FFF2-40B4-BE49-F238E27FC236}">
                      <a16:creationId xmlns:a16="http://schemas.microsoft.com/office/drawing/2014/main" id="{02A867A1-2E6B-4F07-B82F-B6BB5B4E15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7880" y="4701312"/>
                  <a:ext cx="274320" cy="274320"/>
                </a:xfrm>
                <a:prstGeom prst="rect">
                  <a:avLst/>
                </a:prstGeom>
                <a:blipFill>
                  <a:blip r:embed="rId169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9" name="Rectangle 698">
                  <a:extLst>
                    <a:ext uri="{FF2B5EF4-FFF2-40B4-BE49-F238E27FC236}">
                      <a16:creationId xmlns:a16="http://schemas.microsoft.com/office/drawing/2014/main" xmlns="" id="{41A82E47-32AE-4470-B175-1347B5BBC3E3}"/>
                    </a:ext>
                  </a:extLst>
                </p:cNvPr>
                <p:cNvSpPr/>
                <p:nvPr/>
              </p:nvSpPr>
              <p:spPr>
                <a:xfrm>
                  <a:off x="3647862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9" name="Rectangle 698">
                  <a:extLst>
                    <a:ext uri="{FF2B5EF4-FFF2-40B4-BE49-F238E27FC236}">
                      <a16:creationId xmlns:a16="http://schemas.microsoft.com/office/drawing/2014/main" id="{41A82E47-32AE-4470-B175-1347B5BBC3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7862" y="4702871"/>
                  <a:ext cx="274320" cy="274320"/>
                </a:xfrm>
                <a:prstGeom prst="rect">
                  <a:avLst/>
                </a:prstGeom>
                <a:blipFill>
                  <a:blip r:embed="rId170"/>
                  <a:stretch>
                    <a:fillRect l="-4255" r="-4255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0" name="Rectangle 699">
                  <a:extLst>
                    <a:ext uri="{FF2B5EF4-FFF2-40B4-BE49-F238E27FC236}">
                      <a16:creationId xmlns:a16="http://schemas.microsoft.com/office/drawing/2014/main" xmlns="" id="{2C13A085-B43C-4533-9E56-1BE873195C1F}"/>
                    </a:ext>
                  </a:extLst>
                </p:cNvPr>
                <p:cNvSpPr/>
                <p:nvPr/>
              </p:nvSpPr>
              <p:spPr>
                <a:xfrm>
                  <a:off x="3998058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0" name="Rectangle 699">
                  <a:extLst>
                    <a:ext uri="{FF2B5EF4-FFF2-40B4-BE49-F238E27FC236}">
                      <a16:creationId xmlns:a16="http://schemas.microsoft.com/office/drawing/2014/main" id="{2C13A085-B43C-4533-9E56-1BE873195C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8058" y="4702871"/>
                  <a:ext cx="274320" cy="274320"/>
                </a:xfrm>
                <a:prstGeom prst="rect">
                  <a:avLst/>
                </a:prstGeom>
                <a:blipFill>
                  <a:blip r:embed="rId171"/>
                  <a:stretch>
                    <a:fillRect l="-6383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1" name="Rectangle 700">
                  <a:extLst>
                    <a:ext uri="{FF2B5EF4-FFF2-40B4-BE49-F238E27FC236}">
                      <a16:creationId xmlns:a16="http://schemas.microsoft.com/office/drawing/2014/main" xmlns="" id="{E9FD5368-4C82-41B5-8813-E4A68C2044A1}"/>
                    </a:ext>
                  </a:extLst>
                </p:cNvPr>
                <p:cNvSpPr/>
                <p:nvPr/>
              </p:nvSpPr>
              <p:spPr>
                <a:xfrm>
                  <a:off x="4349539" y="470287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1" name="Rectangle 700">
                  <a:extLst>
                    <a:ext uri="{FF2B5EF4-FFF2-40B4-BE49-F238E27FC236}">
                      <a16:creationId xmlns:a16="http://schemas.microsoft.com/office/drawing/2014/main" id="{E9FD5368-4C82-41B5-8813-E4A68C2044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9539" y="4702871"/>
                  <a:ext cx="274320" cy="274320"/>
                </a:xfrm>
                <a:prstGeom prst="rect">
                  <a:avLst/>
                </a:prstGeom>
                <a:blipFill>
                  <a:blip r:embed="rId172"/>
                  <a:stretch>
                    <a:fillRect l="-4255" r="-4255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2" name="Rectangle 701">
                  <a:extLst>
                    <a:ext uri="{FF2B5EF4-FFF2-40B4-BE49-F238E27FC236}">
                      <a16:creationId xmlns:a16="http://schemas.microsoft.com/office/drawing/2014/main" xmlns="" id="{EED0792F-C2B2-4807-8766-F638372F6730}"/>
                    </a:ext>
                  </a:extLst>
                </p:cNvPr>
                <p:cNvSpPr/>
                <p:nvPr/>
              </p:nvSpPr>
              <p:spPr>
                <a:xfrm>
                  <a:off x="4799886" y="469309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2" name="Rectangle 701">
                  <a:extLst>
                    <a:ext uri="{FF2B5EF4-FFF2-40B4-BE49-F238E27FC236}">
                      <a16:creationId xmlns:a16="http://schemas.microsoft.com/office/drawing/2014/main" id="{EED0792F-C2B2-4807-8766-F638372F67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9886" y="4693092"/>
                  <a:ext cx="274320" cy="274320"/>
                </a:xfrm>
                <a:prstGeom prst="rect">
                  <a:avLst/>
                </a:prstGeom>
                <a:blipFill>
                  <a:blip r:embed="rId173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3" name="Rectangle 702">
                  <a:extLst>
                    <a:ext uri="{FF2B5EF4-FFF2-40B4-BE49-F238E27FC236}">
                      <a16:creationId xmlns:a16="http://schemas.microsoft.com/office/drawing/2014/main" xmlns="" id="{5C847BC3-DA9A-4C1E-BDAF-6FFF7D913886}"/>
                    </a:ext>
                  </a:extLst>
                </p:cNvPr>
                <p:cNvSpPr/>
                <p:nvPr/>
              </p:nvSpPr>
              <p:spPr>
                <a:xfrm>
                  <a:off x="5243063" y="4694626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3" name="Rectangle 702">
                  <a:extLst>
                    <a:ext uri="{FF2B5EF4-FFF2-40B4-BE49-F238E27FC236}">
                      <a16:creationId xmlns:a16="http://schemas.microsoft.com/office/drawing/2014/main" id="{5C847BC3-DA9A-4C1E-BDAF-6FFF7D9138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3063" y="4694626"/>
                  <a:ext cx="274320" cy="274320"/>
                </a:xfrm>
                <a:prstGeom prst="rect">
                  <a:avLst/>
                </a:prstGeom>
                <a:blipFill>
                  <a:blip r:embed="rId174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4" name="Rectangle 703">
                  <a:extLst>
                    <a:ext uri="{FF2B5EF4-FFF2-40B4-BE49-F238E27FC236}">
                      <a16:creationId xmlns:a16="http://schemas.microsoft.com/office/drawing/2014/main" xmlns="" id="{98912B4F-17E8-4B03-9A6F-9B025440C356}"/>
                    </a:ext>
                  </a:extLst>
                </p:cNvPr>
                <p:cNvSpPr/>
                <p:nvPr/>
              </p:nvSpPr>
              <p:spPr>
                <a:xfrm>
                  <a:off x="5691798" y="4693067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4" name="Rectangle 703">
                  <a:extLst>
                    <a:ext uri="{FF2B5EF4-FFF2-40B4-BE49-F238E27FC236}">
                      <a16:creationId xmlns:a16="http://schemas.microsoft.com/office/drawing/2014/main" id="{98912B4F-17E8-4B03-9A6F-9B025440C3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1798" y="4693067"/>
                  <a:ext cx="274320" cy="274320"/>
                </a:xfrm>
                <a:prstGeom prst="rect">
                  <a:avLst/>
                </a:prstGeom>
                <a:blipFill>
                  <a:blip r:embed="rId175"/>
                  <a:stretch>
                    <a:fillRect l="-6383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5" name="Rectangle 704">
                  <a:extLst>
                    <a:ext uri="{FF2B5EF4-FFF2-40B4-BE49-F238E27FC236}">
                      <a16:creationId xmlns:a16="http://schemas.microsoft.com/office/drawing/2014/main" xmlns="" id="{0B9C64F9-F6DD-44B2-ACD8-2B353B3BBD76}"/>
                    </a:ext>
                  </a:extLst>
                </p:cNvPr>
                <p:cNvSpPr/>
                <p:nvPr/>
              </p:nvSpPr>
              <p:spPr>
                <a:xfrm>
                  <a:off x="8785006" y="470087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5" name="Rectangle 704">
                  <a:extLst>
                    <a:ext uri="{FF2B5EF4-FFF2-40B4-BE49-F238E27FC236}">
                      <a16:creationId xmlns:a16="http://schemas.microsoft.com/office/drawing/2014/main" id="{0B9C64F9-F6DD-44B2-ACD8-2B353B3BBD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5006" y="4700872"/>
                  <a:ext cx="274320" cy="274320"/>
                </a:xfrm>
                <a:prstGeom prst="rect">
                  <a:avLst/>
                </a:prstGeom>
                <a:blipFill>
                  <a:blip r:embed="rId176"/>
                  <a:stretch>
                    <a:fillRect l="-6383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6" name="Straight Arrow Connector 705">
              <a:extLst>
                <a:ext uri="{FF2B5EF4-FFF2-40B4-BE49-F238E27FC236}">
                  <a16:creationId xmlns:a16="http://schemas.microsoft.com/office/drawing/2014/main" xmlns="" id="{56EBD56E-CDB5-4954-9BD9-75D2579A33C5}"/>
                </a:ext>
              </a:extLst>
            </p:cNvPr>
            <p:cNvCxnSpPr>
              <a:endCxn id="698" idx="0"/>
            </p:cNvCxnSpPr>
            <p:nvPr/>
          </p:nvCxnSpPr>
          <p:spPr>
            <a:xfrm>
              <a:off x="3428346" y="4513956"/>
              <a:ext cx="669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7" name="Rectangle 706">
                  <a:extLst>
                    <a:ext uri="{FF2B5EF4-FFF2-40B4-BE49-F238E27FC236}">
                      <a16:creationId xmlns:a16="http://schemas.microsoft.com/office/drawing/2014/main" xmlns="" id="{484BFE89-0F09-433C-A1F3-F2049AD2502A}"/>
                    </a:ext>
                  </a:extLst>
                </p:cNvPr>
                <p:cNvSpPr/>
                <p:nvPr/>
              </p:nvSpPr>
              <p:spPr>
                <a:xfrm>
                  <a:off x="6582983" y="4232034"/>
                  <a:ext cx="2023555" cy="27432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7" name="Rectangle 706">
                  <a:extLst>
                    <a:ext uri="{FF2B5EF4-FFF2-40B4-BE49-F238E27FC236}">
                      <a16:creationId xmlns:a16="http://schemas.microsoft.com/office/drawing/2014/main" id="{484BFE89-0F09-433C-A1F3-F2049AD250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2983" y="4232034"/>
                  <a:ext cx="2023555" cy="274320"/>
                </a:xfrm>
                <a:prstGeom prst="rect">
                  <a:avLst/>
                </a:prstGeom>
                <a:blipFill>
                  <a:blip r:embed="rId177"/>
                  <a:stretch>
                    <a:fillRect b="-212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8" name="Straight Arrow Connector 707">
              <a:extLst>
                <a:ext uri="{FF2B5EF4-FFF2-40B4-BE49-F238E27FC236}">
                  <a16:creationId xmlns:a16="http://schemas.microsoft.com/office/drawing/2014/main" xmlns="" id="{22B6716C-A20D-44E3-8BDE-A46486E8AF4E}"/>
                </a:ext>
              </a:extLst>
            </p:cNvPr>
            <p:cNvCxnSpPr>
              <a:stCxn id="721" idx="2"/>
              <a:endCxn id="702" idx="0"/>
            </p:cNvCxnSpPr>
            <p:nvPr/>
          </p:nvCxnSpPr>
          <p:spPr>
            <a:xfrm>
              <a:off x="4930135" y="4506379"/>
              <a:ext cx="6911" cy="1867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9" name="Straight Arrow Connector 708">
              <a:extLst>
                <a:ext uri="{FF2B5EF4-FFF2-40B4-BE49-F238E27FC236}">
                  <a16:creationId xmlns:a16="http://schemas.microsoft.com/office/drawing/2014/main" xmlns="" id="{3BD7A7FC-A552-470A-9963-BD05B60355D2}"/>
                </a:ext>
              </a:extLst>
            </p:cNvPr>
            <p:cNvCxnSpPr>
              <a:stCxn id="723" idx="2"/>
              <a:endCxn id="703" idx="0"/>
            </p:cNvCxnSpPr>
            <p:nvPr/>
          </p:nvCxnSpPr>
          <p:spPr>
            <a:xfrm>
              <a:off x="5373312" y="4507913"/>
              <a:ext cx="6911" cy="1867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Straight Arrow Connector 709">
              <a:extLst>
                <a:ext uri="{FF2B5EF4-FFF2-40B4-BE49-F238E27FC236}">
                  <a16:creationId xmlns:a16="http://schemas.microsoft.com/office/drawing/2014/main" xmlns="" id="{15E843A5-D803-41F8-9EED-8BD01E1C8A93}"/>
                </a:ext>
              </a:extLst>
            </p:cNvPr>
            <p:cNvCxnSpPr>
              <a:stCxn id="725" idx="2"/>
              <a:endCxn id="704" idx="0"/>
            </p:cNvCxnSpPr>
            <p:nvPr/>
          </p:nvCxnSpPr>
          <p:spPr>
            <a:xfrm>
              <a:off x="5822047" y="4506354"/>
              <a:ext cx="6911" cy="1867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1" name="Straight Arrow Connector 710">
              <a:extLst>
                <a:ext uri="{FF2B5EF4-FFF2-40B4-BE49-F238E27FC236}">
                  <a16:creationId xmlns:a16="http://schemas.microsoft.com/office/drawing/2014/main" xmlns="" id="{EA40F44C-539C-469A-BD69-59DCE064807D}"/>
                </a:ext>
              </a:extLst>
            </p:cNvPr>
            <p:cNvCxnSpPr>
              <a:endCxn id="712" idx="1"/>
            </p:cNvCxnSpPr>
            <p:nvPr/>
          </p:nvCxnSpPr>
          <p:spPr>
            <a:xfrm>
              <a:off x="8613001" y="4369194"/>
              <a:ext cx="17200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2" name="Rectangle 711">
                  <a:extLst>
                    <a:ext uri="{FF2B5EF4-FFF2-40B4-BE49-F238E27FC236}">
                      <a16:creationId xmlns:a16="http://schemas.microsoft.com/office/drawing/2014/main" xmlns="" id="{C958BF6E-4126-4EBB-86F0-2E6069D51B9C}"/>
                    </a:ext>
                  </a:extLst>
                </p:cNvPr>
                <p:cNvSpPr/>
                <p:nvPr/>
              </p:nvSpPr>
              <p:spPr>
                <a:xfrm>
                  <a:off x="8785006" y="4232034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12" name="Rectangle 711">
                  <a:extLst>
                    <a:ext uri="{FF2B5EF4-FFF2-40B4-BE49-F238E27FC236}">
                      <a16:creationId xmlns:a16="http://schemas.microsoft.com/office/drawing/2014/main" id="{C958BF6E-4126-4EBB-86F0-2E6069D51B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5006" y="4232034"/>
                  <a:ext cx="274320" cy="274320"/>
                </a:xfrm>
                <a:prstGeom prst="rect">
                  <a:avLst/>
                </a:prstGeom>
                <a:blipFill>
                  <a:blip r:embed="rId178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3" name="Straight Arrow Connector 712">
              <a:extLst>
                <a:ext uri="{FF2B5EF4-FFF2-40B4-BE49-F238E27FC236}">
                  <a16:creationId xmlns:a16="http://schemas.microsoft.com/office/drawing/2014/main" xmlns="" id="{333D92C0-2C45-4B5A-A8C9-60DD35C47828}"/>
                </a:ext>
              </a:extLst>
            </p:cNvPr>
            <p:cNvCxnSpPr>
              <a:stCxn id="712" idx="2"/>
              <a:endCxn id="705" idx="0"/>
            </p:cNvCxnSpPr>
            <p:nvPr/>
          </p:nvCxnSpPr>
          <p:spPr>
            <a:xfrm>
              <a:off x="8922166" y="4506354"/>
              <a:ext cx="0" cy="1945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Straight Arrow Connector 713">
              <a:extLst>
                <a:ext uri="{FF2B5EF4-FFF2-40B4-BE49-F238E27FC236}">
                  <a16:creationId xmlns:a16="http://schemas.microsoft.com/office/drawing/2014/main" xmlns="" id="{932EACC1-30CA-4AEC-9DBC-7BD6CE0D121E}"/>
                </a:ext>
              </a:extLst>
            </p:cNvPr>
            <p:cNvCxnSpPr>
              <a:stCxn id="727" idx="3"/>
              <a:endCxn id="707" idx="1"/>
            </p:cNvCxnSpPr>
            <p:nvPr/>
          </p:nvCxnSpPr>
          <p:spPr>
            <a:xfrm>
              <a:off x="6412452" y="4369194"/>
              <a:ext cx="17053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5" name="Straight Arrow Connector 714">
              <a:extLst>
                <a:ext uri="{FF2B5EF4-FFF2-40B4-BE49-F238E27FC236}">
                  <a16:creationId xmlns:a16="http://schemas.microsoft.com/office/drawing/2014/main" xmlns="" id="{1A85A918-1AD6-4EB7-9491-B308A4D0D621}"/>
                </a:ext>
              </a:extLst>
            </p:cNvPr>
            <p:cNvCxnSpPr>
              <a:stCxn id="695" idx="3"/>
              <a:endCxn id="721" idx="1"/>
            </p:cNvCxnSpPr>
            <p:nvPr/>
          </p:nvCxnSpPr>
          <p:spPr>
            <a:xfrm flipV="1">
              <a:off x="4628906" y="4369219"/>
              <a:ext cx="164069" cy="21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Straight Arrow Connector 715">
              <a:extLst>
                <a:ext uri="{FF2B5EF4-FFF2-40B4-BE49-F238E27FC236}">
                  <a16:creationId xmlns:a16="http://schemas.microsoft.com/office/drawing/2014/main" xmlns="" id="{06E85A81-A1FF-4F71-94D0-965F81A3495D}"/>
                </a:ext>
              </a:extLst>
            </p:cNvPr>
            <p:cNvCxnSpPr>
              <a:stCxn id="692" idx="3"/>
              <a:endCxn id="695" idx="1"/>
            </p:cNvCxnSpPr>
            <p:nvPr/>
          </p:nvCxnSpPr>
          <p:spPr>
            <a:xfrm flipV="1">
              <a:off x="2435493" y="4371351"/>
              <a:ext cx="165540" cy="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" name="Straight Arrow Connector 716">
              <a:extLst>
                <a:ext uri="{FF2B5EF4-FFF2-40B4-BE49-F238E27FC236}">
                  <a16:creationId xmlns:a16="http://schemas.microsoft.com/office/drawing/2014/main" xmlns="" id="{CC40CCC7-09AA-4616-91AE-9F9A58E11189}"/>
                </a:ext>
              </a:extLst>
            </p:cNvPr>
            <p:cNvCxnSpPr>
              <a:endCxn id="718" idx="1"/>
            </p:cNvCxnSpPr>
            <p:nvPr/>
          </p:nvCxnSpPr>
          <p:spPr>
            <a:xfrm>
              <a:off x="9065265" y="4367877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8" name="Rectangle 717">
                  <a:extLst>
                    <a:ext uri="{FF2B5EF4-FFF2-40B4-BE49-F238E27FC236}">
                      <a16:creationId xmlns:a16="http://schemas.microsoft.com/office/drawing/2014/main" xmlns="" id="{8B705FB9-A5E4-4A1F-BF7C-5C0E9455CD1D}"/>
                    </a:ext>
                  </a:extLst>
                </p:cNvPr>
                <p:cNvSpPr/>
                <p:nvPr/>
              </p:nvSpPr>
              <p:spPr>
                <a:xfrm>
                  <a:off x="9229857" y="4230717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18" name="Rectangle 717">
                  <a:extLst>
                    <a:ext uri="{FF2B5EF4-FFF2-40B4-BE49-F238E27FC236}">
                      <a16:creationId xmlns:a16="http://schemas.microsoft.com/office/drawing/2014/main" id="{8B705FB9-A5E4-4A1F-BF7C-5C0E9455CD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9857" y="4230717"/>
                  <a:ext cx="274320" cy="274320"/>
                </a:xfrm>
                <a:prstGeom prst="rect">
                  <a:avLst/>
                </a:prstGeom>
                <a:blipFill>
                  <a:blip r:embed="rId178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9" name="Straight Arrow Connector 718">
              <a:extLst>
                <a:ext uri="{FF2B5EF4-FFF2-40B4-BE49-F238E27FC236}">
                  <a16:creationId xmlns:a16="http://schemas.microsoft.com/office/drawing/2014/main" xmlns="" id="{0EDAA9EC-B93E-4748-8ED0-8FC16DC5797C}"/>
                </a:ext>
              </a:extLst>
            </p:cNvPr>
            <p:cNvCxnSpPr>
              <a:stCxn id="718" idx="2"/>
              <a:endCxn id="720" idx="0"/>
            </p:cNvCxnSpPr>
            <p:nvPr/>
          </p:nvCxnSpPr>
          <p:spPr>
            <a:xfrm>
              <a:off x="9367017" y="4505037"/>
              <a:ext cx="0" cy="1958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0" name="Rectangle 719">
                  <a:extLst>
                    <a:ext uri="{FF2B5EF4-FFF2-40B4-BE49-F238E27FC236}">
                      <a16:creationId xmlns:a16="http://schemas.microsoft.com/office/drawing/2014/main" xmlns="" id="{EEFB6204-5727-4514-A5EB-694BEAECFF2C}"/>
                    </a:ext>
                  </a:extLst>
                </p:cNvPr>
                <p:cNvSpPr/>
                <p:nvPr/>
              </p:nvSpPr>
              <p:spPr>
                <a:xfrm>
                  <a:off x="9229857" y="470087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0" name="Rectangle 719">
                  <a:extLst>
                    <a:ext uri="{FF2B5EF4-FFF2-40B4-BE49-F238E27FC236}">
                      <a16:creationId xmlns:a16="http://schemas.microsoft.com/office/drawing/2014/main" id="{EEFB6204-5727-4514-A5EB-694BEAECFF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9857" y="4700872"/>
                  <a:ext cx="274320" cy="274320"/>
                </a:xfrm>
                <a:prstGeom prst="rect">
                  <a:avLst/>
                </a:prstGeom>
                <a:blipFill>
                  <a:blip r:embed="rId179"/>
                  <a:stretch>
                    <a:fillRect l="-6383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1" name="Rectangle 720">
                  <a:extLst>
                    <a:ext uri="{FF2B5EF4-FFF2-40B4-BE49-F238E27FC236}">
                      <a16:creationId xmlns:a16="http://schemas.microsoft.com/office/drawing/2014/main" xmlns="" id="{0ED37A84-6F51-4EA3-A7BC-1BE800DC43B1}"/>
                    </a:ext>
                  </a:extLst>
                </p:cNvPr>
                <p:cNvSpPr/>
                <p:nvPr/>
              </p:nvSpPr>
              <p:spPr>
                <a:xfrm>
                  <a:off x="4792975" y="4232059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1" name="Rectangle 720">
                  <a:extLst>
                    <a:ext uri="{FF2B5EF4-FFF2-40B4-BE49-F238E27FC236}">
                      <a16:creationId xmlns:a16="http://schemas.microsoft.com/office/drawing/2014/main" id="{0ED37A84-6F51-4EA3-A7BC-1BE800DC43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2975" y="4232059"/>
                  <a:ext cx="274320" cy="274320"/>
                </a:xfrm>
                <a:prstGeom prst="rect">
                  <a:avLst/>
                </a:prstGeom>
                <a:blipFill>
                  <a:blip r:embed="rId180"/>
                  <a:stretch>
                    <a:fillRect l="-19149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2" name="Straight Arrow Connector 721">
              <a:extLst>
                <a:ext uri="{FF2B5EF4-FFF2-40B4-BE49-F238E27FC236}">
                  <a16:creationId xmlns:a16="http://schemas.microsoft.com/office/drawing/2014/main" xmlns="" id="{7056565C-2C48-420B-932E-05F2CC828016}"/>
                </a:ext>
              </a:extLst>
            </p:cNvPr>
            <p:cNvCxnSpPr>
              <a:stCxn id="721" idx="3"/>
              <a:endCxn id="723" idx="1"/>
            </p:cNvCxnSpPr>
            <p:nvPr/>
          </p:nvCxnSpPr>
          <p:spPr>
            <a:xfrm>
              <a:off x="5067295" y="4369219"/>
              <a:ext cx="168857" cy="15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3" name="Rectangle 722">
                  <a:extLst>
                    <a:ext uri="{FF2B5EF4-FFF2-40B4-BE49-F238E27FC236}">
                      <a16:creationId xmlns:a16="http://schemas.microsoft.com/office/drawing/2014/main" xmlns="" id="{9CD6722E-8D55-4A3E-8216-362746BABD43}"/>
                    </a:ext>
                  </a:extLst>
                </p:cNvPr>
                <p:cNvSpPr/>
                <p:nvPr/>
              </p:nvSpPr>
              <p:spPr>
                <a:xfrm>
                  <a:off x="5236152" y="4233593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3" name="Rectangle 722">
                  <a:extLst>
                    <a:ext uri="{FF2B5EF4-FFF2-40B4-BE49-F238E27FC236}">
                      <a16:creationId xmlns:a16="http://schemas.microsoft.com/office/drawing/2014/main" id="{9CD6722E-8D55-4A3E-8216-362746BABD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6152" y="4233593"/>
                  <a:ext cx="274320" cy="274320"/>
                </a:xfrm>
                <a:prstGeom prst="rect">
                  <a:avLst/>
                </a:prstGeom>
                <a:blipFill>
                  <a:blip r:embed="rId163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4" name="Straight Arrow Connector 723">
              <a:extLst>
                <a:ext uri="{FF2B5EF4-FFF2-40B4-BE49-F238E27FC236}">
                  <a16:creationId xmlns:a16="http://schemas.microsoft.com/office/drawing/2014/main" xmlns="" id="{85C09750-84E8-4FF8-B52E-08AFAA44CD60}"/>
                </a:ext>
              </a:extLst>
            </p:cNvPr>
            <p:cNvCxnSpPr>
              <a:stCxn id="723" idx="3"/>
              <a:endCxn id="725" idx="1"/>
            </p:cNvCxnSpPr>
            <p:nvPr/>
          </p:nvCxnSpPr>
          <p:spPr>
            <a:xfrm flipV="1">
              <a:off x="5510472" y="4369194"/>
              <a:ext cx="174415" cy="15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5" name="Rectangle 724">
                  <a:extLst>
                    <a:ext uri="{FF2B5EF4-FFF2-40B4-BE49-F238E27FC236}">
                      <a16:creationId xmlns:a16="http://schemas.microsoft.com/office/drawing/2014/main" xmlns="" id="{50E2ED6E-5F0E-421D-9508-197F4A220244}"/>
                    </a:ext>
                  </a:extLst>
                </p:cNvPr>
                <p:cNvSpPr/>
                <p:nvPr/>
              </p:nvSpPr>
              <p:spPr>
                <a:xfrm>
                  <a:off x="5684887" y="4232034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5" name="Rectangle 724">
                  <a:extLst>
                    <a:ext uri="{FF2B5EF4-FFF2-40B4-BE49-F238E27FC236}">
                      <a16:creationId xmlns:a16="http://schemas.microsoft.com/office/drawing/2014/main" id="{50E2ED6E-5F0E-421D-9508-197F4A2202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4887" y="4232034"/>
                  <a:ext cx="274320" cy="274320"/>
                </a:xfrm>
                <a:prstGeom prst="rect">
                  <a:avLst/>
                </a:prstGeom>
                <a:blipFill>
                  <a:blip r:embed="rId180"/>
                  <a:stretch>
                    <a:fillRect l="-19149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6" name="Straight Arrow Connector 725">
              <a:extLst>
                <a:ext uri="{FF2B5EF4-FFF2-40B4-BE49-F238E27FC236}">
                  <a16:creationId xmlns:a16="http://schemas.microsoft.com/office/drawing/2014/main" xmlns="" id="{E1D2F4EB-96F5-4977-9155-39E513B47B57}"/>
                </a:ext>
              </a:extLst>
            </p:cNvPr>
            <p:cNvCxnSpPr>
              <a:cxnSpLocks/>
              <a:endCxn id="727" idx="1"/>
            </p:cNvCxnSpPr>
            <p:nvPr/>
          </p:nvCxnSpPr>
          <p:spPr>
            <a:xfrm>
              <a:off x="5973540" y="4369194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7" name="Rectangle 726">
                  <a:extLst>
                    <a:ext uri="{FF2B5EF4-FFF2-40B4-BE49-F238E27FC236}">
                      <a16:creationId xmlns:a16="http://schemas.microsoft.com/office/drawing/2014/main" xmlns="" id="{3DF8D482-2A8F-4B09-9773-6FE298264E87}"/>
                    </a:ext>
                  </a:extLst>
                </p:cNvPr>
                <p:cNvSpPr/>
                <p:nvPr/>
              </p:nvSpPr>
              <p:spPr>
                <a:xfrm>
                  <a:off x="6138132" y="4232034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7" name="Rectangle 726">
                  <a:extLst>
                    <a:ext uri="{FF2B5EF4-FFF2-40B4-BE49-F238E27FC236}">
                      <a16:creationId xmlns:a16="http://schemas.microsoft.com/office/drawing/2014/main" id="{3DF8D482-2A8F-4B09-9773-6FE298264E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8132" y="4232034"/>
                  <a:ext cx="274320" cy="274320"/>
                </a:xfrm>
                <a:prstGeom prst="rect">
                  <a:avLst/>
                </a:prstGeom>
                <a:blipFill>
                  <a:blip r:embed="rId178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8" name="Straight Arrow Connector 727">
              <a:extLst>
                <a:ext uri="{FF2B5EF4-FFF2-40B4-BE49-F238E27FC236}">
                  <a16:creationId xmlns:a16="http://schemas.microsoft.com/office/drawing/2014/main" xmlns="" id="{6BAA21B2-5609-498C-9A80-784B53CA6372}"/>
                </a:ext>
              </a:extLst>
            </p:cNvPr>
            <p:cNvCxnSpPr>
              <a:stCxn id="727" idx="2"/>
              <a:endCxn id="729" idx="0"/>
            </p:cNvCxnSpPr>
            <p:nvPr/>
          </p:nvCxnSpPr>
          <p:spPr>
            <a:xfrm>
              <a:off x="6275292" y="4506354"/>
              <a:ext cx="1903" cy="1843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9" name="Rectangle 728">
                  <a:extLst>
                    <a:ext uri="{FF2B5EF4-FFF2-40B4-BE49-F238E27FC236}">
                      <a16:creationId xmlns:a16="http://schemas.microsoft.com/office/drawing/2014/main" xmlns="" id="{10389713-5DBF-42B4-8B7C-936C341E0AE6}"/>
                    </a:ext>
                  </a:extLst>
                </p:cNvPr>
                <p:cNvSpPr/>
                <p:nvPr/>
              </p:nvSpPr>
              <p:spPr>
                <a:xfrm>
                  <a:off x="6140035" y="4690740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9" name="Rectangle 728">
                  <a:extLst>
                    <a:ext uri="{FF2B5EF4-FFF2-40B4-BE49-F238E27FC236}">
                      <a16:creationId xmlns:a16="http://schemas.microsoft.com/office/drawing/2014/main" id="{10389713-5DBF-42B4-8B7C-936C341E0A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0035" y="4690740"/>
                  <a:ext cx="274320" cy="274320"/>
                </a:xfrm>
                <a:prstGeom prst="rect">
                  <a:avLst/>
                </a:prstGeom>
                <a:blipFill>
                  <a:blip r:embed="rId181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0" name="Straight Arrow Connector 729">
              <a:extLst>
                <a:ext uri="{FF2B5EF4-FFF2-40B4-BE49-F238E27FC236}">
                  <a16:creationId xmlns:a16="http://schemas.microsoft.com/office/drawing/2014/main" xmlns="" id="{92437750-C312-4CCE-96A1-5B809F99810A}"/>
                </a:ext>
              </a:extLst>
            </p:cNvPr>
            <p:cNvCxnSpPr>
              <a:endCxn id="731" idx="1"/>
            </p:cNvCxnSpPr>
            <p:nvPr/>
          </p:nvCxnSpPr>
          <p:spPr>
            <a:xfrm>
              <a:off x="9511589" y="4367987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1" name="Rectangle 730">
                  <a:extLst>
                    <a:ext uri="{FF2B5EF4-FFF2-40B4-BE49-F238E27FC236}">
                      <a16:creationId xmlns:a16="http://schemas.microsoft.com/office/drawing/2014/main" xmlns="" id="{52500FE2-56FD-4DCF-B571-4800035F973B}"/>
                    </a:ext>
                  </a:extLst>
                </p:cNvPr>
                <p:cNvSpPr/>
                <p:nvPr/>
              </p:nvSpPr>
              <p:spPr>
                <a:xfrm>
                  <a:off x="9676181" y="4230827"/>
                  <a:ext cx="274320" cy="2743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31" name="Rectangle 730">
                  <a:extLst>
                    <a:ext uri="{FF2B5EF4-FFF2-40B4-BE49-F238E27FC236}">
                      <a16:creationId xmlns:a16="http://schemas.microsoft.com/office/drawing/2014/main" id="{52500FE2-56FD-4DCF-B571-4800035F97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6181" y="4230827"/>
                  <a:ext cx="274320" cy="274320"/>
                </a:xfrm>
                <a:prstGeom prst="rect">
                  <a:avLst/>
                </a:prstGeom>
                <a:blipFill>
                  <a:blip r:embed="rId182"/>
                  <a:stretch>
                    <a:fillRect l="-21277" r="-1276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2" name="Straight Arrow Connector 731">
              <a:extLst>
                <a:ext uri="{FF2B5EF4-FFF2-40B4-BE49-F238E27FC236}">
                  <a16:creationId xmlns:a16="http://schemas.microsoft.com/office/drawing/2014/main" xmlns="" id="{01ACB789-31A0-4FA0-9D2F-853DCFE0E196}"/>
                </a:ext>
              </a:extLst>
            </p:cNvPr>
            <p:cNvCxnSpPr>
              <a:stCxn id="731" idx="2"/>
              <a:endCxn id="733" idx="0"/>
            </p:cNvCxnSpPr>
            <p:nvPr/>
          </p:nvCxnSpPr>
          <p:spPr>
            <a:xfrm>
              <a:off x="9813341" y="4505147"/>
              <a:ext cx="0" cy="1958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3" name="Rectangle 732">
                  <a:extLst>
                    <a:ext uri="{FF2B5EF4-FFF2-40B4-BE49-F238E27FC236}">
                      <a16:creationId xmlns:a16="http://schemas.microsoft.com/office/drawing/2014/main" xmlns="" id="{92C8CF05-F50C-4790-BF89-4FB2387B4112}"/>
                    </a:ext>
                  </a:extLst>
                </p:cNvPr>
                <p:cNvSpPr/>
                <p:nvPr/>
              </p:nvSpPr>
              <p:spPr>
                <a:xfrm>
                  <a:off x="9676181" y="470098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3" name="Rectangle 732">
                  <a:extLst>
                    <a:ext uri="{FF2B5EF4-FFF2-40B4-BE49-F238E27FC236}">
                      <a16:creationId xmlns:a16="http://schemas.microsoft.com/office/drawing/2014/main" id="{92C8CF05-F50C-4790-BF89-4FB2387B41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6181" y="4700982"/>
                  <a:ext cx="274320" cy="274320"/>
                </a:xfrm>
                <a:prstGeom prst="rect">
                  <a:avLst/>
                </a:prstGeom>
                <a:blipFill>
                  <a:blip r:embed="rId183"/>
                  <a:stretch>
                    <a:fillRect l="-4255" r="-4255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4" name="Rectangle 733">
                  <a:extLst>
                    <a:ext uri="{FF2B5EF4-FFF2-40B4-BE49-F238E27FC236}">
                      <a16:creationId xmlns:a16="http://schemas.microsoft.com/office/drawing/2014/main" xmlns="" id="{56A51F6A-613A-4E41-94C0-D17BBEF5D65C}"/>
                    </a:ext>
                  </a:extLst>
                </p:cNvPr>
                <p:cNvSpPr/>
                <p:nvPr/>
              </p:nvSpPr>
              <p:spPr>
                <a:xfrm>
                  <a:off x="6584886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4" name="Rectangle 733">
                  <a:extLst>
                    <a:ext uri="{FF2B5EF4-FFF2-40B4-BE49-F238E27FC236}">
                      <a16:creationId xmlns:a16="http://schemas.microsoft.com/office/drawing/2014/main" id="{56A51F6A-613A-4E41-94C0-D17BBEF5D6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4886" y="4708239"/>
                  <a:ext cx="274320" cy="274320"/>
                </a:xfrm>
                <a:prstGeom prst="rect">
                  <a:avLst/>
                </a:prstGeom>
                <a:blipFill>
                  <a:blip r:embed="rId184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5" name="Rectangle 734">
                  <a:extLst>
                    <a:ext uri="{FF2B5EF4-FFF2-40B4-BE49-F238E27FC236}">
                      <a16:creationId xmlns:a16="http://schemas.microsoft.com/office/drawing/2014/main" xmlns="" id="{788149C7-3BA6-493A-A14A-7D14028442DC}"/>
                    </a:ext>
                  </a:extLst>
                </p:cNvPr>
                <p:cNvSpPr/>
                <p:nvPr/>
              </p:nvSpPr>
              <p:spPr>
                <a:xfrm>
                  <a:off x="6934900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5" name="Rectangle 734">
                  <a:extLst>
                    <a:ext uri="{FF2B5EF4-FFF2-40B4-BE49-F238E27FC236}">
                      <a16:creationId xmlns:a16="http://schemas.microsoft.com/office/drawing/2014/main" id="{788149C7-3BA6-493A-A14A-7D14028442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900" y="4708239"/>
                  <a:ext cx="274320" cy="274320"/>
                </a:xfrm>
                <a:prstGeom prst="rect">
                  <a:avLst/>
                </a:prstGeom>
                <a:blipFill>
                  <a:blip r:embed="rId185"/>
                  <a:stretch>
                    <a:fillRect l="-4255" r="-4255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6" name="Rectangle 735">
                  <a:extLst>
                    <a:ext uri="{FF2B5EF4-FFF2-40B4-BE49-F238E27FC236}">
                      <a16:creationId xmlns:a16="http://schemas.microsoft.com/office/drawing/2014/main" xmlns="" id="{676A876C-0FA0-4DF3-9953-383CAAC5A19D}"/>
                    </a:ext>
                  </a:extLst>
                </p:cNvPr>
                <p:cNvSpPr/>
                <p:nvPr/>
              </p:nvSpPr>
              <p:spPr>
                <a:xfrm>
                  <a:off x="7283212" y="4706680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6" name="Rectangle 735">
                  <a:extLst>
                    <a:ext uri="{FF2B5EF4-FFF2-40B4-BE49-F238E27FC236}">
                      <a16:creationId xmlns:a16="http://schemas.microsoft.com/office/drawing/2014/main" id="{676A876C-0FA0-4DF3-9953-383CAAC5A1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3212" y="4706680"/>
                  <a:ext cx="274320" cy="274320"/>
                </a:xfrm>
                <a:prstGeom prst="rect">
                  <a:avLst/>
                </a:prstGeom>
                <a:blipFill>
                  <a:blip r:embed="rId186"/>
                  <a:stretch>
                    <a:fillRect l="-6383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7" name="Rectangle 736">
                  <a:extLst>
                    <a:ext uri="{FF2B5EF4-FFF2-40B4-BE49-F238E27FC236}">
                      <a16:creationId xmlns:a16="http://schemas.microsoft.com/office/drawing/2014/main" xmlns="" id="{B8C6F4AD-7F03-443C-B852-1577D54E559B}"/>
                    </a:ext>
                  </a:extLst>
                </p:cNvPr>
                <p:cNvSpPr/>
                <p:nvPr/>
              </p:nvSpPr>
              <p:spPr>
                <a:xfrm>
                  <a:off x="7633194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7" name="Rectangle 736">
                  <a:extLst>
                    <a:ext uri="{FF2B5EF4-FFF2-40B4-BE49-F238E27FC236}">
                      <a16:creationId xmlns:a16="http://schemas.microsoft.com/office/drawing/2014/main" id="{B8C6F4AD-7F03-443C-B852-1577D54E55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3194" y="4708239"/>
                  <a:ext cx="274320" cy="274320"/>
                </a:xfrm>
                <a:prstGeom prst="rect">
                  <a:avLst/>
                </a:prstGeom>
                <a:blipFill>
                  <a:blip r:embed="rId195"/>
                  <a:stretch>
                    <a:fillRect l="-6383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8" name="Rectangle 737">
                  <a:extLst>
                    <a:ext uri="{FF2B5EF4-FFF2-40B4-BE49-F238E27FC236}">
                      <a16:creationId xmlns:a16="http://schemas.microsoft.com/office/drawing/2014/main" xmlns="" id="{7C90DC71-4CF9-491D-A3E1-18F3C8330471}"/>
                    </a:ext>
                  </a:extLst>
                </p:cNvPr>
                <p:cNvSpPr/>
                <p:nvPr/>
              </p:nvSpPr>
              <p:spPr>
                <a:xfrm>
                  <a:off x="7983390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8" name="Rectangle 737">
                  <a:extLst>
                    <a:ext uri="{FF2B5EF4-FFF2-40B4-BE49-F238E27FC236}">
                      <a16:creationId xmlns:a16="http://schemas.microsoft.com/office/drawing/2014/main" id="{7C90DC71-4CF9-491D-A3E1-18F3C83304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3390" y="4708239"/>
                  <a:ext cx="274320" cy="274320"/>
                </a:xfrm>
                <a:prstGeom prst="rect">
                  <a:avLst/>
                </a:prstGeom>
                <a:blipFill>
                  <a:blip r:embed="rId187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9" name="Rectangle 738">
                  <a:extLst>
                    <a:ext uri="{FF2B5EF4-FFF2-40B4-BE49-F238E27FC236}">
                      <a16:creationId xmlns:a16="http://schemas.microsoft.com/office/drawing/2014/main" xmlns="" id="{DF7D09F6-A6E6-45D5-99CF-25E826C4EC50}"/>
                    </a:ext>
                  </a:extLst>
                </p:cNvPr>
                <p:cNvSpPr/>
                <p:nvPr/>
              </p:nvSpPr>
              <p:spPr>
                <a:xfrm>
                  <a:off x="8334871" y="4708239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9" name="Rectangle 738">
                  <a:extLst>
                    <a:ext uri="{FF2B5EF4-FFF2-40B4-BE49-F238E27FC236}">
                      <a16:creationId xmlns:a16="http://schemas.microsoft.com/office/drawing/2014/main" id="{DF7D09F6-A6E6-45D5-99CF-25E826C4EC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4871" y="4708239"/>
                  <a:ext cx="274320" cy="274320"/>
                </a:xfrm>
                <a:prstGeom prst="rect">
                  <a:avLst/>
                </a:prstGeom>
                <a:blipFill>
                  <a:blip r:embed="rId188"/>
                  <a:stretch>
                    <a:fillRect l="-6383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0" name="Straight Arrow Connector 739">
              <a:extLst>
                <a:ext uri="{FF2B5EF4-FFF2-40B4-BE49-F238E27FC236}">
                  <a16:creationId xmlns:a16="http://schemas.microsoft.com/office/drawing/2014/main" xmlns="" id="{70403821-D7EB-4E68-A788-53B31D1FC1EB}"/>
                </a:ext>
              </a:extLst>
            </p:cNvPr>
            <p:cNvCxnSpPr>
              <a:endCxn id="699" idx="0"/>
            </p:cNvCxnSpPr>
            <p:nvPr/>
          </p:nvCxnSpPr>
          <p:spPr>
            <a:xfrm>
              <a:off x="3769782" y="4517229"/>
              <a:ext cx="0" cy="1856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" name="Straight Arrow Connector 740">
              <a:extLst>
                <a:ext uri="{FF2B5EF4-FFF2-40B4-BE49-F238E27FC236}">
                  <a16:creationId xmlns:a16="http://schemas.microsoft.com/office/drawing/2014/main" xmlns="" id="{DB675D9A-4C82-4322-9112-CD56396C034E}"/>
                </a:ext>
              </a:extLst>
            </p:cNvPr>
            <p:cNvCxnSpPr>
              <a:endCxn id="700" idx="0"/>
            </p:cNvCxnSpPr>
            <p:nvPr/>
          </p:nvCxnSpPr>
          <p:spPr>
            <a:xfrm flipH="1">
              <a:off x="4135218" y="4521045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2" name="Straight Arrow Connector 741">
              <a:extLst>
                <a:ext uri="{FF2B5EF4-FFF2-40B4-BE49-F238E27FC236}">
                  <a16:creationId xmlns:a16="http://schemas.microsoft.com/office/drawing/2014/main" xmlns="" id="{B001BC3A-E32C-4275-8B0F-3AC13918DD52}"/>
                </a:ext>
              </a:extLst>
            </p:cNvPr>
            <p:cNvCxnSpPr>
              <a:endCxn id="701" idx="0"/>
            </p:cNvCxnSpPr>
            <p:nvPr/>
          </p:nvCxnSpPr>
          <p:spPr>
            <a:xfrm>
              <a:off x="4486699" y="4522287"/>
              <a:ext cx="0" cy="1805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3" name="Straight Arrow Connector 742">
              <a:extLst>
                <a:ext uri="{FF2B5EF4-FFF2-40B4-BE49-F238E27FC236}">
                  <a16:creationId xmlns:a16="http://schemas.microsoft.com/office/drawing/2014/main" xmlns="" id="{D94379DC-A9E9-40BE-B0B5-16FA924FF59F}"/>
                </a:ext>
              </a:extLst>
            </p:cNvPr>
            <p:cNvCxnSpPr>
              <a:endCxn id="697" idx="0"/>
            </p:cNvCxnSpPr>
            <p:nvPr/>
          </p:nvCxnSpPr>
          <p:spPr>
            <a:xfrm>
              <a:off x="3083737" y="4521045"/>
              <a:ext cx="2991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Straight Arrow Connector 743">
              <a:extLst>
                <a:ext uri="{FF2B5EF4-FFF2-40B4-BE49-F238E27FC236}">
                  <a16:creationId xmlns:a16="http://schemas.microsoft.com/office/drawing/2014/main" xmlns="" id="{9B23ABED-56CA-4FF7-BE22-F51CFA04CD0D}"/>
                </a:ext>
              </a:extLst>
            </p:cNvPr>
            <p:cNvCxnSpPr>
              <a:endCxn id="696" idx="0"/>
            </p:cNvCxnSpPr>
            <p:nvPr/>
          </p:nvCxnSpPr>
          <p:spPr>
            <a:xfrm>
              <a:off x="2724702" y="4521045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5" name="Straight Arrow Connector 744">
              <a:extLst>
                <a:ext uri="{FF2B5EF4-FFF2-40B4-BE49-F238E27FC236}">
                  <a16:creationId xmlns:a16="http://schemas.microsoft.com/office/drawing/2014/main" xmlns="" id="{4098A828-7D78-45E6-96D3-F435F2896E39}"/>
                </a:ext>
              </a:extLst>
            </p:cNvPr>
            <p:cNvCxnSpPr/>
            <p:nvPr/>
          </p:nvCxnSpPr>
          <p:spPr>
            <a:xfrm>
              <a:off x="7433690" y="4514949"/>
              <a:ext cx="669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6" name="Straight Arrow Connector 745">
              <a:extLst>
                <a:ext uri="{FF2B5EF4-FFF2-40B4-BE49-F238E27FC236}">
                  <a16:creationId xmlns:a16="http://schemas.microsoft.com/office/drawing/2014/main" xmlns="" id="{62247F4E-ABFE-447B-9BD3-D62C2AD8938A}"/>
                </a:ext>
              </a:extLst>
            </p:cNvPr>
            <p:cNvCxnSpPr/>
            <p:nvPr/>
          </p:nvCxnSpPr>
          <p:spPr>
            <a:xfrm>
              <a:off x="7775126" y="4518222"/>
              <a:ext cx="0" cy="1856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Straight Arrow Connector 746">
              <a:extLst>
                <a:ext uri="{FF2B5EF4-FFF2-40B4-BE49-F238E27FC236}">
                  <a16:creationId xmlns:a16="http://schemas.microsoft.com/office/drawing/2014/main" xmlns="" id="{1D471C66-5E18-4616-A7BD-3CB703F9A882}"/>
                </a:ext>
              </a:extLst>
            </p:cNvPr>
            <p:cNvCxnSpPr/>
            <p:nvPr/>
          </p:nvCxnSpPr>
          <p:spPr>
            <a:xfrm flipH="1">
              <a:off x="8140562" y="4522038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8" name="Straight Arrow Connector 747">
              <a:extLst>
                <a:ext uri="{FF2B5EF4-FFF2-40B4-BE49-F238E27FC236}">
                  <a16:creationId xmlns:a16="http://schemas.microsoft.com/office/drawing/2014/main" xmlns="" id="{9E6143C0-0CDE-4DEF-990E-A1A209FE343D}"/>
                </a:ext>
              </a:extLst>
            </p:cNvPr>
            <p:cNvCxnSpPr/>
            <p:nvPr/>
          </p:nvCxnSpPr>
          <p:spPr>
            <a:xfrm>
              <a:off x="8492043" y="4523280"/>
              <a:ext cx="0" cy="1805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9" name="Straight Arrow Connector 748">
              <a:extLst>
                <a:ext uri="{FF2B5EF4-FFF2-40B4-BE49-F238E27FC236}">
                  <a16:creationId xmlns:a16="http://schemas.microsoft.com/office/drawing/2014/main" xmlns="" id="{74E52253-9722-40A2-9B35-100A89A55F7C}"/>
                </a:ext>
              </a:extLst>
            </p:cNvPr>
            <p:cNvCxnSpPr/>
            <p:nvPr/>
          </p:nvCxnSpPr>
          <p:spPr>
            <a:xfrm>
              <a:off x="7089081" y="4522038"/>
              <a:ext cx="2991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0" name="Straight Arrow Connector 749">
              <a:extLst>
                <a:ext uri="{FF2B5EF4-FFF2-40B4-BE49-F238E27FC236}">
                  <a16:creationId xmlns:a16="http://schemas.microsoft.com/office/drawing/2014/main" xmlns="" id="{583D58CA-82B5-4051-9462-DE857A7DBF75}"/>
                </a:ext>
              </a:extLst>
            </p:cNvPr>
            <p:cNvCxnSpPr/>
            <p:nvPr/>
          </p:nvCxnSpPr>
          <p:spPr>
            <a:xfrm>
              <a:off x="6730046" y="4522038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1" name="TextBox 750">
              <a:extLst>
                <a:ext uri="{FF2B5EF4-FFF2-40B4-BE49-F238E27FC236}">
                  <a16:creationId xmlns:a16="http://schemas.microsoft.com/office/drawing/2014/main" xmlns="" id="{F52BA3E8-42CD-49E4-949B-F283B3F73E62}"/>
                </a:ext>
              </a:extLst>
            </p:cNvPr>
            <p:cNvSpPr txBox="1"/>
            <p:nvPr/>
          </p:nvSpPr>
          <p:spPr>
            <a:xfrm>
              <a:off x="10517759" y="4128693"/>
              <a:ext cx="193852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Hidden</a:t>
              </a:r>
            </a:p>
          </p:txBody>
        </p:sp>
        <p:sp>
          <p:nvSpPr>
            <p:cNvPr id="752" name="TextBox 751">
              <a:extLst>
                <a:ext uri="{FF2B5EF4-FFF2-40B4-BE49-F238E27FC236}">
                  <a16:creationId xmlns:a16="http://schemas.microsoft.com/office/drawing/2014/main" xmlns="" id="{767A9896-5F02-4E55-811B-278136F4A098}"/>
                </a:ext>
              </a:extLst>
            </p:cNvPr>
            <p:cNvSpPr txBox="1"/>
            <p:nvPr/>
          </p:nvSpPr>
          <p:spPr>
            <a:xfrm>
              <a:off x="10517759" y="4598242"/>
              <a:ext cx="193852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Observed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3" name="Rectangle 752">
                  <a:extLst>
                    <a:ext uri="{FF2B5EF4-FFF2-40B4-BE49-F238E27FC236}">
                      <a16:creationId xmlns:a16="http://schemas.microsoft.com/office/drawing/2014/main" xmlns="" id="{AC3C8FC7-51A4-4B94-A314-3E738CD267ED}"/>
                    </a:ext>
                  </a:extLst>
                </p:cNvPr>
                <p:cNvSpPr/>
                <p:nvPr/>
              </p:nvSpPr>
              <p:spPr>
                <a:xfrm>
                  <a:off x="383530" y="4704918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3" name="Rectangle 752">
                  <a:extLst>
                    <a:ext uri="{FF2B5EF4-FFF2-40B4-BE49-F238E27FC236}">
                      <a16:creationId xmlns:a16="http://schemas.microsoft.com/office/drawing/2014/main" id="{AC3C8FC7-51A4-4B94-A314-3E738CD267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530" y="4704918"/>
                  <a:ext cx="274320" cy="274320"/>
                </a:xfrm>
                <a:prstGeom prst="rect">
                  <a:avLst/>
                </a:prstGeom>
                <a:blipFill>
                  <a:blip r:embed="rId189"/>
                  <a:stretch>
                    <a:fillRect l="-6383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4" name="Straight Arrow Connector 753">
              <a:extLst>
                <a:ext uri="{FF2B5EF4-FFF2-40B4-BE49-F238E27FC236}">
                  <a16:creationId xmlns:a16="http://schemas.microsoft.com/office/drawing/2014/main" xmlns="" id="{678E3925-6618-4C0C-A30A-702BB0AE0EE8}"/>
                </a:ext>
              </a:extLst>
            </p:cNvPr>
            <p:cNvCxnSpPr>
              <a:stCxn id="755" idx="3"/>
            </p:cNvCxnSpPr>
            <p:nvPr/>
          </p:nvCxnSpPr>
          <p:spPr>
            <a:xfrm>
              <a:off x="663805" y="4375592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5" name="Rectangle 754">
                  <a:extLst>
                    <a:ext uri="{FF2B5EF4-FFF2-40B4-BE49-F238E27FC236}">
                      <a16:creationId xmlns:a16="http://schemas.microsoft.com/office/drawing/2014/main" xmlns="" id="{46FA724B-C6F6-4E60-B13A-C630C4720A07}"/>
                    </a:ext>
                  </a:extLst>
                </p:cNvPr>
                <p:cNvSpPr/>
                <p:nvPr/>
              </p:nvSpPr>
              <p:spPr>
                <a:xfrm>
                  <a:off x="389485" y="4238432"/>
                  <a:ext cx="274320" cy="2743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55" name="Rectangle 754">
                  <a:extLst>
                    <a:ext uri="{FF2B5EF4-FFF2-40B4-BE49-F238E27FC236}">
                      <a16:creationId xmlns:a16="http://schemas.microsoft.com/office/drawing/2014/main" id="{46FA724B-C6F6-4E60-B13A-C630C4720A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485" y="4238432"/>
                  <a:ext cx="274320" cy="274320"/>
                </a:xfrm>
                <a:prstGeom prst="rect">
                  <a:avLst/>
                </a:prstGeom>
                <a:blipFill>
                  <a:blip r:embed="rId190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6" name="Straight Arrow Connector 755">
              <a:extLst>
                <a:ext uri="{FF2B5EF4-FFF2-40B4-BE49-F238E27FC236}">
                  <a16:creationId xmlns:a16="http://schemas.microsoft.com/office/drawing/2014/main" xmlns="" id="{405411EA-A0C9-4E1E-ADF2-63B30998EEC1}"/>
                </a:ext>
              </a:extLst>
            </p:cNvPr>
            <p:cNvCxnSpPr>
              <a:stCxn id="755" idx="2"/>
              <a:endCxn id="753" idx="0"/>
            </p:cNvCxnSpPr>
            <p:nvPr/>
          </p:nvCxnSpPr>
          <p:spPr>
            <a:xfrm flipH="1">
              <a:off x="520690" y="4512752"/>
              <a:ext cx="5955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7" name="Straight Arrow Connector 756">
              <a:extLst>
                <a:ext uri="{FF2B5EF4-FFF2-40B4-BE49-F238E27FC236}">
                  <a16:creationId xmlns:a16="http://schemas.microsoft.com/office/drawing/2014/main" xmlns="" id="{8C5EC953-A353-4F3F-9162-1BBD006D2C8E}"/>
                </a:ext>
              </a:extLst>
            </p:cNvPr>
            <p:cNvCxnSpPr/>
            <p:nvPr/>
          </p:nvCxnSpPr>
          <p:spPr>
            <a:xfrm>
              <a:off x="965557" y="4512752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8" name="Straight Arrow Connector 757">
              <a:extLst>
                <a:ext uri="{FF2B5EF4-FFF2-40B4-BE49-F238E27FC236}">
                  <a16:creationId xmlns:a16="http://schemas.microsoft.com/office/drawing/2014/main" xmlns="" id="{02D7436B-8F99-4EAC-B3EF-36CFB09AECC9}"/>
                </a:ext>
              </a:extLst>
            </p:cNvPr>
            <p:cNvCxnSpPr>
              <a:endCxn id="759" idx="1"/>
            </p:cNvCxnSpPr>
            <p:nvPr/>
          </p:nvCxnSpPr>
          <p:spPr>
            <a:xfrm>
              <a:off x="9962393" y="4371687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9" name="Rectangle 758">
                  <a:extLst>
                    <a:ext uri="{FF2B5EF4-FFF2-40B4-BE49-F238E27FC236}">
                      <a16:creationId xmlns:a16="http://schemas.microsoft.com/office/drawing/2014/main" xmlns="" id="{34A0C2F1-1C6E-4FD3-A56B-C6492ABC9D37}"/>
                    </a:ext>
                  </a:extLst>
                </p:cNvPr>
                <p:cNvSpPr/>
                <p:nvPr/>
              </p:nvSpPr>
              <p:spPr>
                <a:xfrm>
                  <a:off x="10126985" y="4234527"/>
                  <a:ext cx="274320" cy="274320"/>
                </a:xfrm>
                <a:prstGeom prst="rect">
                  <a:avLst/>
                </a:prstGeom>
                <a:solidFill>
                  <a:srgbClr val="843C0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59" name="Rectangle 758">
                  <a:extLst>
                    <a:ext uri="{FF2B5EF4-FFF2-40B4-BE49-F238E27FC236}">
                      <a16:creationId xmlns:a16="http://schemas.microsoft.com/office/drawing/2014/main" id="{34A0C2F1-1C6E-4FD3-A56B-C6492ABC9D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6985" y="4234527"/>
                  <a:ext cx="274320" cy="274320"/>
                </a:xfrm>
                <a:prstGeom prst="rect">
                  <a:avLst/>
                </a:prstGeom>
                <a:blipFill>
                  <a:blip r:embed="rId160"/>
                  <a:stretch>
                    <a:fillRect l="-21277" r="-1276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60" name="Straight Arrow Connector 759">
              <a:extLst>
                <a:ext uri="{FF2B5EF4-FFF2-40B4-BE49-F238E27FC236}">
                  <a16:creationId xmlns:a16="http://schemas.microsoft.com/office/drawing/2014/main" xmlns="" id="{0F1EE46C-BDE8-4088-B878-FA5F2BD3A2F5}"/>
                </a:ext>
              </a:extLst>
            </p:cNvPr>
            <p:cNvCxnSpPr>
              <a:stCxn id="759" idx="2"/>
              <a:endCxn id="761" idx="0"/>
            </p:cNvCxnSpPr>
            <p:nvPr/>
          </p:nvCxnSpPr>
          <p:spPr>
            <a:xfrm>
              <a:off x="10264145" y="4508847"/>
              <a:ext cx="0" cy="1958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1" name="Rectangle 760">
                  <a:extLst>
                    <a:ext uri="{FF2B5EF4-FFF2-40B4-BE49-F238E27FC236}">
                      <a16:creationId xmlns:a16="http://schemas.microsoft.com/office/drawing/2014/main" xmlns="" id="{A88FE35F-C8F5-472C-8434-0F9773B453E8}"/>
                    </a:ext>
                  </a:extLst>
                </p:cNvPr>
                <p:cNvSpPr/>
                <p:nvPr/>
              </p:nvSpPr>
              <p:spPr>
                <a:xfrm>
                  <a:off x="10126985" y="4704682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61" name="Rectangle 760">
                  <a:extLst>
                    <a:ext uri="{FF2B5EF4-FFF2-40B4-BE49-F238E27FC236}">
                      <a16:creationId xmlns:a16="http://schemas.microsoft.com/office/drawing/2014/main" id="{A88FE35F-C8F5-472C-8434-0F9773B453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6985" y="4704682"/>
                  <a:ext cx="274320" cy="274320"/>
                </a:xfrm>
                <a:prstGeom prst="rect">
                  <a:avLst/>
                </a:prstGeom>
                <a:blipFill>
                  <a:blip r:embed="rId191"/>
                  <a:stretch>
                    <a:fillRect l="-4255" r="-4255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01" name="Picture 200">
            <a:extLst>
              <a:ext uri="{FF2B5EF4-FFF2-40B4-BE49-F238E27FC236}">
                <a16:creationId xmlns:a16="http://schemas.microsoft.com/office/drawing/2014/main" xmlns="" id="{7913C45A-7D13-48D2-9AD4-3A63E05A0343}"/>
              </a:ext>
            </a:extLst>
          </p:cNvPr>
          <p:cNvPicPr>
            <a:picLocks noChangeAspect="1"/>
          </p:cNvPicPr>
          <p:nvPr/>
        </p:nvPicPr>
        <p:blipFill rotWithShape="1">
          <a:blip r:embed="rId19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" t="2338" r="27148" b="1936"/>
          <a:stretch/>
        </p:blipFill>
        <p:spPr>
          <a:xfrm>
            <a:off x="3302292" y="4147664"/>
            <a:ext cx="855463" cy="580554"/>
          </a:xfrm>
          <a:prstGeom prst="rect">
            <a:avLst/>
          </a:prstGeom>
        </p:spPr>
      </p:pic>
      <p:sp>
        <p:nvSpPr>
          <p:cNvPr id="202" name="TextBox 201">
            <a:extLst>
              <a:ext uri="{FF2B5EF4-FFF2-40B4-BE49-F238E27FC236}">
                <a16:creationId xmlns:a16="http://schemas.microsoft.com/office/drawing/2014/main" xmlns="" id="{070F6845-C85F-4EE9-8EFE-34C6149A73D3}"/>
              </a:ext>
            </a:extLst>
          </p:cNvPr>
          <p:cNvSpPr txBox="1"/>
          <p:nvPr/>
        </p:nvSpPr>
        <p:spPr>
          <a:xfrm>
            <a:off x="4260032" y="4157121"/>
            <a:ext cx="1018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PWMs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xmlns="" id="{B238200D-F8DE-451D-8748-B21CE270DD1A}"/>
                  </a:ext>
                </a:extLst>
              </p:cNvPr>
              <p:cNvSpPr txBox="1"/>
              <p:nvPr/>
            </p:nvSpPr>
            <p:spPr>
              <a:xfrm>
                <a:off x="270930" y="5059999"/>
                <a:ext cx="162083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𝑟𝑑𝑒𝑟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B238200D-F8DE-451D-8748-B21CE270D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30" y="5059999"/>
                <a:ext cx="1620832" cy="430887"/>
              </a:xfrm>
              <a:prstGeom prst="rect">
                <a:avLst/>
              </a:prstGeom>
              <a:blipFill>
                <a:blip r:embed="rId19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93329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xmlns="" id="{7646AF1F-0522-41B5-AA7E-014D63C451D6}"/>
                  </a:ext>
                </a:extLst>
              </p:cNvPr>
              <p:cNvSpPr/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7646AF1F-0522-41B5-AA7E-014D63C4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blipFill>
                <a:blip r:embed="rId2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xmlns="" id="{3007C35C-4D69-441A-A9E8-565263A10E2A}"/>
                  </a:ext>
                </a:extLst>
              </p:cNvPr>
              <p:cNvSpPr/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blipFill>
                <a:blip r:embed="rId3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7" name="Arc 246">
            <a:extLst>
              <a:ext uri="{FF2B5EF4-FFF2-40B4-BE49-F238E27FC236}">
                <a16:creationId xmlns:a16="http://schemas.microsoft.com/office/drawing/2014/main" xmlns="" id="{6C04B47C-C85C-4A50-81C8-59A0A506E096}"/>
              </a:ext>
            </a:extLst>
          </p:cNvPr>
          <p:cNvSpPr/>
          <p:nvPr/>
        </p:nvSpPr>
        <p:spPr>
          <a:xfrm>
            <a:off x="1800960" y="11283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xmlns="" id="{E0F67272-15BE-4542-9C93-3B7AF863AC3B}"/>
              </a:ext>
            </a:extLst>
          </p:cNvPr>
          <p:cNvSpPr/>
          <p:nvPr/>
        </p:nvSpPr>
        <p:spPr>
          <a:xfrm rot="10800000">
            <a:off x="1793102" y="17032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Arc 248">
            <a:extLst>
              <a:ext uri="{FF2B5EF4-FFF2-40B4-BE49-F238E27FC236}">
                <a16:creationId xmlns:a16="http://schemas.microsoft.com/office/drawing/2014/main" xmlns="" id="{52E86D83-1E62-4417-AD7E-6E01D65B4459}"/>
              </a:ext>
            </a:extLst>
          </p:cNvPr>
          <p:cNvSpPr/>
          <p:nvPr/>
        </p:nvSpPr>
        <p:spPr>
          <a:xfrm rot="16200000">
            <a:off x="1257026" y="1483053"/>
            <a:ext cx="309639" cy="457200"/>
          </a:xfrm>
          <a:prstGeom prst="arc">
            <a:avLst>
              <a:gd name="adj1" fmla="val 8859158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xmlns="" id="{2E4E6A0C-89D2-43CC-A6D6-656C3FF822EE}"/>
                  </a:ext>
                </a:extLst>
              </p:cNvPr>
              <p:cNvSpPr/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xmlns="" id="{309512FF-F6A6-4A4F-B26B-4AA6F4C53EE7}"/>
              </a:ext>
            </a:extLst>
          </p:cNvPr>
          <p:cNvCxnSpPr/>
          <p:nvPr/>
        </p:nvCxnSpPr>
        <p:spPr>
          <a:xfrm flipH="1">
            <a:off x="1625879" y="1846378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xmlns="" id="{FDC8311C-2F63-460F-B8AD-864823771C1C}"/>
                  </a:ext>
                </a:extLst>
              </p:cNvPr>
              <p:cNvSpPr/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xmlns="" id="{1E39AF58-0760-47B3-BEE1-5E03A5ECFB66}"/>
                  </a:ext>
                </a:extLst>
              </p:cNvPr>
              <p:cNvSpPr/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xmlns="" id="{4EF200EB-4BA3-4B59-B905-2E0CBA3B5961}"/>
                  </a:ext>
                </a:extLst>
              </p:cNvPr>
              <p:cNvSpPr/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xmlns="" id="{87E8A4EC-B2DA-4FE5-AAD4-E2ED95A546AC}"/>
                  </a:ext>
                </a:extLst>
              </p:cNvPr>
              <p:cNvSpPr/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blipFill>
                <a:blip r:embed="rId8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xmlns="" id="{E4BE1A59-E93C-43D3-A9EC-5A09BAA68920}"/>
                  </a:ext>
                </a:extLst>
              </p:cNvPr>
              <p:cNvSpPr/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blipFill>
                <a:blip r:embed="rId9"/>
                <a:stretch>
                  <a:fillRect l="-16129" r="-967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5" name="Arc 274">
            <a:extLst>
              <a:ext uri="{FF2B5EF4-FFF2-40B4-BE49-F238E27FC236}">
                <a16:creationId xmlns:a16="http://schemas.microsoft.com/office/drawing/2014/main" xmlns="" id="{F86E585A-8AA7-45EE-A1C7-A4CB8CACF924}"/>
              </a:ext>
            </a:extLst>
          </p:cNvPr>
          <p:cNvSpPr/>
          <p:nvPr/>
        </p:nvSpPr>
        <p:spPr>
          <a:xfrm>
            <a:off x="1813996" y="11878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6" name="Arc 275">
            <a:extLst>
              <a:ext uri="{FF2B5EF4-FFF2-40B4-BE49-F238E27FC236}">
                <a16:creationId xmlns:a16="http://schemas.microsoft.com/office/drawing/2014/main" xmlns="" id="{A10795ED-FF06-45F2-9994-C23CEC468AA0}"/>
              </a:ext>
            </a:extLst>
          </p:cNvPr>
          <p:cNvSpPr/>
          <p:nvPr/>
        </p:nvSpPr>
        <p:spPr>
          <a:xfrm>
            <a:off x="1793102" y="10809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7" name="Arc 276">
            <a:extLst>
              <a:ext uri="{FF2B5EF4-FFF2-40B4-BE49-F238E27FC236}">
                <a16:creationId xmlns:a16="http://schemas.microsoft.com/office/drawing/2014/main" xmlns="" id="{5B2DAB45-83FD-49C9-8206-AFA4C61D652A}"/>
              </a:ext>
            </a:extLst>
          </p:cNvPr>
          <p:cNvSpPr/>
          <p:nvPr/>
        </p:nvSpPr>
        <p:spPr>
          <a:xfrm rot="10800000">
            <a:off x="1785666" y="1674448"/>
            <a:ext cx="1197990" cy="494132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8" name="Arc 277">
            <a:extLst>
              <a:ext uri="{FF2B5EF4-FFF2-40B4-BE49-F238E27FC236}">
                <a16:creationId xmlns:a16="http://schemas.microsoft.com/office/drawing/2014/main" xmlns="" id="{4A729748-6B6D-4F0F-91E6-3D204347553B}"/>
              </a:ext>
            </a:extLst>
          </p:cNvPr>
          <p:cNvSpPr/>
          <p:nvPr/>
        </p:nvSpPr>
        <p:spPr>
          <a:xfrm rot="10800000">
            <a:off x="1788744" y="1674448"/>
            <a:ext cx="1681651" cy="559645"/>
          </a:xfrm>
          <a:prstGeom prst="arc">
            <a:avLst>
              <a:gd name="adj1" fmla="val 1081764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xmlns="" id="{94410D0F-91C4-4FCB-B37F-3513E618EA09}"/>
                  </a:ext>
                </a:extLst>
              </p:cNvPr>
              <p:cNvSpPr/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94410D0F-91C4-4FCB-B37F-3513E618E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blipFill>
                <a:blip r:embed="rId32"/>
                <a:stretch>
                  <a:fillRect l="-16129" r="-1290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xmlns="" id="{BA2C6A64-12BA-4BF8-91D1-EEC473C983C1}"/>
                  </a:ext>
                </a:extLst>
              </p:cNvPr>
              <p:cNvSpPr/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blipFill>
                <a:blip r:embed="rId33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xmlns="" id="{133BE173-E5CA-43CD-9796-55710AF9A30E}"/>
                  </a:ext>
                </a:extLst>
              </p:cNvPr>
              <p:cNvSpPr/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xmlns="" id="{63032EA7-E059-46BB-BCE1-5A0B34445A1A}"/>
              </a:ext>
            </a:extLst>
          </p:cNvPr>
          <p:cNvCxnSpPr/>
          <p:nvPr/>
        </p:nvCxnSpPr>
        <p:spPr>
          <a:xfrm flipH="1">
            <a:off x="1644844" y="3579600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xmlns="" id="{EE2CD84B-EA0A-4749-91C0-36E30B690396}"/>
                  </a:ext>
                </a:extLst>
              </p:cNvPr>
              <p:cNvSpPr/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xmlns="" id="{FC434BE2-A263-429F-92D6-97C81E6116A3}"/>
                  </a:ext>
                </a:extLst>
              </p:cNvPr>
              <p:cNvSpPr/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xmlns="" id="{02DF2B30-8A0B-4C68-B006-4A4AD0696DA0}"/>
                  </a:ext>
                </a:extLst>
              </p:cNvPr>
              <p:cNvSpPr/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xmlns="" id="{C9823F8D-A6EA-4F45-A7F0-761608C18A30}"/>
                  </a:ext>
                </a:extLst>
              </p:cNvPr>
              <p:cNvSpPr/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blipFill>
                <a:blip r:embed="rId38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xmlns="" id="{354A12AB-D19F-4C13-ABA7-8C27AEF4F9A1}"/>
                  </a:ext>
                </a:extLst>
              </p:cNvPr>
              <p:cNvSpPr/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blipFill>
                <a:blip r:embed="rId39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Arc 318">
            <a:extLst>
              <a:ext uri="{FF2B5EF4-FFF2-40B4-BE49-F238E27FC236}">
                <a16:creationId xmlns:a16="http://schemas.microsoft.com/office/drawing/2014/main" xmlns="" id="{226508E7-D210-46C8-9F5C-9B8248F6BDF1}"/>
              </a:ext>
            </a:extLst>
          </p:cNvPr>
          <p:cNvSpPr/>
          <p:nvPr/>
        </p:nvSpPr>
        <p:spPr>
          <a:xfrm rot="16200000">
            <a:off x="556352" y="1842505"/>
            <a:ext cx="1738400" cy="1167055"/>
          </a:xfrm>
          <a:prstGeom prst="arc">
            <a:avLst>
              <a:gd name="adj1" fmla="val 10574923"/>
              <a:gd name="adj2" fmla="val 138132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xmlns="" id="{670A43C8-D730-4139-9AC2-276F717100C7}"/>
                  </a:ext>
                </a:extLst>
              </p:cNvPr>
              <p:cNvSpPr txBox="1"/>
              <p:nvPr/>
            </p:nvSpPr>
            <p:spPr>
              <a:xfrm>
                <a:off x="3824395" y="170031"/>
                <a:ext cx="344486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Background States Emission Probability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algn="ctr"/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670A43C8-D730-4139-9AC2-276F71710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395" y="170031"/>
                <a:ext cx="3444866" cy="1200329"/>
              </a:xfrm>
              <a:prstGeom prst="rect">
                <a:avLst/>
              </a:prstGeom>
              <a:blipFill>
                <a:blip r:embed="rId41"/>
                <a:stretch>
                  <a:fillRect l="-2301" t="-4061" r="-230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xmlns="" id="{B3418B6E-A4FE-453C-902B-69E810A6F404}"/>
                  </a:ext>
                </a:extLst>
              </p:cNvPr>
              <p:cNvSpPr/>
              <p:nvPr/>
            </p:nvSpPr>
            <p:spPr>
              <a:xfrm>
                <a:off x="4666254" y="1448353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B3418B6E-A4FE-453C-902B-69E810A6F4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254" y="1448353"/>
                <a:ext cx="502920" cy="502920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xmlns="" id="{B55DA9C2-DA65-4A26-9DD4-5486B85E41F4}"/>
                  </a:ext>
                </a:extLst>
              </p:cNvPr>
              <p:cNvSpPr/>
              <p:nvPr/>
            </p:nvSpPr>
            <p:spPr>
              <a:xfrm>
                <a:off x="5173851" y="1448805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B55DA9C2-DA65-4A26-9DD4-5486B85E41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851" y="1448805"/>
                <a:ext cx="502920" cy="502920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xmlns="" id="{9AFDECA7-13BD-472D-A0E7-3A268563847D}"/>
                  </a:ext>
                </a:extLst>
              </p:cNvPr>
              <p:cNvSpPr/>
              <p:nvPr/>
            </p:nvSpPr>
            <p:spPr>
              <a:xfrm>
                <a:off x="5679468" y="1448353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9AFDECA7-13BD-472D-A0E7-3A26856384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468" y="1448353"/>
                <a:ext cx="502920" cy="502920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1" name="Rectangle 330">
                <a:extLst>
                  <a:ext uri="{FF2B5EF4-FFF2-40B4-BE49-F238E27FC236}">
                    <a16:creationId xmlns:a16="http://schemas.microsoft.com/office/drawing/2014/main" xmlns="" id="{63B84ABA-5C32-4CF2-B16D-59EF136189FB}"/>
                  </a:ext>
                </a:extLst>
              </p:cNvPr>
              <p:cNvSpPr/>
              <p:nvPr/>
            </p:nvSpPr>
            <p:spPr>
              <a:xfrm>
                <a:off x="6182993" y="1448805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1" name="Rectangle 330">
                <a:extLst>
                  <a:ext uri="{FF2B5EF4-FFF2-40B4-BE49-F238E27FC236}">
                    <a16:creationId xmlns:a16="http://schemas.microsoft.com/office/drawing/2014/main" id="{63B84ABA-5C32-4CF2-B16D-59EF136189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993" y="1448805"/>
                <a:ext cx="502920" cy="502920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Rectangle 345">
                <a:extLst>
                  <a:ext uri="{FF2B5EF4-FFF2-40B4-BE49-F238E27FC236}">
                    <a16:creationId xmlns:a16="http://schemas.microsoft.com/office/drawing/2014/main" xmlns="" id="{6770E074-D3CA-4736-86BE-37861B73E7B5}"/>
                  </a:ext>
                </a:extLst>
              </p:cNvPr>
              <p:cNvSpPr/>
              <p:nvPr/>
            </p:nvSpPr>
            <p:spPr>
              <a:xfrm>
                <a:off x="4164629" y="1950475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46" name="Rectangle 345">
                <a:extLst>
                  <a:ext uri="{FF2B5EF4-FFF2-40B4-BE49-F238E27FC236}">
                    <a16:creationId xmlns:a16="http://schemas.microsoft.com/office/drawing/2014/main" id="{6770E074-D3CA-4736-86BE-37861B73E7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629" y="1950475"/>
                <a:ext cx="502920" cy="502920"/>
              </a:xfrm>
              <a:prstGeom prst="rect">
                <a:avLst/>
              </a:prstGeom>
              <a:blipFill>
                <a:blip r:embed="rId6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7" name="Rectangle 346">
                <a:extLst>
                  <a:ext uri="{FF2B5EF4-FFF2-40B4-BE49-F238E27FC236}">
                    <a16:creationId xmlns:a16="http://schemas.microsoft.com/office/drawing/2014/main" xmlns="" id="{92FC55DC-BEFF-4482-9C2D-AEFEEC28F01E}"/>
                  </a:ext>
                </a:extLst>
              </p:cNvPr>
              <p:cNvSpPr/>
              <p:nvPr/>
            </p:nvSpPr>
            <p:spPr>
              <a:xfrm>
                <a:off x="4164629" y="2454047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47" name="Rectangle 346">
                <a:extLst>
                  <a:ext uri="{FF2B5EF4-FFF2-40B4-BE49-F238E27FC236}">
                    <a16:creationId xmlns:a16="http://schemas.microsoft.com/office/drawing/2014/main" id="{92FC55DC-BEFF-4482-9C2D-AEFEEC28F0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629" y="2454047"/>
                <a:ext cx="502920" cy="502920"/>
              </a:xfrm>
              <a:prstGeom prst="rect">
                <a:avLst/>
              </a:prstGeom>
              <a:blipFill>
                <a:blip r:embed="rId6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8" name="Rectangle 347">
                <a:extLst>
                  <a:ext uri="{FF2B5EF4-FFF2-40B4-BE49-F238E27FC236}">
                    <a16:creationId xmlns:a16="http://schemas.microsoft.com/office/drawing/2014/main" xmlns="" id="{0CC06F0E-BE24-4AA9-B2F1-02A9478922D8}"/>
                  </a:ext>
                </a:extLst>
              </p:cNvPr>
              <p:cNvSpPr/>
              <p:nvPr/>
            </p:nvSpPr>
            <p:spPr>
              <a:xfrm>
                <a:off x="4164629" y="2956038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48" name="Rectangle 347">
                <a:extLst>
                  <a:ext uri="{FF2B5EF4-FFF2-40B4-BE49-F238E27FC236}">
                    <a16:creationId xmlns:a16="http://schemas.microsoft.com/office/drawing/2014/main" id="{0CC06F0E-BE24-4AA9-B2F1-02A9478922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629" y="2956038"/>
                <a:ext cx="502920" cy="502920"/>
              </a:xfrm>
              <a:prstGeom prst="rect">
                <a:avLst/>
              </a:prstGeom>
              <a:blipFill>
                <a:blip r:embed="rId64"/>
                <a:stretch>
                  <a:fillRect l="-1176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Rectangle 348">
                <a:extLst>
                  <a:ext uri="{FF2B5EF4-FFF2-40B4-BE49-F238E27FC236}">
                    <a16:creationId xmlns:a16="http://schemas.microsoft.com/office/drawing/2014/main" xmlns="" id="{09A9C063-9656-4100-9F6F-39F40418ECEF}"/>
                  </a:ext>
                </a:extLst>
              </p:cNvPr>
              <p:cNvSpPr/>
              <p:nvPr/>
            </p:nvSpPr>
            <p:spPr>
              <a:xfrm>
                <a:off x="4164629" y="3459610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49" name="Rectangle 348">
                <a:extLst>
                  <a:ext uri="{FF2B5EF4-FFF2-40B4-BE49-F238E27FC236}">
                    <a16:creationId xmlns:a16="http://schemas.microsoft.com/office/drawing/2014/main" id="{09A9C063-9656-4100-9F6F-39F40418E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629" y="3459610"/>
                <a:ext cx="502920" cy="502920"/>
              </a:xfrm>
              <a:prstGeom prst="rect">
                <a:avLst/>
              </a:prstGeom>
              <a:blipFill>
                <a:blip r:embed="rId6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0" name="Rectangle 349">
                <a:extLst>
                  <a:ext uri="{FF2B5EF4-FFF2-40B4-BE49-F238E27FC236}">
                    <a16:creationId xmlns:a16="http://schemas.microsoft.com/office/drawing/2014/main" xmlns="" id="{1773D7AD-2EA0-45AF-B0A4-25571CFDD3E0}"/>
                  </a:ext>
                </a:extLst>
              </p:cNvPr>
              <p:cNvSpPr/>
              <p:nvPr/>
            </p:nvSpPr>
            <p:spPr>
              <a:xfrm>
                <a:off x="4165485" y="1448782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0" name="Rectangle 349">
                <a:extLst>
                  <a:ext uri="{FF2B5EF4-FFF2-40B4-BE49-F238E27FC236}">
                    <a16:creationId xmlns:a16="http://schemas.microsoft.com/office/drawing/2014/main" id="{1773D7AD-2EA0-45AF-B0A4-25571CFDD3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485" y="1448782"/>
                <a:ext cx="502920" cy="502920"/>
              </a:xfrm>
              <a:prstGeom prst="rect">
                <a:avLst/>
              </a:prstGeom>
              <a:blipFill>
                <a:blip r:embed="rId66"/>
                <a:stretch>
                  <a:fillRect l="-9412" r="-823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7" name="TextBox 376">
            <a:extLst>
              <a:ext uri="{FF2B5EF4-FFF2-40B4-BE49-F238E27FC236}">
                <a16:creationId xmlns:a16="http://schemas.microsoft.com/office/drawing/2014/main" xmlns="" id="{A52D1CD1-53B1-4E8F-8F06-5188E1439713}"/>
              </a:ext>
            </a:extLst>
          </p:cNvPr>
          <p:cNvSpPr txBox="1"/>
          <p:nvPr/>
        </p:nvSpPr>
        <p:spPr>
          <a:xfrm>
            <a:off x="596502" y="544134"/>
            <a:ext cx="3196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 State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xmlns="" id="{D08AAC82-3589-4B00-BFCF-2E52DB04B3DE}"/>
                  </a:ext>
                </a:extLst>
              </p:cNvPr>
              <p:cNvSpPr/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  <a:blipFill>
                <a:blip r:embed="rId9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xmlns="" id="{D7B4E07C-6DA2-4FA4-A144-C6F5DB92F7E4}"/>
                  </a:ext>
                </a:extLst>
              </p:cNvPr>
              <p:cNvSpPr/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xmlns="" id="{EBCADE21-98F8-460B-9CA5-B6128C3E4127}"/>
                  </a:ext>
                </a:extLst>
              </p:cNvPr>
              <p:cNvSpPr/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xmlns="" id="{FCC7F83A-C270-4113-94A6-9DCDB8B22057}"/>
                  </a:ext>
                </a:extLst>
              </p:cNvPr>
              <p:cNvSpPr/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xmlns="" id="{3D30B365-5F01-48A4-923E-48F9F08E3005}"/>
                  </a:ext>
                </a:extLst>
              </p:cNvPr>
              <p:cNvSpPr/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5" name="Arc 394">
            <a:extLst>
              <a:ext uri="{FF2B5EF4-FFF2-40B4-BE49-F238E27FC236}">
                <a16:creationId xmlns:a16="http://schemas.microsoft.com/office/drawing/2014/main" xmlns="" id="{32C09FAE-B7FB-47FC-AC6B-0404674C19EE}"/>
              </a:ext>
            </a:extLst>
          </p:cNvPr>
          <p:cNvSpPr/>
          <p:nvPr/>
        </p:nvSpPr>
        <p:spPr>
          <a:xfrm>
            <a:off x="1821854" y="28667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6" name="Arc 395">
            <a:extLst>
              <a:ext uri="{FF2B5EF4-FFF2-40B4-BE49-F238E27FC236}">
                <a16:creationId xmlns:a16="http://schemas.microsoft.com/office/drawing/2014/main" xmlns="" id="{8358587C-CBDC-4417-94C9-5275E4695F77}"/>
              </a:ext>
            </a:extLst>
          </p:cNvPr>
          <p:cNvSpPr/>
          <p:nvPr/>
        </p:nvSpPr>
        <p:spPr>
          <a:xfrm rot="10800000">
            <a:off x="1813996" y="34416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7" name="Arc 396">
            <a:extLst>
              <a:ext uri="{FF2B5EF4-FFF2-40B4-BE49-F238E27FC236}">
                <a16:creationId xmlns:a16="http://schemas.microsoft.com/office/drawing/2014/main" xmlns="" id="{934255EF-13FF-487D-BFA6-7C2C780A9F14}"/>
              </a:ext>
            </a:extLst>
          </p:cNvPr>
          <p:cNvSpPr/>
          <p:nvPr/>
        </p:nvSpPr>
        <p:spPr>
          <a:xfrm rot="16200000">
            <a:off x="1277920" y="3221453"/>
            <a:ext cx="309639" cy="457200"/>
          </a:xfrm>
          <a:prstGeom prst="arc">
            <a:avLst>
              <a:gd name="adj1" fmla="val 8678828"/>
              <a:gd name="adj2" fmla="val 189880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8" name="Arc 397">
            <a:extLst>
              <a:ext uri="{FF2B5EF4-FFF2-40B4-BE49-F238E27FC236}">
                <a16:creationId xmlns:a16="http://schemas.microsoft.com/office/drawing/2014/main" xmlns="" id="{71CFC5C6-DD37-4C6C-9F98-D0030412FE5B}"/>
              </a:ext>
            </a:extLst>
          </p:cNvPr>
          <p:cNvSpPr/>
          <p:nvPr/>
        </p:nvSpPr>
        <p:spPr>
          <a:xfrm>
            <a:off x="1834890" y="29262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9" name="Arc 398">
            <a:extLst>
              <a:ext uri="{FF2B5EF4-FFF2-40B4-BE49-F238E27FC236}">
                <a16:creationId xmlns:a16="http://schemas.microsoft.com/office/drawing/2014/main" xmlns="" id="{AD899973-3D71-4C26-85B0-0497860996D9}"/>
              </a:ext>
            </a:extLst>
          </p:cNvPr>
          <p:cNvSpPr/>
          <p:nvPr/>
        </p:nvSpPr>
        <p:spPr>
          <a:xfrm>
            <a:off x="1813996" y="28193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00" name="Arc 399">
            <a:extLst>
              <a:ext uri="{FF2B5EF4-FFF2-40B4-BE49-F238E27FC236}">
                <a16:creationId xmlns:a16="http://schemas.microsoft.com/office/drawing/2014/main" xmlns="" id="{C5B65EC3-B010-4E81-ADF2-6B7AEECCCBCB}"/>
              </a:ext>
            </a:extLst>
          </p:cNvPr>
          <p:cNvSpPr/>
          <p:nvPr/>
        </p:nvSpPr>
        <p:spPr>
          <a:xfrm rot="10800000">
            <a:off x="1806561" y="3412849"/>
            <a:ext cx="1159539" cy="521497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1" name="Arc 400">
            <a:extLst>
              <a:ext uri="{FF2B5EF4-FFF2-40B4-BE49-F238E27FC236}">
                <a16:creationId xmlns:a16="http://schemas.microsoft.com/office/drawing/2014/main" xmlns="" id="{1204ED8F-DD85-4706-89BD-45B37F687710}"/>
              </a:ext>
            </a:extLst>
          </p:cNvPr>
          <p:cNvSpPr/>
          <p:nvPr/>
        </p:nvSpPr>
        <p:spPr>
          <a:xfrm rot="10800000">
            <a:off x="1809638" y="3412848"/>
            <a:ext cx="1681651" cy="559645"/>
          </a:xfrm>
          <a:prstGeom prst="arc">
            <a:avLst>
              <a:gd name="adj1" fmla="val 1079048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xmlns="" id="{852C4A09-5DCE-4A84-AC21-1D7AF50CF1F1}"/>
                  </a:ext>
                </a:extLst>
              </p:cNvPr>
              <p:cNvSpPr/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  <a:blipFill>
                <a:blip r:embed="rId10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xmlns="" id="{4798AF30-5D1A-49C0-A5B3-B352BD4ED138}"/>
                  </a:ext>
                </a:extLst>
              </p:cNvPr>
              <p:cNvSpPr/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4" name="Picture 403">
            <a:extLst>
              <a:ext uri="{FF2B5EF4-FFF2-40B4-BE49-F238E27FC236}">
                <a16:creationId xmlns:a16="http://schemas.microsoft.com/office/drawing/2014/main" xmlns="" id="{B6836E62-1334-458E-AB30-CB51EE62A41A}"/>
              </a:ext>
            </a:extLst>
          </p:cNvPr>
          <p:cNvPicPr>
            <a:picLocks noChangeAspect="1"/>
          </p:cNvPicPr>
          <p:nvPr/>
        </p:nvPicPr>
        <p:blipFill rotWithShape="1">
          <a:blip r:embed="rId10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4" t="13746" r="44521" b="14361"/>
          <a:stretch/>
        </p:blipFill>
        <p:spPr>
          <a:xfrm>
            <a:off x="1705922" y="4157121"/>
            <a:ext cx="711830" cy="577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xmlns="" id="{D0B8BC37-64D1-4BAB-93F0-CF2AE2BC947A}"/>
                  </a:ext>
                </a:extLst>
              </p:cNvPr>
              <p:cNvSpPr txBox="1"/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Start Probability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D0B8BC37-64D1-4BAB-93F0-CF2AE2BC9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blipFill>
                <a:blip r:embed="rId10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xmlns="" id="{155B9123-A24D-4EBE-B294-C4A1562CC58D}"/>
                  </a:ext>
                </a:extLst>
              </p:cNvPr>
              <p:cNvSpPr txBox="1"/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Transition Probability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id="{155B9123-A24D-4EBE-B294-C4A1562C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blipFill>
                <a:blip r:embed="rId124"/>
                <a:stretch>
                  <a:fillRect l="-1711" t="-10526" r="-186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2" name="Straight Arrow Connector 451">
            <a:extLst>
              <a:ext uri="{FF2B5EF4-FFF2-40B4-BE49-F238E27FC236}">
                <a16:creationId xmlns:a16="http://schemas.microsoft.com/office/drawing/2014/main" xmlns="" id="{9D4EC838-17DC-4E92-8D11-4C188F64D17A}"/>
              </a:ext>
            </a:extLst>
          </p:cNvPr>
          <p:cNvCxnSpPr/>
          <p:nvPr/>
        </p:nvCxnSpPr>
        <p:spPr>
          <a:xfrm>
            <a:off x="1363716" y="1241566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xmlns="" id="{10472795-DE49-4D5C-B6C6-CEE959E21D24}"/>
                  </a:ext>
                </a:extLst>
              </p:cNvPr>
              <p:cNvSpPr/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  <a:blipFill>
                <a:blip r:embed="rId1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xmlns="" id="{5931533C-75AB-47D4-B7E4-966A23D28CE5}"/>
              </a:ext>
            </a:extLst>
          </p:cNvPr>
          <p:cNvCxnSpPr/>
          <p:nvPr/>
        </p:nvCxnSpPr>
        <p:spPr>
          <a:xfrm>
            <a:off x="1386982" y="2966344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xmlns="" id="{8D4F7EE1-A7E3-451A-88CE-DE9E7CABA105}"/>
                  </a:ext>
                </a:extLst>
              </p:cNvPr>
              <p:cNvSpPr/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  <a:blipFill>
                <a:blip r:embed="rId1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0" name="Picture 459">
            <a:extLst>
              <a:ext uri="{FF2B5EF4-FFF2-40B4-BE49-F238E27FC236}">
                <a16:creationId xmlns:a16="http://schemas.microsoft.com/office/drawing/2014/main" xmlns="" id="{68EB58B4-A919-492A-B4D2-C1E336B3FF04}"/>
              </a:ext>
            </a:extLst>
          </p:cNvPr>
          <p:cNvPicPr>
            <a:picLocks noChangeAspect="1"/>
          </p:cNvPicPr>
          <p:nvPr/>
        </p:nvPicPr>
        <p:blipFill rotWithShape="1">
          <a:blip r:embed="rId1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9" t="3002" r="3959" b="2568"/>
          <a:stretch/>
        </p:blipFill>
        <p:spPr>
          <a:xfrm>
            <a:off x="2482197" y="4162774"/>
            <a:ext cx="718861" cy="572917"/>
          </a:xfrm>
          <a:prstGeom prst="rect">
            <a:avLst/>
          </a:prstGeom>
        </p:spPr>
      </p:pic>
      <p:sp>
        <p:nvSpPr>
          <p:cNvPr id="462" name="Arc 461">
            <a:extLst>
              <a:ext uri="{FF2B5EF4-FFF2-40B4-BE49-F238E27FC236}">
                <a16:creationId xmlns:a16="http://schemas.microsoft.com/office/drawing/2014/main" xmlns="" id="{00DBAB69-0AC0-4544-84EB-36E9AA285322}"/>
              </a:ext>
            </a:extLst>
          </p:cNvPr>
          <p:cNvSpPr/>
          <p:nvPr/>
        </p:nvSpPr>
        <p:spPr>
          <a:xfrm rot="5400000" flipV="1">
            <a:off x="1683177" y="2862653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3" name="Arc 462">
            <a:extLst>
              <a:ext uri="{FF2B5EF4-FFF2-40B4-BE49-F238E27FC236}">
                <a16:creationId xmlns:a16="http://schemas.microsoft.com/office/drawing/2014/main" xmlns="" id="{159143D7-ADC8-4F06-9B7F-41BB901E8025}"/>
              </a:ext>
            </a:extLst>
          </p:cNvPr>
          <p:cNvSpPr/>
          <p:nvPr/>
        </p:nvSpPr>
        <p:spPr>
          <a:xfrm rot="5400000" flipV="1">
            <a:off x="2159326" y="2862655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4" name="Arc 463">
            <a:extLst>
              <a:ext uri="{FF2B5EF4-FFF2-40B4-BE49-F238E27FC236}">
                <a16:creationId xmlns:a16="http://schemas.microsoft.com/office/drawing/2014/main" xmlns="" id="{8BC68F31-2416-4C9E-8B3E-13ABC368128B}"/>
              </a:ext>
            </a:extLst>
          </p:cNvPr>
          <p:cNvSpPr/>
          <p:nvPr/>
        </p:nvSpPr>
        <p:spPr>
          <a:xfrm rot="5400000" flipV="1">
            <a:off x="2205678" y="3667604"/>
            <a:ext cx="428170" cy="275309"/>
          </a:xfrm>
          <a:prstGeom prst="arc">
            <a:avLst>
              <a:gd name="adj1" fmla="val 11178144"/>
              <a:gd name="adj2" fmla="val 1579023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5" name="Arc 464">
            <a:extLst>
              <a:ext uri="{FF2B5EF4-FFF2-40B4-BE49-F238E27FC236}">
                <a16:creationId xmlns:a16="http://schemas.microsoft.com/office/drawing/2014/main" xmlns="" id="{FC1E3E2C-94D0-47DB-999D-60BCAC5F9D28}"/>
              </a:ext>
            </a:extLst>
          </p:cNvPr>
          <p:cNvSpPr/>
          <p:nvPr/>
        </p:nvSpPr>
        <p:spPr>
          <a:xfrm rot="5400000" flipV="1">
            <a:off x="2697623" y="3683678"/>
            <a:ext cx="428170" cy="239935"/>
          </a:xfrm>
          <a:prstGeom prst="arc">
            <a:avLst>
              <a:gd name="adj1" fmla="val 11178144"/>
              <a:gd name="adj2" fmla="val 1593576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6" name="Arc 465">
            <a:extLst>
              <a:ext uri="{FF2B5EF4-FFF2-40B4-BE49-F238E27FC236}">
                <a16:creationId xmlns:a16="http://schemas.microsoft.com/office/drawing/2014/main" xmlns="" id="{1D116CAE-60AC-4166-A3D8-9322938CBD66}"/>
              </a:ext>
            </a:extLst>
          </p:cNvPr>
          <p:cNvSpPr/>
          <p:nvPr/>
        </p:nvSpPr>
        <p:spPr>
          <a:xfrm rot="5400000" flipV="1">
            <a:off x="3173774" y="3684947"/>
            <a:ext cx="428170" cy="239935"/>
          </a:xfrm>
          <a:prstGeom prst="arc">
            <a:avLst>
              <a:gd name="adj1" fmla="val 11178144"/>
              <a:gd name="adj2" fmla="val 1631122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xmlns="" id="{BBBF84BC-1B79-48DF-B832-07534B3CE2E7}"/>
                  </a:ext>
                </a:extLst>
              </p:cNvPr>
              <p:cNvSpPr/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  <a:blipFill>
                <a:blip r:embed="rId1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xmlns="" id="{DD017A35-A1E5-4800-8F34-CBBC81BD02D4}"/>
                  </a:ext>
                </a:extLst>
              </p:cNvPr>
              <p:cNvSpPr/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9" name="Arc 468">
            <a:extLst>
              <a:ext uri="{FF2B5EF4-FFF2-40B4-BE49-F238E27FC236}">
                <a16:creationId xmlns:a16="http://schemas.microsoft.com/office/drawing/2014/main" xmlns="" id="{1AFDE9A7-50CA-446B-9CED-B11C7AE71821}"/>
              </a:ext>
            </a:extLst>
          </p:cNvPr>
          <p:cNvSpPr/>
          <p:nvPr/>
        </p:nvSpPr>
        <p:spPr>
          <a:xfrm rot="5400000" flipV="1">
            <a:off x="1006668" y="3043965"/>
            <a:ext cx="3114761" cy="594360"/>
          </a:xfrm>
          <a:prstGeom prst="arc">
            <a:avLst>
              <a:gd name="adj1" fmla="val 11117704"/>
              <a:gd name="adj2" fmla="val 2052949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grpSp>
        <p:nvGrpSpPr>
          <p:cNvPr id="235" name="Group 234">
            <a:extLst>
              <a:ext uri="{FF2B5EF4-FFF2-40B4-BE49-F238E27FC236}">
                <a16:creationId xmlns:a16="http://schemas.microsoft.com/office/drawing/2014/main" xmlns="" id="{88F031F1-4438-491C-9CDE-A9996B82B7C1}"/>
              </a:ext>
            </a:extLst>
          </p:cNvPr>
          <p:cNvGrpSpPr/>
          <p:nvPr/>
        </p:nvGrpSpPr>
        <p:grpSpPr>
          <a:xfrm>
            <a:off x="406067" y="5585603"/>
            <a:ext cx="12072757" cy="900436"/>
            <a:chOff x="170170" y="5468470"/>
            <a:chExt cx="12072757" cy="9004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xmlns="" id="{113C6399-452E-4244-8D7D-A6C2B672D58F}"/>
                    </a:ext>
                  </a:extLst>
                </p:cNvPr>
                <p:cNvSpPr/>
                <p:nvPr/>
              </p:nvSpPr>
              <p:spPr>
                <a:xfrm>
                  <a:off x="611034" y="6040674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113C6399-452E-4244-8D7D-A6C2B672D5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034" y="6040674"/>
                  <a:ext cx="274320" cy="274320"/>
                </a:xfrm>
                <a:prstGeom prst="rect">
                  <a:avLst/>
                </a:prstGeom>
                <a:blipFill>
                  <a:blip r:embed="rId150"/>
                  <a:stretch>
                    <a:fillRect l="-6383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xmlns="" id="{45BEF7AF-B19D-47A8-97EC-5B53B1FBAA89}"/>
                </a:ext>
              </a:extLst>
            </p:cNvPr>
            <p:cNvCxnSpPr>
              <a:stCxn id="238" idx="3"/>
              <a:endCxn id="240" idx="1"/>
            </p:cNvCxnSpPr>
            <p:nvPr/>
          </p:nvCxnSpPr>
          <p:spPr>
            <a:xfrm>
              <a:off x="891309" y="5711348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xmlns="" id="{A3AB0C54-8174-430E-88B7-8FE251B32EF8}"/>
                    </a:ext>
                  </a:extLst>
                </p:cNvPr>
                <p:cNvSpPr/>
                <p:nvPr/>
              </p:nvSpPr>
              <p:spPr>
                <a:xfrm>
                  <a:off x="616989" y="5574188"/>
                  <a:ext cx="274320" cy="2743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A3AB0C54-8174-430E-88B7-8FE251B32E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989" y="5574188"/>
                  <a:ext cx="274320" cy="274320"/>
                </a:xfrm>
                <a:prstGeom prst="rect">
                  <a:avLst/>
                </a:prstGeom>
                <a:blipFill>
                  <a:blip r:embed="rId151"/>
                  <a:stretch>
                    <a:fillRect l="-21277" r="-1276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xmlns="" id="{AEB80703-634F-4165-A6BD-6E1CFBAC9F3B}"/>
                </a:ext>
              </a:extLst>
            </p:cNvPr>
            <p:cNvCxnSpPr>
              <a:stCxn id="238" idx="2"/>
              <a:endCxn id="236" idx="0"/>
            </p:cNvCxnSpPr>
            <p:nvPr/>
          </p:nvCxnSpPr>
          <p:spPr>
            <a:xfrm flipH="1">
              <a:off x="748194" y="5848508"/>
              <a:ext cx="5955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xmlns="" id="{6C94B571-F3B6-44FB-9102-20ED69234476}"/>
                    </a:ext>
                  </a:extLst>
                </p:cNvPr>
                <p:cNvSpPr/>
                <p:nvPr/>
              </p:nvSpPr>
              <p:spPr>
                <a:xfrm>
                  <a:off x="1055901" y="5574188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6C94B571-F3B6-44FB-9102-20ED692344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901" y="5574188"/>
                  <a:ext cx="274320" cy="274320"/>
                </a:xfrm>
                <a:prstGeom prst="rect">
                  <a:avLst/>
                </a:prstGeom>
                <a:blipFill>
                  <a:blip r:embed="rId152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xmlns="" id="{82E5406F-071B-45CF-9739-6BDA63E18CB4}"/>
                </a:ext>
              </a:extLst>
            </p:cNvPr>
            <p:cNvCxnSpPr>
              <a:stCxn id="240" idx="2"/>
              <a:endCxn id="242" idx="0"/>
            </p:cNvCxnSpPr>
            <p:nvPr/>
          </p:nvCxnSpPr>
          <p:spPr>
            <a:xfrm>
              <a:off x="1193061" y="5848508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xmlns="" id="{A5FC7677-320F-4ABF-B852-CC3D3286D51A}"/>
                    </a:ext>
                  </a:extLst>
                </p:cNvPr>
                <p:cNvSpPr/>
                <p:nvPr/>
              </p:nvSpPr>
              <p:spPr>
                <a:xfrm>
                  <a:off x="1057835" y="6040674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A5FC7677-320F-4ABF-B852-CC3D3286D5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7835" y="6040674"/>
                  <a:ext cx="274320" cy="274320"/>
                </a:xfrm>
                <a:prstGeom prst="rect">
                  <a:avLst/>
                </a:prstGeom>
                <a:blipFill>
                  <a:blip r:embed="rId153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xmlns="" id="{43B71DCF-2BB2-4506-87F1-B34EE43DB1C3}"/>
                </a:ext>
              </a:extLst>
            </p:cNvPr>
            <p:cNvCxnSpPr>
              <a:stCxn id="236" idx="3"/>
              <a:endCxn id="242" idx="1"/>
            </p:cNvCxnSpPr>
            <p:nvPr/>
          </p:nvCxnSpPr>
          <p:spPr>
            <a:xfrm>
              <a:off x="885354" y="6177834"/>
              <a:ext cx="17248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xmlns="" id="{E9ACA971-510B-4E2C-9CC3-FDB850DD0577}"/>
                </a:ext>
              </a:extLst>
            </p:cNvPr>
            <p:cNvCxnSpPr>
              <a:stCxn id="240" idx="3"/>
              <a:endCxn id="456" idx="1"/>
            </p:cNvCxnSpPr>
            <p:nvPr/>
          </p:nvCxnSpPr>
          <p:spPr>
            <a:xfrm>
              <a:off x="1330221" y="5711348"/>
              <a:ext cx="168857" cy="15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6" name="Rectangle 455">
                  <a:extLst>
                    <a:ext uri="{FF2B5EF4-FFF2-40B4-BE49-F238E27FC236}">
                      <a16:creationId xmlns:a16="http://schemas.microsoft.com/office/drawing/2014/main" xmlns="" id="{E21AE7E7-92E4-4744-8CC1-BA77DABF0BC4}"/>
                    </a:ext>
                  </a:extLst>
                </p:cNvPr>
                <p:cNvSpPr/>
                <p:nvPr/>
              </p:nvSpPr>
              <p:spPr>
                <a:xfrm>
                  <a:off x="1499078" y="5575722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6" name="Rectangle 455">
                  <a:extLst>
                    <a:ext uri="{FF2B5EF4-FFF2-40B4-BE49-F238E27FC236}">
                      <a16:creationId xmlns:a16="http://schemas.microsoft.com/office/drawing/2014/main" id="{E21AE7E7-92E4-4744-8CC1-BA77DABF0B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9078" y="5575722"/>
                  <a:ext cx="274320" cy="274320"/>
                </a:xfrm>
                <a:prstGeom prst="rect">
                  <a:avLst/>
                </a:prstGeom>
                <a:blipFill>
                  <a:blip r:embed="rId152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7" name="Straight Arrow Connector 456">
              <a:extLst>
                <a:ext uri="{FF2B5EF4-FFF2-40B4-BE49-F238E27FC236}">
                  <a16:creationId xmlns:a16="http://schemas.microsoft.com/office/drawing/2014/main" xmlns="" id="{50C9D23F-542C-4791-9077-E0372A9CAA14}"/>
                </a:ext>
              </a:extLst>
            </p:cNvPr>
            <p:cNvCxnSpPr>
              <a:stCxn id="456" idx="2"/>
              <a:endCxn id="458" idx="0"/>
            </p:cNvCxnSpPr>
            <p:nvPr/>
          </p:nvCxnSpPr>
          <p:spPr>
            <a:xfrm>
              <a:off x="1636238" y="5850042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8" name="Rectangle 457">
                  <a:extLst>
                    <a:ext uri="{FF2B5EF4-FFF2-40B4-BE49-F238E27FC236}">
                      <a16:creationId xmlns:a16="http://schemas.microsoft.com/office/drawing/2014/main" xmlns="" id="{97E440F7-41B7-4481-8143-53953F2A77C3}"/>
                    </a:ext>
                  </a:extLst>
                </p:cNvPr>
                <p:cNvSpPr/>
                <p:nvPr/>
              </p:nvSpPr>
              <p:spPr>
                <a:xfrm>
                  <a:off x="1501012" y="6042208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8" name="Rectangle 457">
                  <a:extLst>
                    <a:ext uri="{FF2B5EF4-FFF2-40B4-BE49-F238E27FC236}">
                      <a16:creationId xmlns:a16="http://schemas.microsoft.com/office/drawing/2014/main" id="{97E440F7-41B7-4481-8143-53953F2A77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012" y="6042208"/>
                  <a:ext cx="274320" cy="274320"/>
                </a:xfrm>
                <a:prstGeom prst="rect">
                  <a:avLst/>
                </a:prstGeom>
                <a:blipFill>
                  <a:blip r:embed="rId154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9" name="Straight Arrow Connector 458">
              <a:extLst>
                <a:ext uri="{FF2B5EF4-FFF2-40B4-BE49-F238E27FC236}">
                  <a16:creationId xmlns:a16="http://schemas.microsoft.com/office/drawing/2014/main" xmlns="" id="{1FF73130-9047-47F5-9633-40BC97F1EFEF}"/>
                </a:ext>
              </a:extLst>
            </p:cNvPr>
            <p:cNvCxnSpPr>
              <a:stCxn id="242" idx="3"/>
              <a:endCxn id="458" idx="1"/>
            </p:cNvCxnSpPr>
            <p:nvPr/>
          </p:nvCxnSpPr>
          <p:spPr>
            <a:xfrm>
              <a:off x="1332155" y="6177834"/>
              <a:ext cx="168857" cy="15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Arrow Connector 471">
              <a:extLst>
                <a:ext uri="{FF2B5EF4-FFF2-40B4-BE49-F238E27FC236}">
                  <a16:creationId xmlns:a16="http://schemas.microsoft.com/office/drawing/2014/main" xmlns="" id="{782164B8-CF7E-4DA8-A186-4C476649D8FB}"/>
                </a:ext>
              </a:extLst>
            </p:cNvPr>
            <p:cNvCxnSpPr>
              <a:stCxn id="456" idx="3"/>
              <a:endCxn id="473" idx="1"/>
            </p:cNvCxnSpPr>
            <p:nvPr/>
          </p:nvCxnSpPr>
          <p:spPr>
            <a:xfrm flipV="1">
              <a:off x="1773398" y="5711323"/>
              <a:ext cx="174415" cy="15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3" name="Rectangle 472">
                  <a:extLst>
                    <a:ext uri="{FF2B5EF4-FFF2-40B4-BE49-F238E27FC236}">
                      <a16:creationId xmlns:a16="http://schemas.microsoft.com/office/drawing/2014/main" xmlns="" id="{B90EB342-6D53-4C6C-83C8-45285DF38571}"/>
                    </a:ext>
                  </a:extLst>
                </p:cNvPr>
                <p:cNvSpPr/>
                <p:nvPr/>
              </p:nvSpPr>
              <p:spPr>
                <a:xfrm>
                  <a:off x="1947813" y="5574163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3" name="Rectangle 472">
                  <a:extLst>
                    <a:ext uri="{FF2B5EF4-FFF2-40B4-BE49-F238E27FC236}">
                      <a16:creationId xmlns:a16="http://schemas.microsoft.com/office/drawing/2014/main" id="{B90EB342-6D53-4C6C-83C8-45285DF385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7813" y="5574163"/>
                  <a:ext cx="274320" cy="274320"/>
                </a:xfrm>
                <a:prstGeom prst="rect">
                  <a:avLst/>
                </a:prstGeom>
                <a:blipFill>
                  <a:blip r:embed="rId155"/>
                  <a:stretch>
                    <a:fillRect l="-19149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4" name="Straight Arrow Connector 483">
              <a:extLst>
                <a:ext uri="{FF2B5EF4-FFF2-40B4-BE49-F238E27FC236}">
                  <a16:creationId xmlns:a16="http://schemas.microsoft.com/office/drawing/2014/main" xmlns="" id="{B2525BAF-0DCE-419E-B0AB-17655F8501B7}"/>
                </a:ext>
              </a:extLst>
            </p:cNvPr>
            <p:cNvCxnSpPr>
              <a:stCxn id="473" idx="2"/>
              <a:endCxn id="485" idx="0"/>
            </p:cNvCxnSpPr>
            <p:nvPr/>
          </p:nvCxnSpPr>
          <p:spPr>
            <a:xfrm>
              <a:off x="2084973" y="5848483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5" name="Rectangle 484">
                  <a:extLst>
                    <a:ext uri="{FF2B5EF4-FFF2-40B4-BE49-F238E27FC236}">
                      <a16:creationId xmlns:a16="http://schemas.microsoft.com/office/drawing/2014/main" xmlns="" id="{D406D040-D5D2-4A56-B4C6-9AE2B66404D7}"/>
                    </a:ext>
                  </a:extLst>
                </p:cNvPr>
                <p:cNvSpPr/>
                <p:nvPr/>
              </p:nvSpPr>
              <p:spPr>
                <a:xfrm>
                  <a:off x="1949747" y="6040649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5" name="Rectangle 484">
                  <a:extLst>
                    <a:ext uri="{FF2B5EF4-FFF2-40B4-BE49-F238E27FC236}">
                      <a16:creationId xmlns:a16="http://schemas.microsoft.com/office/drawing/2014/main" id="{D406D040-D5D2-4A56-B4C6-9AE2B66404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9747" y="6040649"/>
                  <a:ext cx="274320" cy="274320"/>
                </a:xfrm>
                <a:prstGeom prst="rect">
                  <a:avLst/>
                </a:prstGeom>
                <a:blipFill>
                  <a:blip r:embed="rId156"/>
                  <a:stretch>
                    <a:fillRect l="-6383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6" name="Straight Arrow Connector 485">
              <a:extLst>
                <a:ext uri="{FF2B5EF4-FFF2-40B4-BE49-F238E27FC236}">
                  <a16:creationId xmlns:a16="http://schemas.microsoft.com/office/drawing/2014/main" xmlns="" id="{98C4C4C0-2D7B-4705-AAAE-BF90E42012AD}"/>
                </a:ext>
              </a:extLst>
            </p:cNvPr>
            <p:cNvCxnSpPr>
              <a:stCxn id="458" idx="3"/>
              <a:endCxn id="485" idx="1"/>
            </p:cNvCxnSpPr>
            <p:nvPr/>
          </p:nvCxnSpPr>
          <p:spPr>
            <a:xfrm flipV="1">
              <a:off x="1775332" y="6177809"/>
              <a:ext cx="174415" cy="15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7" name="Rectangle 486">
                  <a:extLst>
                    <a:ext uri="{FF2B5EF4-FFF2-40B4-BE49-F238E27FC236}">
                      <a16:creationId xmlns:a16="http://schemas.microsoft.com/office/drawing/2014/main" xmlns="" id="{30DAAD28-993D-46D6-8E4D-F219F4E5A3B7}"/>
                    </a:ext>
                  </a:extLst>
                </p:cNvPr>
                <p:cNvSpPr/>
                <p:nvPr/>
              </p:nvSpPr>
              <p:spPr>
                <a:xfrm>
                  <a:off x="2387673" y="5573968"/>
                  <a:ext cx="2027873" cy="27432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3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7" name="Rectangle 486">
                  <a:extLst>
                    <a:ext uri="{FF2B5EF4-FFF2-40B4-BE49-F238E27FC236}">
                      <a16:creationId xmlns:a16="http://schemas.microsoft.com/office/drawing/2014/main" id="{30DAAD28-993D-46D6-8E4D-F219F4E5A3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7673" y="5573968"/>
                  <a:ext cx="2027873" cy="274320"/>
                </a:xfrm>
                <a:prstGeom prst="rect">
                  <a:avLst/>
                </a:prstGeom>
                <a:blipFill>
                  <a:blip r:embed="rId15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8" name="Rectangle 487">
                  <a:extLst>
                    <a:ext uri="{FF2B5EF4-FFF2-40B4-BE49-F238E27FC236}">
                      <a16:creationId xmlns:a16="http://schemas.microsoft.com/office/drawing/2014/main" xmlns="" id="{55682789-92FE-4872-9818-A003B5EA25B9}"/>
                    </a:ext>
                  </a:extLst>
                </p:cNvPr>
                <p:cNvSpPr/>
                <p:nvPr/>
              </p:nvSpPr>
              <p:spPr>
                <a:xfrm>
                  <a:off x="2386194" y="6036552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8" name="Rectangle 487">
                  <a:extLst>
                    <a:ext uri="{FF2B5EF4-FFF2-40B4-BE49-F238E27FC236}">
                      <a16:creationId xmlns:a16="http://schemas.microsoft.com/office/drawing/2014/main" id="{55682789-92FE-4872-9818-A003B5EA25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6194" y="6036552"/>
                  <a:ext cx="274320" cy="274320"/>
                </a:xfrm>
                <a:prstGeom prst="rect">
                  <a:avLst/>
                </a:prstGeom>
                <a:blipFill>
                  <a:blip r:embed="rId158"/>
                  <a:stretch>
                    <a:fillRect l="-4255" r="-4255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9" name="Rectangle 488">
                  <a:extLst>
                    <a:ext uri="{FF2B5EF4-FFF2-40B4-BE49-F238E27FC236}">
                      <a16:creationId xmlns:a16="http://schemas.microsoft.com/office/drawing/2014/main" xmlns="" id="{DD54F2FB-868C-4ED6-81FA-0D4A92B7B1AD}"/>
                    </a:ext>
                  </a:extLst>
                </p:cNvPr>
                <p:cNvSpPr/>
                <p:nvPr/>
              </p:nvSpPr>
              <p:spPr>
                <a:xfrm>
                  <a:off x="2736208" y="6036552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9" name="Rectangle 488">
                  <a:extLst>
                    <a:ext uri="{FF2B5EF4-FFF2-40B4-BE49-F238E27FC236}">
                      <a16:creationId xmlns:a16="http://schemas.microsoft.com/office/drawing/2014/main" id="{DD54F2FB-868C-4ED6-81FA-0D4A92B7B1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6208" y="6036552"/>
                  <a:ext cx="274320" cy="274320"/>
                </a:xfrm>
                <a:prstGeom prst="rect">
                  <a:avLst/>
                </a:prstGeom>
                <a:blipFill>
                  <a:blip r:embed="rId159"/>
                  <a:stretch>
                    <a:fillRect l="-6383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0" name="Rectangle 489">
                  <a:extLst>
                    <a:ext uri="{FF2B5EF4-FFF2-40B4-BE49-F238E27FC236}">
                      <a16:creationId xmlns:a16="http://schemas.microsoft.com/office/drawing/2014/main" xmlns="" id="{A9C71948-DCDF-4AF2-B65B-578E97F0493C}"/>
                    </a:ext>
                  </a:extLst>
                </p:cNvPr>
                <p:cNvSpPr/>
                <p:nvPr/>
              </p:nvSpPr>
              <p:spPr>
                <a:xfrm>
                  <a:off x="3084520" y="6034993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0" name="Rectangle 489">
                  <a:extLst>
                    <a:ext uri="{FF2B5EF4-FFF2-40B4-BE49-F238E27FC236}">
                      <a16:creationId xmlns:a16="http://schemas.microsoft.com/office/drawing/2014/main" id="{A9C71948-DCDF-4AF2-B65B-578E97F049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4520" y="6034993"/>
                  <a:ext cx="274320" cy="274320"/>
                </a:xfrm>
                <a:prstGeom prst="rect">
                  <a:avLst/>
                </a:prstGeom>
                <a:blipFill>
                  <a:blip r:embed="rId160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1" name="Rectangle 490">
                  <a:extLst>
                    <a:ext uri="{FF2B5EF4-FFF2-40B4-BE49-F238E27FC236}">
                      <a16:creationId xmlns:a16="http://schemas.microsoft.com/office/drawing/2014/main" xmlns="" id="{D100A7B2-FFA0-47CF-AB66-FE00D0EB7FF7}"/>
                    </a:ext>
                  </a:extLst>
                </p:cNvPr>
                <p:cNvSpPr/>
                <p:nvPr/>
              </p:nvSpPr>
              <p:spPr>
                <a:xfrm>
                  <a:off x="3434502" y="6036552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1" name="Rectangle 490">
                  <a:extLst>
                    <a:ext uri="{FF2B5EF4-FFF2-40B4-BE49-F238E27FC236}">
                      <a16:creationId xmlns:a16="http://schemas.microsoft.com/office/drawing/2014/main" id="{D100A7B2-FFA0-47CF-AB66-FE00D0EB7F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4502" y="6036552"/>
                  <a:ext cx="274320" cy="274320"/>
                </a:xfrm>
                <a:prstGeom prst="rect">
                  <a:avLst/>
                </a:prstGeom>
                <a:blipFill>
                  <a:blip r:embed="rId161"/>
                  <a:stretch>
                    <a:fillRect l="-4255" r="-4255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2" name="Rectangle 491">
                  <a:extLst>
                    <a:ext uri="{FF2B5EF4-FFF2-40B4-BE49-F238E27FC236}">
                      <a16:creationId xmlns:a16="http://schemas.microsoft.com/office/drawing/2014/main" xmlns="" id="{33531240-8AF9-471F-AB92-B5B4BAD243E1}"/>
                    </a:ext>
                  </a:extLst>
                </p:cNvPr>
                <p:cNvSpPr/>
                <p:nvPr/>
              </p:nvSpPr>
              <p:spPr>
                <a:xfrm>
                  <a:off x="3784698" y="6036552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2" name="Rectangle 491">
                  <a:extLst>
                    <a:ext uri="{FF2B5EF4-FFF2-40B4-BE49-F238E27FC236}">
                      <a16:creationId xmlns:a16="http://schemas.microsoft.com/office/drawing/2014/main" id="{33531240-8AF9-471F-AB92-B5B4BAD243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4698" y="6036552"/>
                  <a:ext cx="274320" cy="274320"/>
                </a:xfrm>
                <a:prstGeom prst="rect">
                  <a:avLst/>
                </a:prstGeom>
                <a:blipFill>
                  <a:blip r:embed="rId162"/>
                  <a:stretch>
                    <a:fillRect l="-6383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3" name="Rectangle 492">
                  <a:extLst>
                    <a:ext uri="{FF2B5EF4-FFF2-40B4-BE49-F238E27FC236}">
                      <a16:creationId xmlns:a16="http://schemas.microsoft.com/office/drawing/2014/main" xmlns="" id="{29638DA2-7E57-490E-B18C-66566EC71D8E}"/>
                    </a:ext>
                  </a:extLst>
                </p:cNvPr>
                <p:cNvSpPr/>
                <p:nvPr/>
              </p:nvSpPr>
              <p:spPr>
                <a:xfrm>
                  <a:off x="4136179" y="6036552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3" name="Rectangle 492">
                  <a:extLst>
                    <a:ext uri="{FF2B5EF4-FFF2-40B4-BE49-F238E27FC236}">
                      <a16:creationId xmlns:a16="http://schemas.microsoft.com/office/drawing/2014/main" id="{29638DA2-7E57-490E-B18C-66566EC71D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6179" y="6036552"/>
                  <a:ext cx="274320" cy="274320"/>
                </a:xfrm>
                <a:prstGeom prst="rect">
                  <a:avLst/>
                </a:prstGeom>
                <a:blipFill>
                  <a:blip r:embed="rId163"/>
                  <a:stretch>
                    <a:fillRect l="-4255" r="-4255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4" name="Rectangle 493">
                  <a:extLst>
                    <a:ext uri="{FF2B5EF4-FFF2-40B4-BE49-F238E27FC236}">
                      <a16:creationId xmlns:a16="http://schemas.microsoft.com/office/drawing/2014/main" xmlns="" id="{CD8323F7-273C-4044-919A-35D733ADB901}"/>
                    </a:ext>
                  </a:extLst>
                </p:cNvPr>
                <p:cNvSpPr/>
                <p:nvPr/>
              </p:nvSpPr>
              <p:spPr>
                <a:xfrm>
                  <a:off x="4586526" y="6032869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4" name="Rectangle 493">
                  <a:extLst>
                    <a:ext uri="{FF2B5EF4-FFF2-40B4-BE49-F238E27FC236}">
                      <a16:creationId xmlns:a16="http://schemas.microsoft.com/office/drawing/2014/main" id="{CD8323F7-273C-4044-919A-35D733ADB9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6526" y="6032869"/>
                  <a:ext cx="274320" cy="274320"/>
                </a:xfrm>
                <a:prstGeom prst="rect">
                  <a:avLst/>
                </a:prstGeom>
                <a:blipFill>
                  <a:blip r:embed="rId164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5" name="Rectangle 494">
                  <a:extLst>
                    <a:ext uri="{FF2B5EF4-FFF2-40B4-BE49-F238E27FC236}">
                      <a16:creationId xmlns:a16="http://schemas.microsoft.com/office/drawing/2014/main" xmlns="" id="{7D556420-7B02-45B7-B3C5-C77D3C1EC62C}"/>
                    </a:ext>
                  </a:extLst>
                </p:cNvPr>
                <p:cNvSpPr/>
                <p:nvPr/>
              </p:nvSpPr>
              <p:spPr>
                <a:xfrm>
                  <a:off x="5029703" y="6034403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5" name="Rectangle 494">
                  <a:extLst>
                    <a:ext uri="{FF2B5EF4-FFF2-40B4-BE49-F238E27FC236}">
                      <a16:creationId xmlns:a16="http://schemas.microsoft.com/office/drawing/2014/main" id="{7D556420-7B02-45B7-B3C5-C77D3C1EC6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9703" y="6034403"/>
                  <a:ext cx="274320" cy="274320"/>
                </a:xfrm>
                <a:prstGeom prst="rect">
                  <a:avLst/>
                </a:prstGeom>
                <a:blipFill>
                  <a:blip r:embed="rId165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6" name="Straight Arrow Connector 495">
              <a:extLst>
                <a:ext uri="{FF2B5EF4-FFF2-40B4-BE49-F238E27FC236}">
                  <a16:creationId xmlns:a16="http://schemas.microsoft.com/office/drawing/2014/main" xmlns="" id="{A24013F2-7B4F-4A90-A5CD-5EC9149CABE1}"/>
                </a:ext>
              </a:extLst>
            </p:cNvPr>
            <p:cNvCxnSpPr>
              <a:stCxn id="494" idx="3"/>
              <a:endCxn id="495" idx="1"/>
            </p:cNvCxnSpPr>
            <p:nvPr/>
          </p:nvCxnSpPr>
          <p:spPr>
            <a:xfrm>
              <a:off x="4860846" y="6170029"/>
              <a:ext cx="168857" cy="15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7" name="Rectangle 496">
                  <a:extLst>
                    <a:ext uri="{FF2B5EF4-FFF2-40B4-BE49-F238E27FC236}">
                      <a16:creationId xmlns:a16="http://schemas.microsoft.com/office/drawing/2014/main" xmlns="" id="{988E7DDF-81C4-4770-A0C5-2EC6B3157829}"/>
                    </a:ext>
                  </a:extLst>
                </p:cNvPr>
                <p:cNvSpPr/>
                <p:nvPr/>
              </p:nvSpPr>
              <p:spPr>
                <a:xfrm>
                  <a:off x="5478438" y="6032844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7" name="Rectangle 496">
                  <a:extLst>
                    <a:ext uri="{FF2B5EF4-FFF2-40B4-BE49-F238E27FC236}">
                      <a16:creationId xmlns:a16="http://schemas.microsoft.com/office/drawing/2014/main" id="{988E7DDF-81C4-4770-A0C5-2EC6B31578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8438" y="6032844"/>
                  <a:ext cx="274320" cy="274320"/>
                </a:xfrm>
                <a:prstGeom prst="rect">
                  <a:avLst/>
                </a:prstGeom>
                <a:blipFill>
                  <a:blip r:embed="rId166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8" name="Straight Arrow Connector 497">
              <a:extLst>
                <a:ext uri="{FF2B5EF4-FFF2-40B4-BE49-F238E27FC236}">
                  <a16:creationId xmlns:a16="http://schemas.microsoft.com/office/drawing/2014/main" xmlns="" id="{02A257F8-D195-4561-9F27-FCD45535F7D3}"/>
                </a:ext>
              </a:extLst>
            </p:cNvPr>
            <p:cNvCxnSpPr>
              <a:stCxn id="495" idx="3"/>
              <a:endCxn id="497" idx="1"/>
            </p:cNvCxnSpPr>
            <p:nvPr/>
          </p:nvCxnSpPr>
          <p:spPr>
            <a:xfrm flipV="1">
              <a:off x="5304023" y="6170004"/>
              <a:ext cx="174415" cy="15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9" name="Rectangle 498">
                  <a:extLst>
                    <a:ext uri="{FF2B5EF4-FFF2-40B4-BE49-F238E27FC236}">
                      <a16:creationId xmlns:a16="http://schemas.microsoft.com/office/drawing/2014/main" xmlns="" id="{09A56335-6542-4551-944D-8D1F53575683}"/>
                    </a:ext>
                  </a:extLst>
                </p:cNvPr>
                <p:cNvSpPr/>
                <p:nvPr/>
              </p:nvSpPr>
              <p:spPr>
                <a:xfrm>
                  <a:off x="8571646" y="6040649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9" name="Rectangle 498">
                  <a:extLst>
                    <a:ext uri="{FF2B5EF4-FFF2-40B4-BE49-F238E27FC236}">
                      <a16:creationId xmlns:a16="http://schemas.microsoft.com/office/drawing/2014/main" id="{09A56335-6542-4551-944D-8D1F535756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1646" y="6040649"/>
                  <a:ext cx="274320" cy="274320"/>
                </a:xfrm>
                <a:prstGeom prst="rect">
                  <a:avLst/>
                </a:prstGeom>
                <a:blipFill>
                  <a:blip r:embed="rId167"/>
                  <a:stretch>
                    <a:fillRect l="-6383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0" name="Straight Arrow Connector 499">
              <a:extLst>
                <a:ext uri="{FF2B5EF4-FFF2-40B4-BE49-F238E27FC236}">
                  <a16:creationId xmlns:a16="http://schemas.microsoft.com/office/drawing/2014/main" xmlns="" id="{2C93EA65-4788-4EB0-9B84-F2168E213B57}"/>
                </a:ext>
              </a:extLst>
            </p:cNvPr>
            <p:cNvCxnSpPr>
              <a:endCxn id="490" idx="0"/>
            </p:cNvCxnSpPr>
            <p:nvPr/>
          </p:nvCxnSpPr>
          <p:spPr>
            <a:xfrm>
              <a:off x="3214986" y="5847637"/>
              <a:ext cx="669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1" name="Rectangle 500">
                  <a:extLst>
                    <a:ext uri="{FF2B5EF4-FFF2-40B4-BE49-F238E27FC236}">
                      <a16:creationId xmlns:a16="http://schemas.microsoft.com/office/drawing/2014/main" xmlns="" id="{10C38BBE-0443-46D2-B635-2415A2ACBE01}"/>
                    </a:ext>
                  </a:extLst>
                </p:cNvPr>
                <p:cNvSpPr/>
                <p:nvPr/>
              </p:nvSpPr>
              <p:spPr>
                <a:xfrm>
                  <a:off x="6369623" y="5571811"/>
                  <a:ext cx="2023555" cy="27432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1" name="Rectangle 500">
                  <a:extLst>
                    <a:ext uri="{FF2B5EF4-FFF2-40B4-BE49-F238E27FC236}">
                      <a16:creationId xmlns:a16="http://schemas.microsoft.com/office/drawing/2014/main" id="{10C38BBE-0443-46D2-B635-2415A2ACBE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9623" y="5571811"/>
                  <a:ext cx="2023555" cy="274320"/>
                </a:xfrm>
                <a:prstGeom prst="rect">
                  <a:avLst/>
                </a:prstGeom>
                <a:blipFill>
                  <a:blip r:embed="rId2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2" name="Straight Arrow Connector 501">
              <a:extLst>
                <a:ext uri="{FF2B5EF4-FFF2-40B4-BE49-F238E27FC236}">
                  <a16:creationId xmlns:a16="http://schemas.microsoft.com/office/drawing/2014/main" xmlns="" id="{3276F0B1-7892-4F2E-B2C0-82C8E2BE7510}"/>
                </a:ext>
              </a:extLst>
            </p:cNvPr>
            <p:cNvCxnSpPr>
              <a:stCxn id="518" idx="2"/>
              <a:endCxn id="494" idx="0"/>
            </p:cNvCxnSpPr>
            <p:nvPr/>
          </p:nvCxnSpPr>
          <p:spPr>
            <a:xfrm>
              <a:off x="4716775" y="5846156"/>
              <a:ext cx="6911" cy="1867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Straight Arrow Connector 502">
              <a:extLst>
                <a:ext uri="{FF2B5EF4-FFF2-40B4-BE49-F238E27FC236}">
                  <a16:creationId xmlns:a16="http://schemas.microsoft.com/office/drawing/2014/main" xmlns="" id="{FFC9FBB3-D1CC-4687-B86E-9555E64E79BF}"/>
                </a:ext>
              </a:extLst>
            </p:cNvPr>
            <p:cNvCxnSpPr>
              <a:stCxn id="520" idx="2"/>
              <a:endCxn id="495" idx="0"/>
            </p:cNvCxnSpPr>
            <p:nvPr/>
          </p:nvCxnSpPr>
          <p:spPr>
            <a:xfrm>
              <a:off x="5159952" y="5847690"/>
              <a:ext cx="6911" cy="1867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Straight Arrow Connector 503">
              <a:extLst>
                <a:ext uri="{FF2B5EF4-FFF2-40B4-BE49-F238E27FC236}">
                  <a16:creationId xmlns:a16="http://schemas.microsoft.com/office/drawing/2014/main" xmlns="" id="{176FC2F4-6289-47BA-B2A0-1C33DEA84DD5}"/>
                </a:ext>
              </a:extLst>
            </p:cNvPr>
            <p:cNvCxnSpPr>
              <a:stCxn id="522" idx="2"/>
              <a:endCxn id="497" idx="0"/>
            </p:cNvCxnSpPr>
            <p:nvPr/>
          </p:nvCxnSpPr>
          <p:spPr>
            <a:xfrm>
              <a:off x="5608687" y="5846131"/>
              <a:ext cx="6911" cy="1867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Straight Arrow Connector 504">
              <a:extLst>
                <a:ext uri="{FF2B5EF4-FFF2-40B4-BE49-F238E27FC236}">
                  <a16:creationId xmlns:a16="http://schemas.microsoft.com/office/drawing/2014/main" xmlns="" id="{5263FAED-6ADF-4CE0-9C35-481F2B4559B9}"/>
                </a:ext>
              </a:extLst>
            </p:cNvPr>
            <p:cNvCxnSpPr>
              <a:endCxn id="506" idx="1"/>
            </p:cNvCxnSpPr>
            <p:nvPr/>
          </p:nvCxnSpPr>
          <p:spPr>
            <a:xfrm>
              <a:off x="8399641" y="5708971"/>
              <a:ext cx="17200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6" name="Rectangle 505">
                  <a:extLst>
                    <a:ext uri="{FF2B5EF4-FFF2-40B4-BE49-F238E27FC236}">
                      <a16:creationId xmlns:a16="http://schemas.microsoft.com/office/drawing/2014/main" xmlns="" id="{CFA71E5A-0D7F-48BE-A56F-BD1D73CF6DDA}"/>
                    </a:ext>
                  </a:extLst>
                </p:cNvPr>
                <p:cNvSpPr/>
                <p:nvPr/>
              </p:nvSpPr>
              <p:spPr>
                <a:xfrm>
                  <a:off x="8571646" y="5571811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6" name="Rectangle 505">
                  <a:extLst>
                    <a:ext uri="{FF2B5EF4-FFF2-40B4-BE49-F238E27FC236}">
                      <a16:creationId xmlns:a16="http://schemas.microsoft.com/office/drawing/2014/main" id="{CFA71E5A-0D7F-48BE-A56F-BD1D73CF6D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1646" y="5571811"/>
                  <a:ext cx="274320" cy="274320"/>
                </a:xfrm>
                <a:prstGeom prst="rect">
                  <a:avLst/>
                </a:prstGeom>
                <a:blipFill>
                  <a:blip r:embed="rId169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7" name="Straight Arrow Connector 506">
              <a:extLst>
                <a:ext uri="{FF2B5EF4-FFF2-40B4-BE49-F238E27FC236}">
                  <a16:creationId xmlns:a16="http://schemas.microsoft.com/office/drawing/2014/main" xmlns="" id="{25777267-889B-4F16-BE51-EC18DFE9F186}"/>
                </a:ext>
              </a:extLst>
            </p:cNvPr>
            <p:cNvCxnSpPr>
              <a:stCxn id="506" idx="2"/>
              <a:endCxn id="499" idx="0"/>
            </p:cNvCxnSpPr>
            <p:nvPr/>
          </p:nvCxnSpPr>
          <p:spPr>
            <a:xfrm>
              <a:off x="8708806" y="5846131"/>
              <a:ext cx="0" cy="1945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Straight Arrow Connector 507">
              <a:extLst>
                <a:ext uri="{FF2B5EF4-FFF2-40B4-BE49-F238E27FC236}">
                  <a16:creationId xmlns:a16="http://schemas.microsoft.com/office/drawing/2014/main" xmlns="" id="{11E8666E-0CE4-49C0-B19D-FA8C743E7F40}"/>
                </a:ext>
              </a:extLst>
            </p:cNvPr>
            <p:cNvCxnSpPr>
              <a:stCxn id="538" idx="3"/>
              <a:endCxn id="499" idx="1"/>
            </p:cNvCxnSpPr>
            <p:nvPr/>
          </p:nvCxnSpPr>
          <p:spPr>
            <a:xfrm flipV="1">
              <a:off x="8395831" y="6177809"/>
              <a:ext cx="175815" cy="12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Arrow Connector 508">
              <a:extLst>
                <a:ext uri="{FF2B5EF4-FFF2-40B4-BE49-F238E27FC236}">
                  <a16:creationId xmlns:a16="http://schemas.microsoft.com/office/drawing/2014/main" xmlns="" id="{46B53B86-04A2-4804-B015-4E38670D8E20}"/>
                </a:ext>
              </a:extLst>
            </p:cNvPr>
            <p:cNvCxnSpPr>
              <a:stCxn id="524" idx="3"/>
              <a:endCxn id="501" idx="1"/>
            </p:cNvCxnSpPr>
            <p:nvPr/>
          </p:nvCxnSpPr>
          <p:spPr>
            <a:xfrm>
              <a:off x="6199092" y="5708971"/>
              <a:ext cx="17053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Straight Arrow Connector 509">
              <a:extLst>
                <a:ext uri="{FF2B5EF4-FFF2-40B4-BE49-F238E27FC236}">
                  <a16:creationId xmlns:a16="http://schemas.microsoft.com/office/drawing/2014/main" xmlns="" id="{F4A48DE8-6DA7-4ECB-8B22-5CD734DFCCF7}"/>
                </a:ext>
              </a:extLst>
            </p:cNvPr>
            <p:cNvCxnSpPr>
              <a:stCxn id="487" idx="3"/>
              <a:endCxn id="518" idx="1"/>
            </p:cNvCxnSpPr>
            <p:nvPr/>
          </p:nvCxnSpPr>
          <p:spPr>
            <a:xfrm flipV="1">
              <a:off x="4415546" y="5708996"/>
              <a:ext cx="164069" cy="21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Straight Arrow Connector 510">
              <a:extLst>
                <a:ext uri="{FF2B5EF4-FFF2-40B4-BE49-F238E27FC236}">
                  <a16:creationId xmlns:a16="http://schemas.microsoft.com/office/drawing/2014/main" xmlns="" id="{6DD162D1-1377-4794-AF1C-0886E2E6B57C}"/>
                </a:ext>
              </a:extLst>
            </p:cNvPr>
            <p:cNvCxnSpPr>
              <a:stCxn id="493" idx="3"/>
              <a:endCxn id="494" idx="1"/>
            </p:cNvCxnSpPr>
            <p:nvPr/>
          </p:nvCxnSpPr>
          <p:spPr>
            <a:xfrm flipV="1">
              <a:off x="4410499" y="6170029"/>
              <a:ext cx="176027" cy="36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Straight Arrow Connector 511">
              <a:extLst>
                <a:ext uri="{FF2B5EF4-FFF2-40B4-BE49-F238E27FC236}">
                  <a16:creationId xmlns:a16="http://schemas.microsoft.com/office/drawing/2014/main" xmlns="" id="{A65DC60A-BD09-4D4F-A65A-1734ED6ADF31}"/>
                </a:ext>
              </a:extLst>
            </p:cNvPr>
            <p:cNvCxnSpPr>
              <a:stCxn id="473" idx="3"/>
              <a:endCxn id="487" idx="1"/>
            </p:cNvCxnSpPr>
            <p:nvPr/>
          </p:nvCxnSpPr>
          <p:spPr>
            <a:xfrm flipV="1">
              <a:off x="2222133" y="5711128"/>
              <a:ext cx="165540" cy="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Straight Arrow Connector 512">
              <a:extLst>
                <a:ext uri="{FF2B5EF4-FFF2-40B4-BE49-F238E27FC236}">
                  <a16:creationId xmlns:a16="http://schemas.microsoft.com/office/drawing/2014/main" xmlns="" id="{759251D6-94A9-48E5-8C3A-695E92843E14}"/>
                </a:ext>
              </a:extLst>
            </p:cNvPr>
            <p:cNvCxnSpPr>
              <a:endCxn id="514" idx="1"/>
            </p:cNvCxnSpPr>
            <p:nvPr/>
          </p:nvCxnSpPr>
          <p:spPr>
            <a:xfrm>
              <a:off x="8851905" y="5707654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4" name="Rectangle 513">
                  <a:extLst>
                    <a:ext uri="{FF2B5EF4-FFF2-40B4-BE49-F238E27FC236}">
                      <a16:creationId xmlns:a16="http://schemas.microsoft.com/office/drawing/2014/main" xmlns="" id="{59FC0612-BF0E-457F-877A-4199FE402E2D}"/>
                    </a:ext>
                  </a:extLst>
                </p:cNvPr>
                <p:cNvSpPr/>
                <p:nvPr/>
              </p:nvSpPr>
              <p:spPr>
                <a:xfrm>
                  <a:off x="9016497" y="5570494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4" name="Rectangle 513">
                  <a:extLst>
                    <a:ext uri="{FF2B5EF4-FFF2-40B4-BE49-F238E27FC236}">
                      <a16:creationId xmlns:a16="http://schemas.microsoft.com/office/drawing/2014/main" id="{59FC0612-BF0E-457F-877A-4199FE402E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6497" y="5570494"/>
                  <a:ext cx="274320" cy="274320"/>
                </a:xfrm>
                <a:prstGeom prst="rect">
                  <a:avLst/>
                </a:prstGeom>
                <a:blipFill>
                  <a:blip r:embed="rId152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5" name="Straight Arrow Connector 514">
              <a:extLst>
                <a:ext uri="{FF2B5EF4-FFF2-40B4-BE49-F238E27FC236}">
                  <a16:creationId xmlns:a16="http://schemas.microsoft.com/office/drawing/2014/main" xmlns="" id="{8D1EC4E5-7FA9-46EF-A672-902CC269EE97}"/>
                </a:ext>
              </a:extLst>
            </p:cNvPr>
            <p:cNvCxnSpPr>
              <a:stCxn id="514" idx="2"/>
              <a:endCxn id="516" idx="0"/>
            </p:cNvCxnSpPr>
            <p:nvPr/>
          </p:nvCxnSpPr>
          <p:spPr>
            <a:xfrm>
              <a:off x="9153657" y="5844814"/>
              <a:ext cx="0" cy="1958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6" name="Rectangle 515">
                  <a:extLst>
                    <a:ext uri="{FF2B5EF4-FFF2-40B4-BE49-F238E27FC236}">
                      <a16:creationId xmlns:a16="http://schemas.microsoft.com/office/drawing/2014/main" xmlns="" id="{CA348973-C432-4820-92F7-0CA1D92AEF16}"/>
                    </a:ext>
                  </a:extLst>
                </p:cNvPr>
                <p:cNvSpPr/>
                <p:nvPr/>
              </p:nvSpPr>
              <p:spPr>
                <a:xfrm>
                  <a:off x="9016497" y="6040649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6" name="Rectangle 515">
                  <a:extLst>
                    <a:ext uri="{FF2B5EF4-FFF2-40B4-BE49-F238E27FC236}">
                      <a16:creationId xmlns:a16="http://schemas.microsoft.com/office/drawing/2014/main" id="{CA348973-C432-4820-92F7-0CA1D92AEF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6497" y="6040649"/>
                  <a:ext cx="274320" cy="274320"/>
                </a:xfrm>
                <a:prstGeom prst="rect">
                  <a:avLst/>
                </a:prstGeom>
                <a:blipFill>
                  <a:blip r:embed="rId170"/>
                  <a:stretch>
                    <a:fillRect l="-6383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7" name="Straight Arrow Connector 516">
              <a:extLst>
                <a:ext uri="{FF2B5EF4-FFF2-40B4-BE49-F238E27FC236}">
                  <a16:creationId xmlns:a16="http://schemas.microsoft.com/office/drawing/2014/main" xmlns="" id="{86EDDCDC-4067-4054-973E-DDEFC87FF7D8}"/>
                </a:ext>
              </a:extLst>
            </p:cNvPr>
            <p:cNvCxnSpPr>
              <a:stCxn id="499" idx="3"/>
              <a:endCxn id="516" idx="1"/>
            </p:cNvCxnSpPr>
            <p:nvPr/>
          </p:nvCxnSpPr>
          <p:spPr>
            <a:xfrm>
              <a:off x="8845966" y="6177809"/>
              <a:ext cx="17053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8" name="Rectangle 517">
                  <a:extLst>
                    <a:ext uri="{FF2B5EF4-FFF2-40B4-BE49-F238E27FC236}">
                      <a16:creationId xmlns:a16="http://schemas.microsoft.com/office/drawing/2014/main" xmlns="" id="{215FD820-9BDB-491A-AD35-2A6C21498E71}"/>
                    </a:ext>
                  </a:extLst>
                </p:cNvPr>
                <p:cNvSpPr/>
                <p:nvPr/>
              </p:nvSpPr>
              <p:spPr>
                <a:xfrm>
                  <a:off x="4579615" y="5571836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8" name="Rectangle 517">
                  <a:extLst>
                    <a:ext uri="{FF2B5EF4-FFF2-40B4-BE49-F238E27FC236}">
                      <a16:creationId xmlns:a16="http://schemas.microsoft.com/office/drawing/2014/main" id="{215FD820-9BDB-491A-AD35-2A6C21498E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9615" y="5571836"/>
                  <a:ext cx="274320" cy="274320"/>
                </a:xfrm>
                <a:prstGeom prst="rect">
                  <a:avLst/>
                </a:prstGeom>
                <a:blipFill>
                  <a:blip r:embed="rId169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9" name="Straight Arrow Connector 518">
              <a:extLst>
                <a:ext uri="{FF2B5EF4-FFF2-40B4-BE49-F238E27FC236}">
                  <a16:creationId xmlns:a16="http://schemas.microsoft.com/office/drawing/2014/main" xmlns="" id="{5B9C2156-9EA5-4152-8443-7179C315E494}"/>
                </a:ext>
              </a:extLst>
            </p:cNvPr>
            <p:cNvCxnSpPr>
              <a:stCxn id="518" idx="3"/>
              <a:endCxn id="520" idx="1"/>
            </p:cNvCxnSpPr>
            <p:nvPr/>
          </p:nvCxnSpPr>
          <p:spPr>
            <a:xfrm>
              <a:off x="4853935" y="5708996"/>
              <a:ext cx="168857" cy="15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0" name="Rectangle 519">
                  <a:extLst>
                    <a:ext uri="{FF2B5EF4-FFF2-40B4-BE49-F238E27FC236}">
                      <a16:creationId xmlns:a16="http://schemas.microsoft.com/office/drawing/2014/main" xmlns="" id="{6EBBB413-D337-4F44-85EC-C88844AF9D6D}"/>
                    </a:ext>
                  </a:extLst>
                </p:cNvPr>
                <p:cNvSpPr/>
                <p:nvPr/>
              </p:nvSpPr>
              <p:spPr>
                <a:xfrm>
                  <a:off x="5022792" y="5573370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20" name="Rectangle 519">
                  <a:extLst>
                    <a:ext uri="{FF2B5EF4-FFF2-40B4-BE49-F238E27FC236}">
                      <a16:creationId xmlns:a16="http://schemas.microsoft.com/office/drawing/2014/main" id="{6EBBB413-D337-4F44-85EC-C88844AF9D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2792" y="5573370"/>
                  <a:ext cx="274320" cy="274320"/>
                </a:xfrm>
                <a:prstGeom prst="rect">
                  <a:avLst/>
                </a:prstGeom>
                <a:blipFill>
                  <a:blip r:embed="rId169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1" name="Straight Arrow Connector 520">
              <a:extLst>
                <a:ext uri="{FF2B5EF4-FFF2-40B4-BE49-F238E27FC236}">
                  <a16:creationId xmlns:a16="http://schemas.microsoft.com/office/drawing/2014/main" xmlns="" id="{15055FDE-88A8-4B81-AEC6-D080650A10C9}"/>
                </a:ext>
              </a:extLst>
            </p:cNvPr>
            <p:cNvCxnSpPr>
              <a:stCxn id="520" idx="3"/>
              <a:endCxn id="522" idx="1"/>
            </p:cNvCxnSpPr>
            <p:nvPr/>
          </p:nvCxnSpPr>
          <p:spPr>
            <a:xfrm flipV="1">
              <a:off x="5297112" y="5708971"/>
              <a:ext cx="174415" cy="15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2" name="Rectangle 521">
                  <a:extLst>
                    <a:ext uri="{FF2B5EF4-FFF2-40B4-BE49-F238E27FC236}">
                      <a16:creationId xmlns:a16="http://schemas.microsoft.com/office/drawing/2014/main" xmlns="" id="{C271D494-1AED-4CBA-A6CC-FBC5AFF09A46}"/>
                    </a:ext>
                  </a:extLst>
                </p:cNvPr>
                <p:cNvSpPr/>
                <p:nvPr/>
              </p:nvSpPr>
              <p:spPr>
                <a:xfrm>
                  <a:off x="5471527" y="5571811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22" name="Rectangle 521">
                  <a:extLst>
                    <a:ext uri="{FF2B5EF4-FFF2-40B4-BE49-F238E27FC236}">
                      <a16:creationId xmlns:a16="http://schemas.microsoft.com/office/drawing/2014/main" id="{C271D494-1AED-4CBA-A6CC-FBC5AFF09A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1527" y="5571811"/>
                  <a:ext cx="274320" cy="274320"/>
                </a:xfrm>
                <a:prstGeom prst="rect">
                  <a:avLst/>
                </a:prstGeom>
                <a:blipFill>
                  <a:blip r:embed="rId171"/>
                  <a:stretch>
                    <a:fillRect l="-19149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3" name="Straight Arrow Connector 522">
              <a:extLst>
                <a:ext uri="{FF2B5EF4-FFF2-40B4-BE49-F238E27FC236}">
                  <a16:creationId xmlns:a16="http://schemas.microsoft.com/office/drawing/2014/main" xmlns="" id="{C25959E6-0A5F-4551-90AA-942A9175E963}"/>
                </a:ext>
              </a:extLst>
            </p:cNvPr>
            <p:cNvCxnSpPr>
              <a:cxnSpLocks/>
              <a:endCxn id="524" idx="1"/>
            </p:cNvCxnSpPr>
            <p:nvPr/>
          </p:nvCxnSpPr>
          <p:spPr>
            <a:xfrm>
              <a:off x="5760180" y="5708971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4" name="Rectangle 523">
                  <a:extLst>
                    <a:ext uri="{FF2B5EF4-FFF2-40B4-BE49-F238E27FC236}">
                      <a16:creationId xmlns:a16="http://schemas.microsoft.com/office/drawing/2014/main" xmlns="" id="{517633A7-009B-4D51-A2EB-B3A65F27AC0B}"/>
                    </a:ext>
                  </a:extLst>
                </p:cNvPr>
                <p:cNvSpPr/>
                <p:nvPr/>
              </p:nvSpPr>
              <p:spPr>
                <a:xfrm>
                  <a:off x="5924772" y="5571811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24" name="Rectangle 523">
                  <a:extLst>
                    <a:ext uri="{FF2B5EF4-FFF2-40B4-BE49-F238E27FC236}">
                      <a16:creationId xmlns:a16="http://schemas.microsoft.com/office/drawing/2014/main" id="{517633A7-009B-4D51-A2EB-B3A65F27AC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4772" y="5571811"/>
                  <a:ext cx="274320" cy="274320"/>
                </a:xfrm>
                <a:prstGeom prst="rect">
                  <a:avLst/>
                </a:prstGeom>
                <a:blipFill>
                  <a:blip r:embed="rId169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5" name="Straight Arrow Connector 524">
              <a:extLst>
                <a:ext uri="{FF2B5EF4-FFF2-40B4-BE49-F238E27FC236}">
                  <a16:creationId xmlns:a16="http://schemas.microsoft.com/office/drawing/2014/main" xmlns="" id="{2B9FB579-AB19-4846-9ED1-FB7EF9438372}"/>
                </a:ext>
              </a:extLst>
            </p:cNvPr>
            <p:cNvCxnSpPr>
              <a:stCxn id="524" idx="2"/>
              <a:endCxn id="526" idx="0"/>
            </p:cNvCxnSpPr>
            <p:nvPr/>
          </p:nvCxnSpPr>
          <p:spPr>
            <a:xfrm>
              <a:off x="6061932" y="5846131"/>
              <a:ext cx="1903" cy="1843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6" name="Rectangle 525">
                  <a:extLst>
                    <a:ext uri="{FF2B5EF4-FFF2-40B4-BE49-F238E27FC236}">
                      <a16:creationId xmlns:a16="http://schemas.microsoft.com/office/drawing/2014/main" xmlns="" id="{735E1344-B17C-4FE0-92F0-F5B771512E5D}"/>
                    </a:ext>
                  </a:extLst>
                </p:cNvPr>
                <p:cNvSpPr/>
                <p:nvPr/>
              </p:nvSpPr>
              <p:spPr>
                <a:xfrm>
                  <a:off x="5926675" y="6030517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6" name="Rectangle 525">
                  <a:extLst>
                    <a:ext uri="{FF2B5EF4-FFF2-40B4-BE49-F238E27FC236}">
                      <a16:creationId xmlns:a16="http://schemas.microsoft.com/office/drawing/2014/main" id="{735E1344-B17C-4FE0-92F0-F5B771512E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6675" y="6030517"/>
                  <a:ext cx="274320" cy="274320"/>
                </a:xfrm>
                <a:prstGeom prst="rect">
                  <a:avLst/>
                </a:prstGeom>
                <a:blipFill>
                  <a:blip r:embed="rId172"/>
                  <a:stretch>
                    <a:fillRect l="-6383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7" name="Straight Arrow Connector 526">
              <a:extLst>
                <a:ext uri="{FF2B5EF4-FFF2-40B4-BE49-F238E27FC236}">
                  <a16:creationId xmlns:a16="http://schemas.microsoft.com/office/drawing/2014/main" xmlns="" id="{9CA0C12D-DCA6-4148-B606-54FF2D252825}"/>
                </a:ext>
              </a:extLst>
            </p:cNvPr>
            <p:cNvCxnSpPr>
              <a:stCxn id="497" idx="3"/>
              <a:endCxn id="526" idx="1"/>
            </p:cNvCxnSpPr>
            <p:nvPr/>
          </p:nvCxnSpPr>
          <p:spPr>
            <a:xfrm flipV="1">
              <a:off x="5752758" y="6167677"/>
              <a:ext cx="173917" cy="232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Arrow Connector 527">
              <a:extLst>
                <a:ext uri="{FF2B5EF4-FFF2-40B4-BE49-F238E27FC236}">
                  <a16:creationId xmlns:a16="http://schemas.microsoft.com/office/drawing/2014/main" xmlns="" id="{01FE3D1B-4323-45C8-BE07-773461DDD9FF}"/>
                </a:ext>
              </a:extLst>
            </p:cNvPr>
            <p:cNvCxnSpPr>
              <a:endCxn id="529" idx="1"/>
            </p:cNvCxnSpPr>
            <p:nvPr/>
          </p:nvCxnSpPr>
          <p:spPr>
            <a:xfrm>
              <a:off x="9298229" y="5707764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9" name="Rectangle 528">
                  <a:extLst>
                    <a:ext uri="{FF2B5EF4-FFF2-40B4-BE49-F238E27FC236}">
                      <a16:creationId xmlns:a16="http://schemas.microsoft.com/office/drawing/2014/main" xmlns="" id="{5C631084-DFC9-45DD-9ABC-CD9235CA6A43}"/>
                    </a:ext>
                  </a:extLst>
                </p:cNvPr>
                <p:cNvSpPr/>
                <p:nvPr/>
              </p:nvSpPr>
              <p:spPr>
                <a:xfrm>
                  <a:off x="9462821" y="5570604"/>
                  <a:ext cx="274320" cy="2743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29" name="Rectangle 528">
                  <a:extLst>
                    <a:ext uri="{FF2B5EF4-FFF2-40B4-BE49-F238E27FC236}">
                      <a16:creationId xmlns:a16="http://schemas.microsoft.com/office/drawing/2014/main" id="{5C631084-DFC9-45DD-9ABC-CD9235CA6A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2821" y="5570604"/>
                  <a:ext cx="274320" cy="274320"/>
                </a:xfrm>
                <a:prstGeom prst="rect">
                  <a:avLst/>
                </a:prstGeom>
                <a:blipFill>
                  <a:blip r:embed="rId151"/>
                  <a:stretch>
                    <a:fillRect l="-21277" r="-1276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0" name="Straight Arrow Connector 529">
              <a:extLst>
                <a:ext uri="{FF2B5EF4-FFF2-40B4-BE49-F238E27FC236}">
                  <a16:creationId xmlns:a16="http://schemas.microsoft.com/office/drawing/2014/main" xmlns="" id="{9C68DE62-04E9-49F3-BDD9-EA6877A11F3E}"/>
                </a:ext>
              </a:extLst>
            </p:cNvPr>
            <p:cNvCxnSpPr>
              <a:stCxn id="529" idx="2"/>
              <a:endCxn id="531" idx="0"/>
            </p:cNvCxnSpPr>
            <p:nvPr/>
          </p:nvCxnSpPr>
          <p:spPr>
            <a:xfrm>
              <a:off x="9599981" y="5844924"/>
              <a:ext cx="0" cy="1958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1" name="Rectangle 530">
                  <a:extLst>
                    <a:ext uri="{FF2B5EF4-FFF2-40B4-BE49-F238E27FC236}">
                      <a16:creationId xmlns:a16="http://schemas.microsoft.com/office/drawing/2014/main" xmlns="" id="{27C381A1-2589-4400-9361-5678FEFA2A15}"/>
                    </a:ext>
                  </a:extLst>
                </p:cNvPr>
                <p:cNvSpPr/>
                <p:nvPr/>
              </p:nvSpPr>
              <p:spPr>
                <a:xfrm>
                  <a:off x="9462821" y="6040759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1" name="Rectangle 530">
                  <a:extLst>
                    <a:ext uri="{FF2B5EF4-FFF2-40B4-BE49-F238E27FC236}">
                      <a16:creationId xmlns:a16="http://schemas.microsoft.com/office/drawing/2014/main" id="{27C381A1-2589-4400-9361-5678FEFA2A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2821" y="6040759"/>
                  <a:ext cx="274320" cy="274320"/>
                </a:xfrm>
                <a:prstGeom prst="rect">
                  <a:avLst/>
                </a:prstGeom>
                <a:blipFill>
                  <a:blip r:embed="rId173"/>
                  <a:stretch>
                    <a:fillRect l="-4255" r="-4255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2" name="Straight Arrow Connector 531">
              <a:extLst>
                <a:ext uri="{FF2B5EF4-FFF2-40B4-BE49-F238E27FC236}">
                  <a16:creationId xmlns:a16="http://schemas.microsoft.com/office/drawing/2014/main" xmlns="" id="{99B499AD-8CDC-4F83-A3D1-510AF1D3D81B}"/>
                </a:ext>
              </a:extLst>
            </p:cNvPr>
            <p:cNvCxnSpPr>
              <a:endCxn id="531" idx="1"/>
            </p:cNvCxnSpPr>
            <p:nvPr/>
          </p:nvCxnSpPr>
          <p:spPr>
            <a:xfrm>
              <a:off x="9292290" y="6177919"/>
              <a:ext cx="17053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3" name="Rectangle 532">
                  <a:extLst>
                    <a:ext uri="{FF2B5EF4-FFF2-40B4-BE49-F238E27FC236}">
                      <a16:creationId xmlns:a16="http://schemas.microsoft.com/office/drawing/2014/main" xmlns="" id="{EC674D3E-493F-4C63-BC4B-941066E36119}"/>
                    </a:ext>
                  </a:extLst>
                </p:cNvPr>
                <p:cNvSpPr/>
                <p:nvPr/>
              </p:nvSpPr>
              <p:spPr>
                <a:xfrm>
                  <a:off x="6371526" y="6041920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3" name="Rectangle 532">
                  <a:extLst>
                    <a:ext uri="{FF2B5EF4-FFF2-40B4-BE49-F238E27FC236}">
                      <a16:creationId xmlns:a16="http://schemas.microsoft.com/office/drawing/2014/main" id="{EC674D3E-493F-4C63-BC4B-941066E361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1526" y="6041920"/>
                  <a:ext cx="274320" cy="274320"/>
                </a:xfrm>
                <a:prstGeom prst="rect">
                  <a:avLst/>
                </a:prstGeom>
                <a:blipFill>
                  <a:blip r:embed="rId174"/>
                  <a:stretch>
                    <a:fillRect l="-6383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4" name="Rectangle 533">
                  <a:extLst>
                    <a:ext uri="{FF2B5EF4-FFF2-40B4-BE49-F238E27FC236}">
                      <a16:creationId xmlns:a16="http://schemas.microsoft.com/office/drawing/2014/main" xmlns="" id="{A42F2C25-6B63-4F71-8546-937CD346558E}"/>
                    </a:ext>
                  </a:extLst>
                </p:cNvPr>
                <p:cNvSpPr/>
                <p:nvPr/>
              </p:nvSpPr>
              <p:spPr>
                <a:xfrm>
                  <a:off x="6721540" y="6041920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4" name="Rectangle 533">
                  <a:extLst>
                    <a:ext uri="{FF2B5EF4-FFF2-40B4-BE49-F238E27FC236}">
                      <a16:creationId xmlns:a16="http://schemas.microsoft.com/office/drawing/2014/main" id="{A42F2C25-6B63-4F71-8546-937CD34655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1540" y="6041920"/>
                  <a:ext cx="274320" cy="274320"/>
                </a:xfrm>
                <a:prstGeom prst="rect">
                  <a:avLst/>
                </a:prstGeom>
                <a:blipFill>
                  <a:blip r:embed="rId175"/>
                  <a:stretch>
                    <a:fillRect l="-4255" r="-4255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5" name="Rectangle 534">
                  <a:extLst>
                    <a:ext uri="{FF2B5EF4-FFF2-40B4-BE49-F238E27FC236}">
                      <a16:creationId xmlns:a16="http://schemas.microsoft.com/office/drawing/2014/main" xmlns="" id="{9655F364-DE96-4506-AE7B-E6D2E6AE1295}"/>
                    </a:ext>
                  </a:extLst>
                </p:cNvPr>
                <p:cNvSpPr/>
                <p:nvPr/>
              </p:nvSpPr>
              <p:spPr>
                <a:xfrm>
                  <a:off x="7069852" y="604036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5" name="Rectangle 534">
                  <a:extLst>
                    <a:ext uri="{FF2B5EF4-FFF2-40B4-BE49-F238E27FC236}">
                      <a16:creationId xmlns:a16="http://schemas.microsoft.com/office/drawing/2014/main" id="{9655F364-DE96-4506-AE7B-E6D2E6AE12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9852" y="6040361"/>
                  <a:ext cx="274320" cy="274320"/>
                </a:xfrm>
                <a:prstGeom prst="rect">
                  <a:avLst/>
                </a:prstGeom>
                <a:blipFill>
                  <a:blip r:embed="rId176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6" name="Rectangle 535">
                  <a:extLst>
                    <a:ext uri="{FF2B5EF4-FFF2-40B4-BE49-F238E27FC236}">
                      <a16:creationId xmlns:a16="http://schemas.microsoft.com/office/drawing/2014/main" xmlns="" id="{276EDAD2-5A19-4FBF-8551-4B1A13F8427F}"/>
                    </a:ext>
                  </a:extLst>
                </p:cNvPr>
                <p:cNvSpPr/>
                <p:nvPr/>
              </p:nvSpPr>
              <p:spPr>
                <a:xfrm>
                  <a:off x="7419834" y="6041920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6" name="Rectangle 535">
                  <a:extLst>
                    <a:ext uri="{FF2B5EF4-FFF2-40B4-BE49-F238E27FC236}">
                      <a16:creationId xmlns:a16="http://schemas.microsoft.com/office/drawing/2014/main" id="{276EDAD2-5A19-4FBF-8551-4B1A13F842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9834" y="6041920"/>
                  <a:ext cx="274320" cy="274320"/>
                </a:xfrm>
                <a:prstGeom prst="rect">
                  <a:avLst/>
                </a:prstGeom>
                <a:blipFill>
                  <a:blip r:embed="rId177"/>
                  <a:stretch>
                    <a:fillRect l="-6383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7" name="Rectangle 536">
                  <a:extLst>
                    <a:ext uri="{FF2B5EF4-FFF2-40B4-BE49-F238E27FC236}">
                      <a16:creationId xmlns:a16="http://schemas.microsoft.com/office/drawing/2014/main" xmlns="" id="{B7F8D1B6-F12A-4173-BBAB-2ECA4526E0A7}"/>
                    </a:ext>
                  </a:extLst>
                </p:cNvPr>
                <p:cNvSpPr/>
                <p:nvPr/>
              </p:nvSpPr>
              <p:spPr>
                <a:xfrm>
                  <a:off x="7770030" y="6041920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7" name="Rectangle 536">
                  <a:extLst>
                    <a:ext uri="{FF2B5EF4-FFF2-40B4-BE49-F238E27FC236}">
                      <a16:creationId xmlns:a16="http://schemas.microsoft.com/office/drawing/2014/main" id="{B7F8D1B6-F12A-4173-BBAB-2ECA4526E0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0030" y="6041920"/>
                  <a:ext cx="274320" cy="274320"/>
                </a:xfrm>
                <a:prstGeom prst="rect">
                  <a:avLst/>
                </a:prstGeom>
                <a:blipFill>
                  <a:blip r:embed="rId178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8" name="Rectangle 537">
                  <a:extLst>
                    <a:ext uri="{FF2B5EF4-FFF2-40B4-BE49-F238E27FC236}">
                      <a16:creationId xmlns:a16="http://schemas.microsoft.com/office/drawing/2014/main" xmlns="" id="{821ED3B0-D814-433A-8C04-E91915BD620A}"/>
                    </a:ext>
                  </a:extLst>
                </p:cNvPr>
                <p:cNvSpPr/>
                <p:nvPr/>
              </p:nvSpPr>
              <p:spPr>
                <a:xfrm>
                  <a:off x="8121511" y="6041920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8" name="Rectangle 537">
                  <a:extLst>
                    <a:ext uri="{FF2B5EF4-FFF2-40B4-BE49-F238E27FC236}">
                      <a16:creationId xmlns:a16="http://schemas.microsoft.com/office/drawing/2014/main" id="{821ED3B0-D814-433A-8C04-E91915BD62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1511" y="6041920"/>
                  <a:ext cx="274320" cy="274320"/>
                </a:xfrm>
                <a:prstGeom prst="rect">
                  <a:avLst/>
                </a:prstGeom>
                <a:blipFill>
                  <a:blip r:embed="rId179"/>
                  <a:stretch>
                    <a:fillRect l="-6383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9" name="Straight Arrow Connector 538">
              <a:extLst>
                <a:ext uri="{FF2B5EF4-FFF2-40B4-BE49-F238E27FC236}">
                  <a16:creationId xmlns:a16="http://schemas.microsoft.com/office/drawing/2014/main" xmlns="" id="{10CA6815-9EA3-4B1B-B13A-ACB6195B553E}"/>
                </a:ext>
              </a:extLst>
            </p:cNvPr>
            <p:cNvCxnSpPr>
              <a:endCxn id="491" idx="0"/>
            </p:cNvCxnSpPr>
            <p:nvPr/>
          </p:nvCxnSpPr>
          <p:spPr>
            <a:xfrm>
              <a:off x="3556422" y="5850910"/>
              <a:ext cx="0" cy="1856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Arrow Connector 539">
              <a:extLst>
                <a:ext uri="{FF2B5EF4-FFF2-40B4-BE49-F238E27FC236}">
                  <a16:creationId xmlns:a16="http://schemas.microsoft.com/office/drawing/2014/main" xmlns="" id="{C4E276EE-F752-48BE-A13A-BE4C798F770B}"/>
                </a:ext>
              </a:extLst>
            </p:cNvPr>
            <p:cNvCxnSpPr>
              <a:endCxn id="492" idx="0"/>
            </p:cNvCxnSpPr>
            <p:nvPr/>
          </p:nvCxnSpPr>
          <p:spPr>
            <a:xfrm flipH="1">
              <a:off x="3921858" y="5854726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Arrow Connector 540">
              <a:extLst>
                <a:ext uri="{FF2B5EF4-FFF2-40B4-BE49-F238E27FC236}">
                  <a16:creationId xmlns:a16="http://schemas.microsoft.com/office/drawing/2014/main" xmlns="" id="{01E7BF7C-F394-4197-AB65-D243DB98E91D}"/>
                </a:ext>
              </a:extLst>
            </p:cNvPr>
            <p:cNvCxnSpPr>
              <a:endCxn id="493" idx="0"/>
            </p:cNvCxnSpPr>
            <p:nvPr/>
          </p:nvCxnSpPr>
          <p:spPr>
            <a:xfrm>
              <a:off x="4273339" y="5855968"/>
              <a:ext cx="0" cy="1805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Arrow Connector 541">
              <a:extLst>
                <a:ext uri="{FF2B5EF4-FFF2-40B4-BE49-F238E27FC236}">
                  <a16:creationId xmlns:a16="http://schemas.microsoft.com/office/drawing/2014/main" xmlns="" id="{2C43A608-82FF-4D06-BC14-0BA1D5E6B276}"/>
                </a:ext>
              </a:extLst>
            </p:cNvPr>
            <p:cNvCxnSpPr>
              <a:endCxn id="489" idx="0"/>
            </p:cNvCxnSpPr>
            <p:nvPr/>
          </p:nvCxnSpPr>
          <p:spPr>
            <a:xfrm>
              <a:off x="2870377" y="5854726"/>
              <a:ext cx="2991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Arrow Connector 542">
              <a:extLst>
                <a:ext uri="{FF2B5EF4-FFF2-40B4-BE49-F238E27FC236}">
                  <a16:creationId xmlns:a16="http://schemas.microsoft.com/office/drawing/2014/main" xmlns="" id="{A74623D7-FBD1-4686-887C-52918BB0F608}"/>
                </a:ext>
              </a:extLst>
            </p:cNvPr>
            <p:cNvCxnSpPr>
              <a:endCxn id="488" idx="0"/>
            </p:cNvCxnSpPr>
            <p:nvPr/>
          </p:nvCxnSpPr>
          <p:spPr>
            <a:xfrm>
              <a:off x="2511342" y="5854726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Straight Arrow Connector 543">
              <a:extLst>
                <a:ext uri="{FF2B5EF4-FFF2-40B4-BE49-F238E27FC236}">
                  <a16:creationId xmlns:a16="http://schemas.microsoft.com/office/drawing/2014/main" xmlns="" id="{5E4AB974-AA92-4B47-9F12-04426ED8A8D8}"/>
                </a:ext>
              </a:extLst>
            </p:cNvPr>
            <p:cNvCxnSpPr/>
            <p:nvPr/>
          </p:nvCxnSpPr>
          <p:spPr>
            <a:xfrm>
              <a:off x="7220330" y="5854726"/>
              <a:ext cx="669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Straight Arrow Connector 544">
              <a:extLst>
                <a:ext uri="{FF2B5EF4-FFF2-40B4-BE49-F238E27FC236}">
                  <a16:creationId xmlns:a16="http://schemas.microsoft.com/office/drawing/2014/main" xmlns="" id="{901D6800-E876-4881-9BE2-00B68803A67E}"/>
                </a:ext>
              </a:extLst>
            </p:cNvPr>
            <p:cNvCxnSpPr/>
            <p:nvPr/>
          </p:nvCxnSpPr>
          <p:spPr>
            <a:xfrm>
              <a:off x="7561766" y="5857999"/>
              <a:ext cx="0" cy="1856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Arrow Connector 545">
              <a:extLst>
                <a:ext uri="{FF2B5EF4-FFF2-40B4-BE49-F238E27FC236}">
                  <a16:creationId xmlns:a16="http://schemas.microsoft.com/office/drawing/2014/main" xmlns="" id="{BD3D2E09-F256-4B91-8D88-57C6D281AB8F}"/>
                </a:ext>
              </a:extLst>
            </p:cNvPr>
            <p:cNvCxnSpPr/>
            <p:nvPr/>
          </p:nvCxnSpPr>
          <p:spPr>
            <a:xfrm flipH="1">
              <a:off x="7927202" y="5861815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Straight Arrow Connector 546">
              <a:extLst>
                <a:ext uri="{FF2B5EF4-FFF2-40B4-BE49-F238E27FC236}">
                  <a16:creationId xmlns:a16="http://schemas.microsoft.com/office/drawing/2014/main" xmlns="" id="{2238B829-6CA8-46FD-87D6-2C7C4E5A7CF2}"/>
                </a:ext>
              </a:extLst>
            </p:cNvPr>
            <p:cNvCxnSpPr/>
            <p:nvPr/>
          </p:nvCxnSpPr>
          <p:spPr>
            <a:xfrm>
              <a:off x="8278683" y="5863057"/>
              <a:ext cx="0" cy="1805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Arrow Connector 547">
              <a:extLst>
                <a:ext uri="{FF2B5EF4-FFF2-40B4-BE49-F238E27FC236}">
                  <a16:creationId xmlns:a16="http://schemas.microsoft.com/office/drawing/2014/main" xmlns="" id="{E4BD03B0-EE94-4503-8090-E7E32F696503}"/>
                </a:ext>
              </a:extLst>
            </p:cNvPr>
            <p:cNvCxnSpPr/>
            <p:nvPr/>
          </p:nvCxnSpPr>
          <p:spPr>
            <a:xfrm>
              <a:off x="6875721" y="5861815"/>
              <a:ext cx="2991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Straight Arrow Connector 548">
              <a:extLst>
                <a:ext uri="{FF2B5EF4-FFF2-40B4-BE49-F238E27FC236}">
                  <a16:creationId xmlns:a16="http://schemas.microsoft.com/office/drawing/2014/main" xmlns="" id="{FCFFD674-F799-4D9D-A436-537344749A9A}"/>
                </a:ext>
              </a:extLst>
            </p:cNvPr>
            <p:cNvCxnSpPr/>
            <p:nvPr/>
          </p:nvCxnSpPr>
          <p:spPr>
            <a:xfrm>
              <a:off x="6516686" y="5861815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0" name="TextBox 549">
              <a:extLst>
                <a:ext uri="{FF2B5EF4-FFF2-40B4-BE49-F238E27FC236}">
                  <a16:creationId xmlns:a16="http://schemas.microsoft.com/office/drawing/2014/main" xmlns="" id="{5CF4E877-D7E1-46C2-812D-3DA23BBEDF13}"/>
                </a:ext>
              </a:extLst>
            </p:cNvPr>
            <p:cNvSpPr txBox="1"/>
            <p:nvPr/>
          </p:nvSpPr>
          <p:spPr>
            <a:xfrm>
              <a:off x="10304399" y="5468470"/>
              <a:ext cx="193852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Hidden</a:t>
              </a:r>
            </a:p>
          </p:txBody>
        </p:sp>
        <p:sp>
          <p:nvSpPr>
            <p:cNvPr id="551" name="TextBox 550">
              <a:extLst>
                <a:ext uri="{FF2B5EF4-FFF2-40B4-BE49-F238E27FC236}">
                  <a16:creationId xmlns:a16="http://schemas.microsoft.com/office/drawing/2014/main" xmlns="" id="{4EBD3605-B754-430D-84C9-3867B98A6FF9}"/>
                </a:ext>
              </a:extLst>
            </p:cNvPr>
            <p:cNvSpPr txBox="1"/>
            <p:nvPr/>
          </p:nvSpPr>
          <p:spPr>
            <a:xfrm>
              <a:off x="10304399" y="5938019"/>
              <a:ext cx="193852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Observed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2" name="Rectangle 551">
                  <a:extLst>
                    <a:ext uri="{FF2B5EF4-FFF2-40B4-BE49-F238E27FC236}">
                      <a16:creationId xmlns:a16="http://schemas.microsoft.com/office/drawing/2014/main" xmlns="" id="{9A7C13AE-37FB-4E88-8A50-4ABA7362FF53}"/>
                    </a:ext>
                  </a:extLst>
                </p:cNvPr>
                <p:cNvSpPr/>
                <p:nvPr/>
              </p:nvSpPr>
              <p:spPr>
                <a:xfrm>
                  <a:off x="170170" y="6044695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2" name="Rectangle 551">
                  <a:extLst>
                    <a:ext uri="{FF2B5EF4-FFF2-40B4-BE49-F238E27FC236}">
                      <a16:creationId xmlns:a16="http://schemas.microsoft.com/office/drawing/2014/main" id="{9A7C13AE-37FB-4E88-8A50-4ABA7362FF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170" y="6044695"/>
                  <a:ext cx="274320" cy="274320"/>
                </a:xfrm>
                <a:prstGeom prst="rect">
                  <a:avLst/>
                </a:prstGeom>
                <a:blipFill>
                  <a:blip r:embed="rId180"/>
                  <a:stretch>
                    <a:fillRect l="-6383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3" name="Straight Arrow Connector 552">
              <a:extLst>
                <a:ext uri="{FF2B5EF4-FFF2-40B4-BE49-F238E27FC236}">
                  <a16:creationId xmlns:a16="http://schemas.microsoft.com/office/drawing/2014/main" xmlns="" id="{C90ED8F9-39EC-4CFC-8658-C151A1CDD893}"/>
                </a:ext>
              </a:extLst>
            </p:cNvPr>
            <p:cNvCxnSpPr>
              <a:stCxn id="554" idx="3"/>
            </p:cNvCxnSpPr>
            <p:nvPr/>
          </p:nvCxnSpPr>
          <p:spPr>
            <a:xfrm>
              <a:off x="450445" y="5715369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4" name="Rectangle 553">
                  <a:extLst>
                    <a:ext uri="{FF2B5EF4-FFF2-40B4-BE49-F238E27FC236}">
                      <a16:creationId xmlns:a16="http://schemas.microsoft.com/office/drawing/2014/main" xmlns="" id="{C2167E59-BEC0-422C-BD18-222023615593}"/>
                    </a:ext>
                  </a:extLst>
                </p:cNvPr>
                <p:cNvSpPr/>
                <p:nvPr/>
              </p:nvSpPr>
              <p:spPr>
                <a:xfrm>
                  <a:off x="176125" y="5578209"/>
                  <a:ext cx="274320" cy="2743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54" name="Rectangle 553">
                  <a:extLst>
                    <a:ext uri="{FF2B5EF4-FFF2-40B4-BE49-F238E27FC236}">
                      <a16:creationId xmlns:a16="http://schemas.microsoft.com/office/drawing/2014/main" id="{C2167E59-BEC0-422C-BD18-2220236155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125" y="5578209"/>
                  <a:ext cx="274320" cy="274320"/>
                </a:xfrm>
                <a:prstGeom prst="rect">
                  <a:avLst/>
                </a:prstGeom>
                <a:blipFill>
                  <a:blip r:embed="rId181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5" name="Straight Arrow Connector 554">
              <a:extLst>
                <a:ext uri="{FF2B5EF4-FFF2-40B4-BE49-F238E27FC236}">
                  <a16:creationId xmlns:a16="http://schemas.microsoft.com/office/drawing/2014/main" xmlns="" id="{3E04489E-DB6B-4A97-A392-02EE7B21B170}"/>
                </a:ext>
              </a:extLst>
            </p:cNvPr>
            <p:cNvCxnSpPr>
              <a:stCxn id="554" idx="2"/>
              <a:endCxn id="552" idx="0"/>
            </p:cNvCxnSpPr>
            <p:nvPr/>
          </p:nvCxnSpPr>
          <p:spPr>
            <a:xfrm flipH="1">
              <a:off x="307330" y="5852529"/>
              <a:ext cx="5955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Straight Arrow Connector 555">
              <a:extLst>
                <a:ext uri="{FF2B5EF4-FFF2-40B4-BE49-F238E27FC236}">
                  <a16:creationId xmlns:a16="http://schemas.microsoft.com/office/drawing/2014/main" xmlns="" id="{F02CB77C-58FB-47A4-AEC7-6ADD809EF6A4}"/>
                </a:ext>
              </a:extLst>
            </p:cNvPr>
            <p:cNvCxnSpPr/>
            <p:nvPr/>
          </p:nvCxnSpPr>
          <p:spPr>
            <a:xfrm>
              <a:off x="752197" y="5852529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Straight Arrow Connector 556">
              <a:extLst>
                <a:ext uri="{FF2B5EF4-FFF2-40B4-BE49-F238E27FC236}">
                  <a16:creationId xmlns:a16="http://schemas.microsoft.com/office/drawing/2014/main" xmlns="" id="{012F0B27-63A4-45C8-8950-2874FDC0A835}"/>
                </a:ext>
              </a:extLst>
            </p:cNvPr>
            <p:cNvCxnSpPr>
              <a:stCxn id="552" idx="3"/>
            </p:cNvCxnSpPr>
            <p:nvPr/>
          </p:nvCxnSpPr>
          <p:spPr>
            <a:xfrm>
              <a:off x="444490" y="6181855"/>
              <a:ext cx="17248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Straight Arrow Connector 557">
              <a:extLst>
                <a:ext uri="{FF2B5EF4-FFF2-40B4-BE49-F238E27FC236}">
                  <a16:creationId xmlns:a16="http://schemas.microsoft.com/office/drawing/2014/main" xmlns="" id="{066D093C-8975-416C-BFF2-4F65CAD58FD1}"/>
                </a:ext>
              </a:extLst>
            </p:cNvPr>
            <p:cNvCxnSpPr>
              <a:endCxn id="559" idx="1"/>
            </p:cNvCxnSpPr>
            <p:nvPr/>
          </p:nvCxnSpPr>
          <p:spPr>
            <a:xfrm>
              <a:off x="9749033" y="5711464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9" name="Rectangle 558">
                  <a:extLst>
                    <a:ext uri="{FF2B5EF4-FFF2-40B4-BE49-F238E27FC236}">
                      <a16:creationId xmlns:a16="http://schemas.microsoft.com/office/drawing/2014/main" xmlns="" id="{CFD2F5E5-017A-4C51-8016-1595C920FB37}"/>
                    </a:ext>
                  </a:extLst>
                </p:cNvPr>
                <p:cNvSpPr/>
                <p:nvPr/>
              </p:nvSpPr>
              <p:spPr>
                <a:xfrm>
                  <a:off x="9913625" y="5574304"/>
                  <a:ext cx="274320" cy="274320"/>
                </a:xfrm>
                <a:prstGeom prst="rect">
                  <a:avLst/>
                </a:prstGeom>
                <a:solidFill>
                  <a:srgbClr val="843C0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59" name="Rectangle 558">
                  <a:extLst>
                    <a:ext uri="{FF2B5EF4-FFF2-40B4-BE49-F238E27FC236}">
                      <a16:creationId xmlns:a16="http://schemas.microsoft.com/office/drawing/2014/main" id="{CFD2F5E5-017A-4C51-8016-1595C920FB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3625" y="5574304"/>
                  <a:ext cx="274320" cy="274320"/>
                </a:xfrm>
                <a:prstGeom prst="rect">
                  <a:avLst/>
                </a:prstGeom>
                <a:blipFill>
                  <a:blip r:embed="rId151"/>
                  <a:stretch>
                    <a:fillRect l="-21277" r="-1276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0" name="Straight Arrow Connector 559">
              <a:extLst>
                <a:ext uri="{FF2B5EF4-FFF2-40B4-BE49-F238E27FC236}">
                  <a16:creationId xmlns:a16="http://schemas.microsoft.com/office/drawing/2014/main" xmlns="" id="{D613AD30-AE53-454A-B04A-CE1B4C4C1DDD}"/>
                </a:ext>
              </a:extLst>
            </p:cNvPr>
            <p:cNvCxnSpPr>
              <a:stCxn id="559" idx="2"/>
              <a:endCxn id="561" idx="0"/>
            </p:cNvCxnSpPr>
            <p:nvPr/>
          </p:nvCxnSpPr>
          <p:spPr>
            <a:xfrm>
              <a:off x="10050785" y="5848624"/>
              <a:ext cx="0" cy="1958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1" name="Rectangle 560">
                  <a:extLst>
                    <a:ext uri="{FF2B5EF4-FFF2-40B4-BE49-F238E27FC236}">
                      <a16:creationId xmlns:a16="http://schemas.microsoft.com/office/drawing/2014/main" xmlns="" id="{8934D905-37F1-4F64-80C2-2155A71C22D4}"/>
                    </a:ext>
                  </a:extLst>
                </p:cNvPr>
                <p:cNvSpPr/>
                <p:nvPr/>
              </p:nvSpPr>
              <p:spPr>
                <a:xfrm>
                  <a:off x="9913625" y="6044459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1" name="Rectangle 560">
                  <a:extLst>
                    <a:ext uri="{FF2B5EF4-FFF2-40B4-BE49-F238E27FC236}">
                      <a16:creationId xmlns:a16="http://schemas.microsoft.com/office/drawing/2014/main" id="{8934D905-37F1-4F64-80C2-2155A71C22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3625" y="6044459"/>
                  <a:ext cx="274320" cy="274320"/>
                </a:xfrm>
                <a:prstGeom prst="rect">
                  <a:avLst/>
                </a:prstGeom>
                <a:blipFill>
                  <a:blip r:embed="rId182"/>
                  <a:stretch>
                    <a:fillRect l="-6383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2" name="Straight Arrow Connector 561">
              <a:extLst>
                <a:ext uri="{FF2B5EF4-FFF2-40B4-BE49-F238E27FC236}">
                  <a16:creationId xmlns:a16="http://schemas.microsoft.com/office/drawing/2014/main" xmlns="" id="{F7C2D51E-683E-41BE-98C1-6E9C145AAC72}"/>
                </a:ext>
              </a:extLst>
            </p:cNvPr>
            <p:cNvCxnSpPr>
              <a:endCxn id="561" idx="1"/>
            </p:cNvCxnSpPr>
            <p:nvPr/>
          </p:nvCxnSpPr>
          <p:spPr>
            <a:xfrm>
              <a:off x="9743094" y="6181619"/>
              <a:ext cx="17053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xmlns="" id="{F9A33B75-1D86-47E7-AE83-733BBB6611CC}"/>
                  </a:ext>
                </a:extLst>
              </p:cNvPr>
              <p:cNvSpPr/>
              <p:nvPr/>
            </p:nvSpPr>
            <p:spPr>
              <a:xfrm>
                <a:off x="4924800" y="2355031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F9A33B75-1D86-47E7-AE83-733BBB6611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800" y="2355031"/>
                <a:ext cx="502920" cy="502920"/>
              </a:xfrm>
              <a:prstGeom prst="rect">
                <a:avLst/>
              </a:prstGeom>
              <a:blipFill>
                <a:blip r:embed="rId18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xmlns="" id="{70BEA4AF-4C05-43DC-A566-BF765A7A7226}"/>
                  </a:ext>
                </a:extLst>
              </p:cNvPr>
              <p:cNvSpPr/>
              <p:nvPr/>
            </p:nvSpPr>
            <p:spPr>
              <a:xfrm>
                <a:off x="5432674" y="2355319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70BEA4AF-4C05-43DC-A566-BF765A7A72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674" y="2355319"/>
                <a:ext cx="502920" cy="502920"/>
              </a:xfrm>
              <a:prstGeom prst="rect">
                <a:avLst/>
              </a:prstGeom>
              <a:blipFill>
                <a:blip r:embed="rId18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xmlns="" id="{E300C43D-C759-4C8A-B172-4436A74614EE}"/>
                  </a:ext>
                </a:extLst>
              </p:cNvPr>
              <p:cNvSpPr/>
              <p:nvPr/>
            </p:nvSpPr>
            <p:spPr>
              <a:xfrm>
                <a:off x="4924800" y="185238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E300C43D-C759-4C8A-B172-4436A74614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800" y="1852388"/>
                <a:ext cx="502920" cy="502920"/>
              </a:xfrm>
              <a:prstGeom prst="rect">
                <a:avLst/>
              </a:prstGeom>
              <a:blipFill>
                <a:blip r:embed="rId18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xmlns="" id="{7AE12E94-9158-42EC-A807-B7203A6D32C7}"/>
                  </a:ext>
                </a:extLst>
              </p:cNvPr>
              <p:cNvSpPr/>
              <p:nvPr/>
            </p:nvSpPr>
            <p:spPr>
              <a:xfrm>
                <a:off x="5433909" y="1852840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7AE12E94-9158-42EC-A807-B7203A6D32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909" y="1852840"/>
                <a:ext cx="502920" cy="502920"/>
              </a:xfrm>
              <a:prstGeom prst="rect">
                <a:avLst/>
              </a:prstGeom>
              <a:blipFill>
                <a:blip r:embed="rId18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xmlns="" id="{178C8FD2-6CF2-4CCA-AB32-7C1D59E3D01F}"/>
                  </a:ext>
                </a:extLst>
              </p:cNvPr>
              <p:cNvSpPr/>
              <p:nvPr/>
            </p:nvSpPr>
            <p:spPr>
              <a:xfrm>
                <a:off x="5939526" y="185238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178C8FD2-6CF2-4CCA-AB32-7C1D59E3D0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26" y="1852388"/>
                <a:ext cx="502920" cy="502920"/>
              </a:xfrm>
              <a:prstGeom prst="rect">
                <a:avLst/>
              </a:prstGeom>
              <a:blipFill>
                <a:blip r:embed="rId18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xmlns="" id="{46C327CE-118F-43C7-A0FE-86A1C8D1F91C}"/>
                  </a:ext>
                </a:extLst>
              </p:cNvPr>
              <p:cNvSpPr/>
              <p:nvPr/>
            </p:nvSpPr>
            <p:spPr>
              <a:xfrm>
                <a:off x="6443051" y="1852840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46C327CE-118F-43C7-A0FE-86A1C8D1F9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051" y="1852840"/>
                <a:ext cx="502920" cy="502920"/>
              </a:xfrm>
              <a:prstGeom prst="rect">
                <a:avLst/>
              </a:prstGeom>
              <a:blipFill>
                <a:blip r:embed="rId18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xmlns="" id="{2B46511D-F33F-4738-9925-472C00464957}"/>
                  </a:ext>
                </a:extLst>
              </p:cNvPr>
              <p:cNvSpPr/>
              <p:nvPr/>
            </p:nvSpPr>
            <p:spPr>
              <a:xfrm>
                <a:off x="5937476" y="2355031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2B46511D-F33F-4738-9925-472C004649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476" y="2355031"/>
                <a:ext cx="502920" cy="502920"/>
              </a:xfrm>
              <a:prstGeom prst="rect">
                <a:avLst/>
              </a:prstGeom>
              <a:blipFill>
                <a:blip r:embed="rId18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xmlns="" id="{5CD1A985-915A-46B2-AF90-A7F01CD42FDB}"/>
                  </a:ext>
                </a:extLst>
              </p:cNvPr>
              <p:cNvSpPr/>
              <p:nvPr/>
            </p:nvSpPr>
            <p:spPr>
              <a:xfrm>
                <a:off x="6442809" y="2355483"/>
                <a:ext cx="502920" cy="5029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5CD1A985-915A-46B2-AF90-A7F01CD42F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809" y="2355483"/>
                <a:ext cx="502920" cy="502920"/>
              </a:xfrm>
              <a:prstGeom prst="rect">
                <a:avLst/>
              </a:prstGeom>
              <a:blipFill>
                <a:blip r:embed="rId19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xmlns="" id="{B75ADEC7-C931-4CFA-8614-D4185012376F}"/>
                  </a:ext>
                </a:extLst>
              </p:cNvPr>
              <p:cNvSpPr/>
              <p:nvPr/>
            </p:nvSpPr>
            <p:spPr>
              <a:xfrm>
                <a:off x="4924800" y="2858603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B75ADEC7-C931-4CFA-8614-D418501237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800" y="2858603"/>
                <a:ext cx="502920" cy="502920"/>
              </a:xfrm>
              <a:prstGeom prst="rect">
                <a:avLst/>
              </a:prstGeom>
              <a:blipFill>
                <a:blip r:embed="rId19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xmlns="" id="{1E24A2AC-C508-4B66-A224-CF10BA30F209}"/>
                  </a:ext>
                </a:extLst>
              </p:cNvPr>
              <p:cNvSpPr/>
              <p:nvPr/>
            </p:nvSpPr>
            <p:spPr>
              <a:xfrm>
                <a:off x="5432674" y="2858891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1E24A2AC-C508-4B66-A224-CF10BA30F2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674" y="2858891"/>
                <a:ext cx="502920" cy="502920"/>
              </a:xfrm>
              <a:prstGeom prst="rect">
                <a:avLst/>
              </a:prstGeom>
              <a:blipFill>
                <a:blip r:embed="rId192"/>
                <a:stretch>
                  <a:fillRect l="-3529" r="-2353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xmlns="" id="{F55417AD-9C83-41F1-8EE6-5A415CF49162}"/>
                  </a:ext>
                </a:extLst>
              </p:cNvPr>
              <p:cNvSpPr/>
              <p:nvPr/>
            </p:nvSpPr>
            <p:spPr>
              <a:xfrm>
                <a:off x="5937476" y="2858603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F55417AD-9C83-41F1-8EE6-5A415CF491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476" y="2858603"/>
                <a:ext cx="502920" cy="502920"/>
              </a:xfrm>
              <a:prstGeom prst="rect">
                <a:avLst/>
              </a:prstGeom>
              <a:blipFill>
                <a:blip r:embed="rId19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xmlns="" id="{2FE6900B-E1BF-4554-AA5D-EC74FD69D878}"/>
                  </a:ext>
                </a:extLst>
              </p:cNvPr>
              <p:cNvSpPr/>
              <p:nvPr/>
            </p:nvSpPr>
            <p:spPr>
              <a:xfrm>
                <a:off x="6442809" y="2859055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2FE6900B-E1BF-4554-AA5D-EC74FD69D8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809" y="2859055"/>
                <a:ext cx="502920" cy="502920"/>
              </a:xfrm>
              <a:prstGeom prst="rect">
                <a:avLst/>
              </a:prstGeom>
              <a:blipFill>
                <a:blip r:embed="rId194"/>
                <a:stretch>
                  <a:fillRect l="-4762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xmlns="" id="{EA795DB5-983C-44BA-88CF-9C44253FDE80}"/>
                  </a:ext>
                </a:extLst>
              </p:cNvPr>
              <p:cNvSpPr/>
              <p:nvPr/>
            </p:nvSpPr>
            <p:spPr>
              <a:xfrm>
                <a:off x="4924800" y="3360594"/>
                <a:ext cx="502920" cy="50292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EA795DB5-983C-44BA-88CF-9C44253FDE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800" y="3360594"/>
                <a:ext cx="502920" cy="502920"/>
              </a:xfrm>
              <a:prstGeom prst="rect">
                <a:avLst/>
              </a:prstGeom>
              <a:blipFill>
                <a:blip r:embed="rId19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xmlns="" id="{56B3B443-2BE7-4446-9727-5A2EA2DDB079}"/>
                  </a:ext>
                </a:extLst>
              </p:cNvPr>
              <p:cNvSpPr/>
              <p:nvPr/>
            </p:nvSpPr>
            <p:spPr>
              <a:xfrm>
                <a:off x="5432674" y="3360882"/>
                <a:ext cx="502920" cy="5029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56B3B443-2BE7-4446-9727-5A2EA2DDB0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674" y="3360882"/>
                <a:ext cx="502920" cy="502920"/>
              </a:xfrm>
              <a:prstGeom prst="rect">
                <a:avLst/>
              </a:prstGeom>
              <a:blipFill>
                <a:blip r:embed="rId19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xmlns="" id="{CDCAEF53-54D1-471C-9657-422BE9E24DAC}"/>
                  </a:ext>
                </a:extLst>
              </p:cNvPr>
              <p:cNvSpPr/>
              <p:nvPr/>
            </p:nvSpPr>
            <p:spPr>
              <a:xfrm>
                <a:off x="5937476" y="3360594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CDCAEF53-54D1-471C-9657-422BE9E24D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476" y="3360594"/>
                <a:ext cx="502920" cy="502920"/>
              </a:xfrm>
              <a:prstGeom prst="rect">
                <a:avLst/>
              </a:prstGeom>
              <a:blipFill>
                <a:blip r:embed="rId19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xmlns="" id="{FED6166B-B270-4427-9B4E-51D8B5297F65}"/>
                  </a:ext>
                </a:extLst>
              </p:cNvPr>
              <p:cNvSpPr/>
              <p:nvPr/>
            </p:nvSpPr>
            <p:spPr>
              <a:xfrm>
                <a:off x="6442809" y="3361046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FED6166B-B270-4427-9B4E-51D8B5297F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809" y="3361046"/>
                <a:ext cx="502920" cy="502920"/>
              </a:xfrm>
              <a:prstGeom prst="rect">
                <a:avLst/>
              </a:prstGeom>
              <a:blipFill>
                <a:blip r:embed="rId19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xmlns="" id="{DC09FFED-EE57-4D39-8ED0-55666B891295}"/>
                  </a:ext>
                </a:extLst>
              </p:cNvPr>
              <p:cNvSpPr/>
              <p:nvPr/>
            </p:nvSpPr>
            <p:spPr>
              <a:xfrm>
                <a:off x="4924800" y="3864166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DC09FFED-EE57-4D39-8ED0-55666B891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800" y="3864166"/>
                <a:ext cx="502920" cy="502920"/>
              </a:xfrm>
              <a:prstGeom prst="rect">
                <a:avLst/>
              </a:prstGeom>
              <a:blipFill>
                <a:blip r:embed="rId199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xmlns="" id="{5EEDA688-3BE9-4FF2-B302-B6510A20821E}"/>
                  </a:ext>
                </a:extLst>
              </p:cNvPr>
              <p:cNvSpPr/>
              <p:nvPr/>
            </p:nvSpPr>
            <p:spPr>
              <a:xfrm>
                <a:off x="5432674" y="3864454"/>
                <a:ext cx="502920" cy="50292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5EEDA688-3BE9-4FF2-B302-B6510A2082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674" y="3864454"/>
                <a:ext cx="502920" cy="502920"/>
              </a:xfrm>
              <a:prstGeom prst="rect">
                <a:avLst/>
              </a:prstGeom>
              <a:blipFill>
                <a:blip r:embed="rId20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xmlns="" id="{3D3E938E-38E5-42B6-8890-B7881FA53B13}"/>
                  </a:ext>
                </a:extLst>
              </p:cNvPr>
              <p:cNvSpPr/>
              <p:nvPr/>
            </p:nvSpPr>
            <p:spPr>
              <a:xfrm>
                <a:off x="5937476" y="3864166"/>
                <a:ext cx="502920" cy="5029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3D3E938E-38E5-42B6-8890-B7881FA53B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476" y="3864166"/>
                <a:ext cx="502920" cy="502920"/>
              </a:xfrm>
              <a:prstGeom prst="rect">
                <a:avLst/>
              </a:prstGeom>
              <a:blipFill>
                <a:blip r:embed="rId20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xmlns="" id="{4806FC1B-A1F1-46E5-AE0F-FF8881A9FE3D}"/>
                  </a:ext>
                </a:extLst>
              </p:cNvPr>
              <p:cNvSpPr/>
              <p:nvPr/>
            </p:nvSpPr>
            <p:spPr>
              <a:xfrm>
                <a:off x="6442809" y="3864618"/>
                <a:ext cx="502920" cy="5029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4806FC1B-A1F1-46E5-AE0F-FF8881A9F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809" y="3864618"/>
                <a:ext cx="502920" cy="502920"/>
              </a:xfrm>
              <a:prstGeom prst="rect">
                <a:avLst/>
              </a:prstGeom>
              <a:blipFill>
                <a:blip r:embed="rId20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xmlns="" id="{DE8FFB47-F616-4222-82F6-6B875A1447DA}"/>
                  </a:ext>
                </a:extLst>
              </p:cNvPr>
              <p:cNvSpPr/>
              <p:nvPr/>
            </p:nvSpPr>
            <p:spPr>
              <a:xfrm>
                <a:off x="4417200" y="1852817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DE8FFB47-F616-4222-82F6-6B875A144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200" y="1852817"/>
                <a:ext cx="502920" cy="502920"/>
              </a:xfrm>
              <a:prstGeom prst="rect">
                <a:avLst/>
              </a:prstGeom>
              <a:blipFill>
                <a:blip r:embed="rId203"/>
                <a:stretch>
                  <a:fillRect l="-10714" r="-952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xmlns="" id="{44845CC5-81BE-41EE-A73F-62DA0BF3B734}"/>
                  </a:ext>
                </a:extLst>
              </p:cNvPr>
              <p:cNvSpPr/>
              <p:nvPr/>
            </p:nvSpPr>
            <p:spPr>
              <a:xfrm>
                <a:off x="4417200" y="2357090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i="1" u="sng" dirty="0">
                    <a:solidFill>
                      <a:schemeClr val="bg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44845CC5-81BE-41EE-A73F-62DA0BF3B7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200" y="2357090"/>
                <a:ext cx="502920" cy="502920"/>
              </a:xfrm>
              <a:prstGeom prst="rect">
                <a:avLst/>
              </a:prstGeom>
              <a:blipFill>
                <a:blip r:embed="rId204"/>
                <a:stretch>
                  <a:fillRect r="-7143" b="-952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xmlns="" id="{012067E4-0732-4884-8901-1CDE5F35C505}"/>
                  </a:ext>
                </a:extLst>
              </p:cNvPr>
              <p:cNvSpPr/>
              <p:nvPr/>
            </p:nvSpPr>
            <p:spPr>
              <a:xfrm>
                <a:off x="4417200" y="2860662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000" i="1" u="sng" dirty="0">
                    <a:solidFill>
                      <a:schemeClr val="bg1"/>
                    </a:solidFill>
                  </a:rPr>
                  <a:t>?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012067E4-0732-4884-8901-1CDE5F35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200" y="2860662"/>
                <a:ext cx="502920" cy="502920"/>
              </a:xfrm>
              <a:prstGeom prst="rect">
                <a:avLst/>
              </a:prstGeom>
              <a:blipFill>
                <a:blip r:embed="rId205"/>
                <a:stretch>
                  <a:fillRect r="-11905" b="-941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xmlns="" id="{1F36C306-5D45-4E91-975E-F90FB0C67AAF}"/>
                  </a:ext>
                </a:extLst>
              </p:cNvPr>
              <p:cNvSpPr/>
              <p:nvPr/>
            </p:nvSpPr>
            <p:spPr>
              <a:xfrm>
                <a:off x="4417200" y="3362653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i="1" u="sng" dirty="0">
                    <a:solidFill>
                      <a:schemeClr val="bg1"/>
                    </a:solidFill>
                  </a:rPr>
                  <a:t>?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1F36C306-5D45-4E91-975E-F90FB0C67A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200" y="3362653"/>
                <a:ext cx="502920" cy="502920"/>
              </a:xfrm>
              <a:prstGeom prst="rect">
                <a:avLst/>
              </a:prstGeom>
              <a:blipFill>
                <a:blip r:embed="rId206"/>
                <a:stretch>
                  <a:fillRect r="-13095" b="-952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xmlns="" id="{F1883307-F671-4B98-A182-9EE813491BDF}"/>
                  </a:ext>
                </a:extLst>
              </p:cNvPr>
              <p:cNvSpPr/>
              <p:nvPr/>
            </p:nvSpPr>
            <p:spPr>
              <a:xfrm>
                <a:off x="4417157" y="3866225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i="1" u="sng" dirty="0">
                    <a:solidFill>
                      <a:schemeClr val="bg1"/>
                    </a:solidFill>
                  </a:rPr>
                  <a:t>?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F1883307-F671-4B98-A182-9EE813491B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157" y="3866225"/>
                <a:ext cx="502920" cy="502920"/>
              </a:xfrm>
              <a:prstGeom prst="rect">
                <a:avLst/>
              </a:prstGeom>
              <a:blipFill>
                <a:blip r:embed="rId207"/>
                <a:stretch>
                  <a:fillRect r="-11905" b="-941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7" name="Picture 286">
            <a:extLst>
              <a:ext uri="{FF2B5EF4-FFF2-40B4-BE49-F238E27FC236}">
                <a16:creationId xmlns:a16="http://schemas.microsoft.com/office/drawing/2014/main" xmlns="" id="{C2EAC079-CC9A-472C-9E75-B7010C48371C}"/>
              </a:ext>
            </a:extLst>
          </p:cNvPr>
          <p:cNvPicPr>
            <a:picLocks noChangeAspect="1"/>
          </p:cNvPicPr>
          <p:nvPr/>
        </p:nvPicPr>
        <p:blipFill rotWithShape="1">
          <a:blip r:embed="rId19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" t="2338" r="27148" b="1936"/>
          <a:stretch/>
        </p:blipFill>
        <p:spPr>
          <a:xfrm>
            <a:off x="3302292" y="4147664"/>
            <a:ext cx="855463" cy="5805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4" name="Rectangle 323">
                <a:extLst>
                  <a:ext uri="{FF2B5EF4-FFF2-40B4-BE49-F238E27FC236}">
                    <a16:creationId xmlns:a16="http://schemas.microsoft.com/office/drawing/2014/main" xmlns="" id="{859A3DD1-29DB-4625-BDFE-265BCBCC3B30}"/>
                  </a:ext>
                </a:extLst>
              </p:cNvPr>
              <p:cNvSpPr/>
              <p:nvPr/>
            </p:nvSpPr>
            <p:spPr>
              <a:xfrm>
                <a:off x="7790400" y="3740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4" name="Rectangle 323">
                <a:extLst>
                  <a:ext uri="{FF2B5EF4-FFF2-40B4-BE49-F238E27FC236}">
                    <a16:creationId xmlns:a16="http://schemas.microsoft.com/office/drawing/2014/main" id="{859A3DD1-29DB-4625-BDFE-265BCBCC3B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740400"/>
                <a:ext cx="502920" cy="502920"/>
              </a:xfrm>
              <a:prstGeom prst="rect">
                <a:avLst/>
              </a:prstGeom>
              <a:blipFill>
                <a:blip r:embed="rId209"/>
                <a:stretch>
                  <a:fillRect l="-10714" r="-8333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2" name="Rectangle 371">
                <a:extLst>
                  <a:ext uri="{FF2B5EF4-FFF2-40B4-BE49-F238E27FC236}">
                    <a16:creationId xmlns:a16="http://schemas.microsoft.com/office/drawing/2014/main" xmlns="" id="{53D8FCD6-1559-4EB7-98F5-E8A8D88A024F}"/>
                  </a:ext>
                </a:extLst>
              </p:cNvPr>
              <p:cNvSpPr/>
              <p:nvPr/>
            </p:nvSpPr>
            <p:spPr>
              <a:xfrm>
                <a:off x="8294400" y="3740400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2" name="Rectangle 371">
                <a:extLst>
                  <a:ext uri="{FF2B5EF4-FFF2-40B4-BE49-F238E27FC236}">
                    <a16:creationId xmlns:a16="http://schemas.microsoft.com/office/drawing/2014/main" id="{53D8FCD6-1559-4EB7-98F5-E8A8D88A02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740400"/>
                <a:ext cx="502920" cy="502920"/>
              </a:xfrm>
              <a:prstGeom prst="rect">
                <a:avLst/>
              </a:prstGeom>
              <a:blipFill>
                <a:blip r:embed="rId21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xmlns="" id="{3C0BCACA-C0D8-4EBD-A168-F2FB67BFAD5E}"/>
                  </a:ext>
                </a:extLst>
              </p:cNvPr>
              <p:cNvSpPr/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3C0BCACA-C0D8-4EBD-A168-F2FB67BFAD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blipFill>
                <a:blip r:embed="rId211"/>
                <a:stretch>
                  <a:fillRect l="-10714" r="-8333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4" name="Rectangle 373">
                <a:extLst>
                  <a:ext uri="{FF2B5EF4-FFF2-40B4-BE49-F238E27FC236}">
                    <a16:creationId xmlns:a16="http://schemas.microsoft.com/office/drawing/2014/main" xmlns="" id="{8A905B9E-82C3-40C9-A34D-54628FE271FA}"/>
                  </a:ext>
                </a:extLst>
              </p:cNvPr>
              <p:cNvSpPr/>
              <p:nvPr/>
            </p:nvSpPr>
            <p:spPr>
              <a:xfrm>
                <a:off x="8294400" y="4244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4" name="Rectangle 373">
                <a:extLst>
                  <a:ext uri="{FF2B5EF4-FFF2-40B4-BE49-F238E27FC236}">
                    <a16:creationId xmlns:a16="http://schemas.microsoft.com/office/drawing/2014/main" id="{8A905B9E-82C3-40C9-A34D-54628FE271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4244400"/>
                <a:ext cx="502920" cy="502920"/>
              </a:xfrm>
              <a:prstGeom prst="rect">
                <a:avLst/>
              </a:prstGeom>
              <a:blipFill>
                <a:blip r:embed="rId21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5" name="Rectangle 374">
                <a:extLst>
                  <a:ext uri="{FF2B5EF4-FFF2-40B4-BE49-F238E27FC236}">
                    <a16:creationId xmlns:a16="http://schemas.microsoft.com/office/drawing/2014/main" xmlns="" id="{8E43EEC2-C058-46B0-A082-7840A4979E2E}"/>
                  </a:ext>
                </a:extLst>
              </p:cNvPr>
              <p:cNvSpPr/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5" name="Rectangle 374">
                <a:extLst>
                  <a:ext uri="{FF2B5EF4-FFF2-40B4-BE49-F238E27FC236}">
                    <a16:creationId xmlns:a16="http://schemas.microsoft.com/office/drawing/2014/main" id="{8E43EEC2-C058-46B0-A082-7840A4979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blipFill>
                <a:blip r:embed="rId213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6" name="Rectangle 375">
                <a:extLst>
                  <a:ext uri="{FF2B5EF4-FFF2-40B4-BE49-F238E27FC236}">
                    <a16:creationId xmlns:a16="http://schemas.microsoft.com/office/drawing/2014/main" xmlns="" id="{4979FAE7-564C-42F8-A4A2-F7B80C9B7EFE}"/>
                  </a:ext>
                </a:extLst>
              </p:cNvPr>
              <p:cNvSpPr/>
              <p:nvPr/>
            </p:nvSpPr>
            <p:spPr>
              <a:xfrm>
                <a:off x="9806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6" name="Rectangle 375">
                <a:extLst>
                  <a:ext uri="{FF2B5EF4-FFF2-40B4-BE49-F238E27FC236}">
                    <a16:creationId xmlns:a16="http://schemas.microsoft.com/office/drawing/2014/main" id="{4979FAE7-564C-42F8-A4A2-F7B80C9B7E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3236400"/>
                <a:ext cx="502920" cy="502920"/>
              </a:xfrm>
              <a:prstGeom prst="rect">
                <a:avLst/>
              </a:prstGeom>
              <a:blipFill>
                <a:blip r:embed="rId214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8" name="Rectangle 377">
                <a:extLst>
                  <a:ext uri="{FF2B5EF4-FFF2-40B4-BE49-F238E27FC236}">
                    <a16:creationId xmlns:a16="http://schemas.microsoft.com/office/drawing/2014/main" xmlns="" id="{C514BB54-9AF5-4872-AEF0-8851629CE337}"/>
                  </a:ext>
                </a:extLst>
              </p:cNvPr>
              <p:cNvSpPr/>
              <p:nvPr/>
            </p:nvSpPr>
            <p:spPr>
              <a:xfrm>
                <a:off x="10310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8" name="Rectangle 377">
                <a:extLst>
                  <a:ext uri="{FF2B5EF4-FFF2-40B4-BE49-F238E27FC236}">
                    <a16:creationId xmlns:a16="http://schemas.microsoft.com/office/drawing/2014/main" id="{C514BB54-9AF5-4872-AEF0-8851629CE3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3236400"/>
                <a:ext cx="502920" cy="502920"/>
              </a:xfrm>
              <a:prstGeom prst="rect">
                <a:avLst/>
              </a:prstGeom>
              <a:blipFill>
                <a:blip r:embed="rId215"/>
                <a:stretch>
                  <a:fillRect l="-8235" r="-4706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9" name="Rectangle 378">
                <a:extLst>
                  <a:ext uri="{FF2B5EF4-FFF2-40B4-BE49-F238E27FC236}">
                    <a16:creationId xmlns:a16="http://schemas.microsoft.com/office/drawing/2014/main" xmlns="" id="{0A864A07-0B7F-47D4-B531-69F4DDFB69B6}"/>
                  </a:ext>
                </a:extLst>
              </p:cNvPr>
              <p:cNvSpPr/>
              <p:nvPr/>
            </p:nvSpPr>
            <p:spPr>
              <a:xfrm>
                <a:off x="8798400" y="3740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9" name="Rectangle 378">
                <a:extLst>
                  <a:ext uri="{FF2B5EF4-FFF2-40B4-BE49-F238E27FC236}">
                    <a16:creationId xmlns:a16="http://schemas.microsoft.com/office/drawing/2014/main" id="{0A864A07-0B7F-47D4-B531-69F4DDFB69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740400"/>
                <a:ext cx="502920" cy="502920"/>
              </a:xfrm>
              <a:prstGeom prst="rect">
                <a:avLst/>
              </a:prstGeom>
              <a:blipFill>
                <a:blip r:embed="rId21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0" name="Rectangle 379">
                <a:extLst>
                  <a:ext uri="{FF2B5EF4-FFF2-40B4-BE49-F238E27FC236}">
                    <a16:creationId xmlns:a16="http://schemas.microsoft.com/office/drawing/2014/main" xmlns="" id="{F78787FD-5386-4B16-8A8A-F52F15075428}"/>
                  </a:ext>
                </a:extLst>
              </p:cNvPr>
              <p:cNvSpPr/>
              <p:nvPr/>
            </p:nvSpPr>
            <p:spPr>
              <a:xfrm>
                <a:off x="9302400" y="3740400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80" name="Rectangle 379">
                <a:extLst>
                  <a:ext uri="{FF2B5EF4-FFF2-40B4-BE49-F238E27FC236}">
                    <a16:creationId xmlns:a16="http://schemas.microsoft.com/office/drawing/2014/main" id="{F78787FD-5386-4B16-8A8A-F52F15075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740400"/>
                <a:ext cx="502920" cy="502920"/>
              </a:xfrm>
              <a:prstGeom prst="rect">
                <a:avLst/>
              </a:prstGeom>
              <a:blipFill>
                <a:blip r:embed="rId217"/>
                <a:stretch>
                  <a:fillRect l="-3571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1" name="Rectangle 380">
                <a:extLst>
                  <a:ext uri="{FF2B5EF4-FFF2-40B4-BE49-F238E27FC236}">
                    <a16:creationId xmlns:a16="http://schemas.microsoft.com/office/drawing/2014/main" xmlns="" id="{86535B64-7900-4A26-AA5C-73941A2B05EF}"/>
                  </a:ext>
                </a:extLst>
              </p:cNvPr>
              <p:cNvSpPr/>
              <p:nvPr/>
            </p:nvSpPr>
            <p:spPr>
              <a:xfrm>
                <a:off x="9806400" y="3740400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1" name="Rectangle 380">
                <a:extLst>
                  <a:ext uri="{FF2B5EF4-FFF2-40B4-BE49-F238E27FC236}">
                    <a16:creationId xmlns:a16="http://schemas.microsoft.com/office/drawing/2014/main" id="{86535B64-7900-4A26-AA5C-73941A2B0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3740400"/>
                <a:ext cx="502920" cy="502920"/>
              </a:xfrm>
              <a:prstGeom prst="rect">
                <a:avLst/>
              </a:prstGeom>
              <a:blipFill>
                <a:blip r:embed="rId218"/>
                <a:stretch>
                  <a:fillRect l="-4762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2" name="Rectangle 381">
                <a:extLst>
                  <a:ext uri="{FF2B5EF4-FFF2-40B4-BE49-F238E27FC236}">
                    <a16:creationId xmlns:a16="http://schemas.microsoft.com/office/drawing/2014/main" xmlns="" id="{4AEC8D66-1773-471B-8D30-5BA63751B838}"/>
                  </a:ext>
                </a:extLst>
              </p:cNvPr>
              <p:cNvSpPr/>
              <p:nvPr/>
            </p:nvSpPr>
            <p:spPr>
              <a:xfrm>
                <a:off x="10310400" y="3740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82" name="Rectangle 381">
                <a:extLst>
                  <a:ext uri="{FF2B5EF4-FFF2-40B4-BE49-F238E27FC236}">
                    <a16:creationId xmlns:a16="http://schemas.microsoft.com/office/drawing/2014/main" id="{4AEC8D66-1773-471B-8D30-5BA63751B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3740400"/>
                <a:ext cx="502920" cy="502920"/>
              </a:xfrm>
              <a:prstGeom prst="rect">
                <a:avLst/>
              </a:prstGeom>
              <a:blipFill>
                <a:blip r:embed="rId219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3" name="Rectangle 382">
                <a:extLst>
                  <a:ext uri="{FF2B5EF4-FFF2-40B4-BE49-F238E27FC236}">
                    <a16:creationId xmlns:a16="http://schemas.microsoft.com/office/drawing/2014/main" xmlns="" id="{F0DC6A66-B7D7-426E-A933-2B9EA1DE98A7}"/>
                  </a:ext>
                </a:extLst>
              </p:cNvPr>
              <p:cNvSpPr/>
              <p:nvPr/>
            </p:nvSpPr>
            <p:spPr>
              <a:xfrm>
                <a:off x="8798400" y="4244400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3" name="Rectangle 382">
                <a:extLst>
                  <a:ext uri="{FF2B5EF4-FFF2-40B4-BE49-F238E27FC236}">
                    <a16:creationId xmlns:a16="http://schemas.microsoft.com/office/drawing/2014/main" id="{F0DC6A66-B7D7-426E-A933-2B9EA1DE98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4244400"/>
                <a:ext cx="502920" cy="502920"/>
              </a:xfrm>
              <a:prstGeom prst="rect">
                <a:avLst/>
              </a:prstGeom>
              <a:blipFill>
                <a:blip r:embed="rId22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4" name="Rectangle 383">
                <a:extLst>
                  <a:ext uri="{FF2B5EF4-FFF2-40B4-BE49-F238E27FC236}">
                    <a16:creationId xmlns:a16="http://schemas.microsoft.com/office/drawing/2014/main" xmlns="" id="{9F3B29DB-A776-4156-8E63-0DB7844D8EDD}"/>
                  </a:ext>
                </a:extLst>
              </p:cNvPr>
              <p:cNvSpPr/>
              <p:nvPr/>
            </p:nvSpPr>
            <p:spPr>
              <a:xfrm>
                <a:off x="7790400" y="42444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4" name="Rectangle 383">
                <a:extLst>
                  <a:ext uri="{FF2B5EF4-FFF2-40B4-BE49-F238E27FC236}">
                    <a16:creationId xmlns:a16="http://schemas.microsoft.com/office/drawing/2014/main" id="{9F3B29DB-A776-4156-8E63-0DB7844D8E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4244400"/>
                <a:ext cx="502920" cy="502920"/>
              </a:xfrm>
              <a:prstGeom prst="rect">
                <a:avLst/>
              </a:prstGeom>
              <a:blipFill>
                <a:blip r:embed="rId221"/>
                <a:stretch>
                  <a:fillRect l="-10714" r="-952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5" name="Rectangle 384">
                <a:extLst>
                  <a:ext uri="{FF2B5EF4-FFF2-40B4-BE49-F238E27FC236}">
                    <a16:creationId xmlns:a16="http://schemas.microsoft.com/office/drawing/2014/main" xmlns="" id="{4D35D33F-B48E-4223-9043-C50C13E9F06C}"/>
                  </a:ext>
                </a:extLst>
              </p:cNvPr>
              <p:cNvSpPr/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5" name="Rectangle 384">
                <a:extLst>
                  <a:ext uri="{FF2B5EF4-FFF2-40B4-BE49-F238E27FC236}">
                    <a16:creationId xmlns:a16="http://schemas.microsoft.com/office/drawing/2014/main" id="{4D35D33F-B48E-4223-9043-C50C13E9F0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blipFill>
                <a:blip r:embed="rId222"/>
                <a:stretch>
                  <a:fillRect l="-10588" r="-941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6" name="Rectangle 385">
                <a:extLst>
                  <a:ext uri="{FF2B5EF4-FFF2-40B4-BE49-F238E27FC236}">
                    <a16:creationId xmlns:a16="http://schemas.microsoft.com/office/drawing/2014/main" xmlns="" id="{97085A07-9F92-431F-91EE-6FF46C5E9218}"/>
                  </a:ext>
                </a:extLst>
              </p:cNvPr>
              <p:cNvSpPr/>
              <p:nvPr/>
            </p:nvSpPr>
            <p:spPr>
              <a:xfrm>
                <a:off x="9302400" y="4244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86" name="Rectangle 385">
                <a:extLst>
                  <a:ext uri="{FF2B5EF4-FFF2-40B4-BE49-F238E27FC236}">
                    <a16:creationId xmlns:a16="http://schemas.microsoft.com/office/drawing/2014/main" id="{97085A07-9F92-431F-91EE-6FF46C5E92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4244400"/>
                <a:ext cx="502920" cy="502920"/>
              </a:xfrm>
              <a:prstGeom prst="rect">
                <a:avLst/>
              </a:prstGeom>
              <a:blipFill>
                <a:blip r:embed="rId22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7" name="Rectangle 386">
                <a:extLst>
                  <a:ext uri="{FF2B5EF4-FFF2-40B4-BE49-F238E27FC236}">
                    <a16:creationId xmlns:a16="http://schemas.microsoft.com/office/drawing/2014/main" xmlns="" id="{538EB64E-F1BA-4D75-B64A-4C812D47B86C}"/>
                  </a:ext>
                </a:extLst>
              </p:cNvPr>
              <p:cNvSpPr/>
              <p:nvPr/>
            </p:nvSpPr>
            <p:spPr>
              <a:xfrm>
                <a:off x="9806400" y="4244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7" name="Rectangle 386">
                <a:extLst>
                  <a:ext uri="{FF2B5EF4-FFF2-40B4-BE49-F238E27FC236}">
                    <a16:creationId xmlns:a16="http://schemas.microsoft.com/office/drawing/2014/main" id="{538EB64E-F1BA-4D75-B64A-4C812D47B8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4244400"/>
                <a:ext cx="502920" cy="502920"/>
              </a:xfrm>
              <a:prstGeom prst="rect">
                <a:avLst/>
              </a:prstGeom>
              <a:blipFill>
                <a:blip r:embed="rId22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8" name="Rectangle 387">
                <a:extLst>
                  <a:ext uri="{FF2B5EF4-FFF2-40B4-BE49-F238E27FC236}">
                    <a16:creationId xmlns:a16="http://schemas.microsoft.com/office/drawing/2014/main" xmlns="" id="{DDCB4AEE-1591-403E-87EC-9D5BE2669303}"/>
                  </a:ext>
                </a:extLst>
              </p:cNvPr>
              <p:cNvSpPr/>
              <p:nvPr/>
            </p:nvSpPr>
            <p:spPr>
              <a:xfrm>
                <a:off x="10310400" y="4244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88" name="Rectangle 387">
                <a:extLst>
                  <a:ext uri="{FF2B5EF4-FFF2-40B4-BE49-F238E27FC236}">
                    <a16:creationId xmlns:a16="http://schemas.microsoft.com/office/drawing/2014/main" id="{DDCB4AEE-1591-403E-87EC-9D5BE26693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4244400"/>
                <a:ext cx="502920" cy="502920"/>
              </a:xfrm>
              <a:prstGeom prst="rect">
                <a:avLst/>
              </a:prstGeom>
              <a:blipFill>
                <a:blip r:embed="rId22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9" name="Left Brace 388">
            <a:extLst>
              <a:ext uri="{FF2B5EF4-FFF2-40B4-BE49-F238E27FC236}">
                <a16:creationId xmlns:a16="http://schemas.microsoft.com/office/drawing/2014/main" xmlns="" id="{B0C5D899-4AED-4CB5-84A8-A8537EBFE995}"/>
              </a:ext>
            </a:extLst>
          </p:cNvPr>
          <p:cNvSpPr/>
          <p:nvPr/>
        </p:nvSpPr>
        <p:spPr>
          <a:xfrm rot="5400000">
            <a:off x="8695718" y="2623305"/>
            <a:ext cx="199421" cy="99104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5" name="Rectangle 404">
                <a:extLst>
                  <a:ext uri="{FF2B5EF4-FFF2-40B4-BE49-F238E27FC236}">
                    <a16:creationId xmlns:a16="http://schemas.microsoft.com/office/drawing/2014/main" xmlns="" id="{C3545023-2D25-4C2C-A320-2AD968703DE3}"/>
                  </a:ext>
                </a:extLst>
              </p:cNvPr>
              <p:cNvSpPr/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5" name="Rectangle 404">
                <a:extLst>
                  <a:ext uri="{FF2B5EF4-FFF2-40B4-BE49-F238E27FC236}">
                    <a16:creationId xmlns:a16="http://schemas.microsoft.com/office/drawing/2014/main" id="{C3545023-2D25-4C2C-A320-2AD968703D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blipFill>
                <a:blip r:embed="rId226"/>
                <a:stretch>
                  <a:fillRect l="-43333" t="-7895" r="-36667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6" name="Left Brace 405">
            <a:extLst>
              <a:ext uri="{FF2B5EF4-FFF2-40B4-BE49-F238E27FC236}">
                <a16:creationId xmlns:a16="http://schemas.microsoft.com/office/drawing/2014/main" xmlns="" id="{03F38FF7-7FFA-4DD1-8795-A0E89C389A3F}"/>
              </a:ext>
            </a:extLst>
          </p:cNvPr>
          <p:cNvSpPr/>
          <p:nvPr/>
        </p:nvSpPr>
        <p:spPr>
          <a:xfrm rot="5400000">
            <a:off x="9955192" y="2367316"/>
            <a:ext cx="199422" cy="150303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7" name="Rectangle 406">
                <a:extLst>
                  <a:ext uri="{FF2B5EF4-FFF2-40B4-BE49-F238E27FC236}">
                    <a16:creationId xmlns:a16="http://schemas.microsoft.com/office/drawing/2014/main" xmlns="" id="{04351CEE-4F00-4EBD-8352-3F907B57CE17}"/>
                  </a:ext>
                </a:extLst>
              </p:cNvPr>
              <p:cNvSpPr/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7" name="Rectangle 406">
                <a:extLst>
                  <a:ext uri="{FF2B5EF4-FFF2-40B4-BE49-F238E27FC236}">
                    <a16:creationId xmlns:a16="http://schemas.microsoft.com/office/drawing/2014/main" id="{04351CEE-4F00-4EBD-8352-3F907B57CE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blipFill>
                <a:blip r:embed="rId227"/>
                <a:stretch>
                  <a:fillRect l="-13043" t="-7895" r="-6522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xmlns="" id="{D453081D-128E-4B5D-9DCF-8848FECA4542}"/>
                  </a:ext>
                </a:extLst>
              </p:cNvPr>
              <p:cNvSpPr/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D453081D-128E-4B5D-9DCF-8848FECA45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blipFill>
                <a:blip r:embed="rId22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9" name="Rectangle 408">
                <a:extLst>
                  <a:ext uri="{FF2B5EF4-FFF2-40B4-BE49-F238E27FC236}">
                    <a16:creationId xmlns:a16="http://schemas.microsoft.com/office/drawing/2014/main" xmlns="" id="{C2030710-E58A-4783-8C4B-8BF651164542}"/>
                  </a:ext>
                </a:extLst>
              </p:cNvPr>
              <p:cNvSpPr/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from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9" name="Rectangle 408">
                <a:extLst>
                  <a:ext uri="{FF2B5EF4-FFF2-40B4-BE49-F238E27FC236}">
                    <a16:creationId xmlns:a16="http://schemas.microsoft.com/office/drawing/2014/main" id="{C2030710-E58A-4783-8C4B-8BF6511645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blipFill>
                <a:blip r:embed="rId2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0" name="Rectangle 409">
                <a:extLst>
                  <a:ext uri="{FF2B5EF4-FFF2-40B4-BE49-F238E27FC236}">
                    <a16:creationId xmlns:a16="http://schemas.microsoft.com/office/drawing/2014/main" xmlns="" id="{A06134AA-7B7D-477D-99AB-E26B917B0866}"/>
                  </a:ext>
                </a:extLst>
              </p:cNvPr>
              <p:cNvSpPr/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0" name="Rectangle 409">
                <a:extLst>
                  <a:ext uri="{FF2B5EF4-FFF2-40B4-BE49-F238E27FC236}">
                    <a16:creationId xmlns:a16="http://schemas.microsoft.com/office/drawing/2014/main" id="{A06134AA-7B7D-477D-99AB-E26B917B08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blipFill>
                <a:blip r:embed="rId2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1" name="Straight Connector 410">
            <a:extLst>
              <a:ext uri="{FF2B5EF4-FFF2-40B4-BE49-F238E27FC236}">
                <a16:creationId xmlns:a16="http://schemas.microsoft.com/office/drawing/2014/main" xmlns="" id="{24CA32DD-C2A4-4DB1-9992-72051B38546B}"/>
              </a:ext>
            </a:extLst>
          </p:cNvPr>
          <p:cNvCxnSpPr/>
          <p:nvPr/>
        </p:nvCxnSpPr>
        <p:spPr>
          <a:xfrm>
            <a:off x="7793575" y="3234442"/>
            <a:ext cx="509409" cy="508919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2" name="Rectangle 411">
                <a:extLst>
                  <a:ext uri="{FF2B5EF4-FFF2-40B4-BE49-F238E27FC236}">
                    <a16:creationId xmlns:a16="http://schemas.microsoft.com/office/drawing/2014/main" xmlns="" id="{C7DA7855-4000-416E-8DCF-3C5583F1332D}"/>
                  </a:ext>
                </a:extLst>
              </p:cNvPr>
              <p:cNvSpPr/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2" name="Rectangle 411">
                <a:extLst>
                  <a:ext uri="{FF2B5EF4-FFF2-40B4-BE49-F238E27FC236}">
                    <a16:creationId xmlns:a16="http://schemas.microsoft.com/office/drawing/2014/main" id="{C7DA7855-4000-416E-8DCF-3C5583F133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blipFill>
                <a:blip r:embed="rId2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3" name="Rectangle 412">
                <a:extLst>
                  <a:ext uri="{FF2B5EF4-FFF2-40B4-BE49-F238E27FC236}">
                    <a16:creationId xmlns:a16="http://schemas.microsoft.com/office/drawing/2014/main" xmlns="" id="{F9A7DBC9-0CB9-46DC-BCBB-EFA0B1F71644}"/>
                  </a:ext>
                </a:extLst>
              </p:cNvPr>
              <p:cNvSpPr/>
              <p:nvPr/>
            </p:nvSpPr>
            <p:spPr>
              <a:xfrm>
                <a:off x="7793305" y="1161517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3" name="Rectangle 412">
                <a:extLst>
                  <a:ext uri="{FF2B5EF4-FFF2-40B4-BE49-F238E27FC236}">
                    <a16:creationId xmlns:a16="http://schemas.microsoft.com/office/drawing/2014/main" id="{F9A7DBC9-0CB9-46DC-BCBB-EFA0B1F716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305" y="1161517"/>
                <a:ext cx="502920" cy="502920"/>
              </a:xfrm>
              <a:prstGeom prst="rect">
                <a:avLst/>
              </a:prstGeom>
              <a:blipFill>
                <a:blip r:embed="rId127"/>
                <a:stretch>
                  <a:fillRect l="-9412" r="-823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4" name="Rectangle 413">
                <a:extLst>
                  <a:ext uri="{FF2B5EF4-FFF2-40B4-BE49-F238E27FC236}">
                    <a16:creationId xmlns:a16="http://schemas.microsoft.com/office/drawing/2014/main" xmlns="" id="{F652F7BC-E107-4483-BAF6-86B191814139}"/>
                  </a:ext>
                </a:extLst>
              </p:cNvPr>
              <p:cNvSpPr/>
              <p:nvPr/>
            </p:nvSpPr>
            <p:spPr>
              <a:xfrm>
                <a:off x="8798791" y="116283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4" name="Rectangle 413">
                <a:extLst>
                  <a:ext uri="{FF2B5EF4-FFF2-40B4-BE49-F238E27FC236}">
                    <a16:creationId xmlns:a16="http://schemas.microsoft.com/office/drawing/2014/main" id="{F652F7BC-E107-4483-BAF6-86B1918141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791" y="1162830"/>
                <a:ext cx="502920" cy="502920"/>
              </a:xfrm>
              <a:prstGeom prst="rect">
                <a:avLst/>
              </a:prstGeom>
              <a:blipFill>
                <a:blip r:embed="rId232"/>
                <a:stretch>
                  <a:fillRect l="-9412" r="-823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5" name="Rectangle 414">
                <a:extLst>
                  <a:ext uri="{FF2B5EF4-FFF2-40B4-BE49-F238E27FC236}">
                    <a16:creationId xmlns:a16="http://schemas.microsoft.com/office/drawing/2014/main" xmlns="" id="{B82E3E47-8E9E-48F3-AEAB-5CD52FF68990}"/>
                  </a:ext>
                </a:extLst>
              </p:cNvPr>
              <p:cNvSpPr/>
              <p:nvPr/>
            </p:nvSpPr>
            <p:spPr>
              <a:xfrm>
                <a:off x="9300076" y="1162533"/>
                <a:ext cx="661921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5" name="Rectangle 414">
                <a:extLst>
                  <a:ext uri="{FF2B5EF4-FFF2-40B4-BE49-F238E27FC236}">
                    <a16:creationId xmlns:a16="http://schemas.microsoft.com/office/drawing/2014/main" id="{B82E3E47-8E9E-48F3-AEAB-5CD52FF689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076" y="1162533"/>
                <a:ext cx="661921" cy="502920"/>
              </a:xfrm>
              <a:prstGeom prst="rect">
                <a:avLst/>
              </a:prstGeom>
              <a:blipFill>
                <a:blip r:embed="rId2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7" name="Rectangle 416">
                <a:extLst>
                  <a:ext uri="{FF2B5EF4-FFF2-40B4-BE49-F238E27FC236}">
                    <a16:creationId xmlns:a16="http://schemas.microsoft.com/office/drawing/2014/main" xmlns="" id="{13182187-CEF8-4997-8043-5F91EAFF3090}"/>
                  </a:ext>
                </a:extLst>
              </p:cNvPr>
              <p:cNvSpPr/>
              <p:nvPr/>
            </p:nvSpPr>
            <p:spPr>
              <a:xfrm>
                <a:off x="9962476" y="1162149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7" name="Rectangle 416">
                <a:extLst>
                  <a:ext uri="{FF2B5EF4-FFF2-40B4-BE49-F238E27FC236}">
                    <a16:creationId xmlns:a16="http://schemas.microsoft.com/office/drawing/2014/main" id="{13182187-CEF8-4997-8043-5F91EAFF30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476" y="1162149"/>
                <a:ext cx="502920" cy="502920"/>
              </a:xfrm>
              <a:prstGeom prst="rect">
                <a:avLst/>
              </a:prstGeom>
              <a:blipFill>
                <a:blip r:embed="rId234"/>
                <a:stretch>
                  <a:fillRect l="-9412" r="-941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" name="Rectangle 439">
                <a:extLst>
                  <a:ext uri="{FF2B5EF4-FFF2-40B4-BE49-F238E27FC236}">
                    <a16:creationId xmlns:a16="http://schemas.microsoft.com/office/drawing/2014/main" xmlns="" id="{206E7633-A306-4D3A-A36B-FFBECAFCB2DB}"/>
                  </a:ext>
                </a:extLst>
              </p:cNvPr>
              <p:cNvSpPr/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0" name="Rectangle 439">
                <a:extLst>
                  <a:ext uri="{FF2B5EF4-FFF2-40B4-BE49-F238E27FC236}">
                    <a16:creationId xmlns:a16="http://schemas.microsoft.com/office/drawing/2014/main" id="{206E7633-A306-4D3A-A36B-FFBECAFCB2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blipFill>
                <a:blip r:embed="rId2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1" name="Rectangle 440">
                <a:extLst>
                  <a:ext uri="{FF2B5EF4-FFF2-40B4-BE49-F238E27FC236}">
                    <a16:creationId xmlns:a16="http://schemas.microsoft.com/office/drawing/2014/main" xmlns="" id="{1DD15BD1-9AC5-434B-83E6-83C93DB54B9A}"/>
                  </a:ext>
                </a:extLst>
              </p:cNvPr>
              <p:cNvSpPr/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41" name="Rectangle 440">
                <a:extLst>
                  <a:ext uri="{FF2B5EF4-FFF2-40B4-BE49-F238E27FC236}">
                    <a16:creationId xmlns:a16="http://schemas.microsoft.com/office/drawing/2014/main" id="{1DD15BD1-9AC5-434B-83E6-83C93DB54B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blipFill>
                <a:blip r:embed="rId2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4" name="Rectangle 473">
                <a:extLst>
                  <a:ext uri="{FF2B5EF4-FFF2-40B4-BE49-F238E27FC236}">
                    <a16:creationId xmlns:a16="http://schemas.microsoft.com/office/drawing/2014/main" xmlns="" id="{0AD61DF3-C10A-4784-8022-773F6D721CEE}"/>
                  </a:ext>
                </a:extLst>
              </p:cNvPr>
              <p:cNvSpPr/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4" name="Rectangle 473">
                <a:extLst>
                  <a:ext uri="{FF2B5EF4-FFF2-40B4-BE49-F238E27FC236}">
                    <a16:creationId xmlns:a16="http://schemas.microsoft.com/office/drawing/2014/main" id="{0AD61DF3-C10A-4784-8022-773F6D721C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blipFill>
                <a:blip r:embed="rId2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5" name="Rectangle 474">
                <a:extLst>
                  <a:ext uri="{FF2B5EF4-FFF2-40B4-BE49-F238E27FC236}">
                    <a16:creationId xmlns:a16="http://schemas.microsoft.com/office/drawing/2014/main" xmlns="" id="{A202319C-88B1-401A-81B2-5BBAFE2F0A22}"/>
                  </a:ext>
                </a:extLst>
              </p:cNvPr>
              <p:cNvSpPr/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75" name="Rectangle 474">
                <a:extLst>
                  <a:ext uri="{FF2B5EF4-FFF2-40B4-BE49-F238E27FC236}">
                    <a16:creationId xmlns:a16="http://schemas.microsoft.com/office/drawing/2014/main" id="{A202319C-88B1-401A-81B2-5BBAFE2F0A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blipFill>
                <a:blip r:embed="rId2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3" name="Rectangle 562">
                <a:extLst>
                  <a:ext uri="{FF2B5EF4-FFF2-40B4-BE49-F238E27FC236}">
                    <a16:creationId xmlns:a16="http://schemas.microsoft.com/office/drawing/2014/main" xmlns="" id="{3CCC7CC4-9657-4967-8F30-7E9BA2DA1427}"/>
                  </a:ext>
                </a:extLst>
              </p:cNvPr>
              <p:cNvSpPr/>
              <p:nvPr/>
            </p:nvSpPr>
            <p:spPr>
              <a:xfrm>
                <a:off x="8296642" y="116256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3" name="Rectangle 562">
                <a:extLst>
                  <a:ext uri="{FF2B5EF4-FFF2-40B4-BE49-F238E27FC236}">
                    <a16:creationId xmlns:a16="http://schemas.microsoft.com/office/drawing/2014/main" id="{3CCC7CC4-9657-4967-8F30-7E9BA2DA14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642" y="1162568"/>
                <a:ext cx="502920" cy="502920"/>
              </a:xfrm>
              <a:prstGeom prst="rect">
                <a:avLst/>
              </a:prstGeom>
              <a:blipFill>
                <a:blip r:embed="rId239"/>
                <a:stretch>
                  <a:fillRect l="-10714" r="-952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4" name="Rectangle 563">
                <a:extLst>
                  <a:ext uri="{FF2B5EF4-FFF2-40B4-BE49-F238E27FC236}">
                    <a16:creationId xmlns:a16="http://schemas.microsoft.com/office/drawing/2014/main" xmlns="" id="{5679A846-8840-4C75-A817-1A2ED736C1F4}"/>
                  </a:ext>
                </a:extLst>
              </p:cNvPr>
              <p:cNvSpPr/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4" name="Rectangle 563">
                <a:extLst>
                  <a:ext uri="{FF2B5EF4-FFF2-40B4-BE49-F238E27FC236}">
                    <a16:creationId xmlns:a16="http://schemas.microsoft.com/office/drawing/2014/main" id="{5679A846-8840-4C75-A817-1A2ED736C1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  <a:blipFill>
                <a:blip r:embed="rId240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5" name="Rectangle 564">
                <a:extLst>
                  <a:ext uri="{FF2B5EF4-FFF2-40B4-BE49-F238E27FC236}">
                    <a16:creationId xmlns:a16="http://schemas.microsoft.com/office/drawing/2014/main" xmlns="" id="{FAC08DC9-21F6-4F9C-8423-C3E6662EB8B6}"/>
                  </a:ext>
                </a:extLst>
              </p:cNvPr>
              <p:cNvSpPr/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5" name="Rectangle 564">
                <a:extLst>
                  <a:ext uri="{FF2B5EF4-FFF2-40B4-BE49-F238E27FC236}">
                    <a16:creationId xmlns:a16="http://schemas.microsoft.com/office/drawing/2014/main" id="{FAC08DC9-21F6-4F9C-8423-C3E6662EB8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  <a:blipFill>
                <a:blip r:embed="rId240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6" name="TextBox 565">
                <a:extLst>
                  <a:ext uri="{FF2B5EF4-FFF2-40B4-BE49-F238E27FC236}">
                    <a16:creationId xmlns:a16="http://schemas.microsoft.com/office/drawing/2014/main" xmlns="" id="{6FD982B7-C020-4A6B-8FAD-B960315026FB}"/>
                  </a:ext>
                </a:extLst>
              </p:cNvPr>
              <p:cNvSpPr txBox="1"/>
              <p:nvPr/>
            </p:nvSpPr>
            <p:spPr>
              <a:xfrm>
                <a:off x="270930" y="5059999"/>
                <a:ext cx="162083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𝑟𝑑𝑒𝑟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566" name="TextBox 565">
                <a:extLst>
                  <a:ext uri="{FF2B5EF4-FFF2-40B4-BE49-F238E27FC236}">
                    <a16:creationId xmlns:a16="http://schemas.microsoft.com/office/drawing/2014/main" id="{6FD982B7-C020-4A6B-8FAD-B96031502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30" y="5059999"/>
                <a:ext cx="1620832" cy="430887"/>
              </a:xfrm>
              <a:prstGeom prst="rect">
                <a:avLst/>
              </a:prstGeom>
              <a:blipFill>
                <a:blip r:embed="rId2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1782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xmlns="" id="{7646AF1F-0522-41B5-AA7E-014D63C451D6}"/>
                  </a:ext>
                </a:extLst>
              </p:cNvPr>
              <p:cNvSpPr/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7646AF1F-0522-41B5-AA7E-014D63C4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blipFill>
                <a:blip r:embed="rId2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xmlns="" id="{3007C35C-4D69-441A-A9E8-565263A10E2A}"/>
                  </a:ext>
                </a:extLst>
              </p:cNvPr>
              <p:cNvSpPr/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blipFill>
                <a:blip r:embed="rId3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7" name="Arc 246">
            <a:extLst>
              <a:ext uri="{FF2B5EF4-FFF2-40B4-BE49-F238E27FC236}">
                <a16:creationId xmlns:a16="http://schemas.microsoft.com/office/drawing/2014/main" xmlns="" id="{6C04B47C-C85C-4A50-81C8-59A0A506E096}"/>
              </a:ext>
            </a:extLst>
          </p:cNvPr>
          <p:cNvSpPr/>
          <p:nvPr/>
        </p:nvSpPr>
        <p:spPr>
          <a:xfrm>
            <a:off x="1800960" y="11283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xmlns="" id="{E0F67272-15BE-4542-9C93-3B7AF863AC3B}"/>
              </a:ext>
            </a:extLst>
          </p:cNvPr>
          <p:cNvSpPr/>
          <p:nvPr/>
        </p:nvSpPr>
        <p:spPr>
          <a:xfrm rot="10800000">
            <a:off x="1793102" y="17032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Arc 248">
            <a:extLst>
              <a:ext uri="{FF2B5EF4-FFF2-40B4-BE49-F238E27FC236}">
                <a16:creationId xmlns:a16="http://schemas.microsoft.com/office/drawing/2014/main" xmlns="" id="{52E86D83-1E62-4417-AD7E-6E01D65B4459}"/>
              </a:ext>
            </a:extLst>
          </p:cNvPr>
          <p:cNvSpPr/>
          <p:nvPr/>
        </p:nvSpPr>
        <p:spPr>
          <a:xfrm rot="16200000">
            <a:off x="1257026" y="1483053"/>
            <a:ext cx="309639" cy="457200"/>
          </a:xfrm>
          <a:prstGeom prst="arc">
            <a:avLst>
              <a:gd name="adj1" fmla="val 8859158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xmlns="" id="{2E4E6A0C-89D2-43CC-A6D6-656C3FF822EE}"/>
                  </a:ext>
                </a:extLst>
              </p:cNvPr>
              <p:cNvSpPr/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xmlns="" id="{309512FF-F6A6-4A4F-B26B-4AA6F4C53EE7}"/>
              </a:ext>
            </a:extLst>
          </p:cNvPr>
          <p:cNvCxnSpPr/>
          <p:nvPr/>
        </p:nvCxnSpPr>
        <p:spPr>
          <a:xfrm flipH="1">
            <a:off x="1625879" y="1846378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xmlns="" id="{FDC8311C-2F63-460F-B8AD-864823771C1C}"/>
                  </a:ext>
                </a:extLst>
              </p:cNvPr>
              <p:cNvSpPr/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xmlns="" id="{1E39AF58-0760-47B3-BEE1-5E03A5ECFB66}"/>
                  </a:ext>
                </a:extLst>
              </p:cNvPr>
              <p:cNvSpPr/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xmlns="" id="{4EF200EB-4BA3-4B59-B905-2E0CBA3B5961}"/>
                  </a:ext>
                </a:extLst>
              </p:cNvPr>
              <p:cNvSpPr/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xmlns="" id="{87E8A4EC-B2DA-4FE5-AAD4-E2ED95A546AC}"/>
                  </a:ext>
                </a:extLst>
              </p:cNvPr>
              <p:cNvSpPr/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blipFill>
                <a:blip r:embed="rId8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xmlns="" id="{E4BE1A59-E93C-43D3-A9EC-5A09BAA68920}"/>
                  </a:ext>
                </a:extLst>
              </p:cNvPr>
              <p:cNvSpPr/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blipFill>
                <a:blip r:embed="rId9"/>
                <a:stretch>
                  <a:fillRect l="-16129" r="-967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5" name="Arc 274">
            <a:extLst>
              <a:ext uri="{FF2B5EF4-FFF2-40B4-BE49-F238E27FC236}">
                <a16:creationId xmlns:a16="http://schemas.microsoft.com/office/drawing/2014/main" xmlns="" id="{F86E585A-8AA7-45EE-A1C7-A4CB8CACF924}"/>
              </a:ext>
            </a:extLst>
          </p:cNvPr>
          <p:cNvSpPr/>
          <p:nvPr/>
        </p:nvSpPr>
        <p:spPr>
          <a:xfrm>
            <a:off x="1813996" y="11878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6" name="Arc 275">
            <a:extLst>
              <a:ext uri="{FF2B5EF4-FFF2-40B4-BE49-F238E27FC236}">
                <a16:creationId xmlns:a16="http://schemas.microsoft.com/office/drawing/2014/main" xmlns="" id="{A10795ED-FF06-45F2-9994-C23CEC468AA0}"/>
              </a:ext>
            </a:extLst>
          </p:cNvPr>
          <p:cNvSpPr/>
          <p:nvPr/>
        </p:nvSpPr>
        <p:spPr>
          <a:xfrm>
            <a:off x="1793102" y="10809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7" name="Arc 276">
            <a:extLst>
              <a:ext uri="{FF2B5EF4-FFF2-40B4-BE49-F238E27FC236}">
                <a16:creationId xmlns:a16="http://schemas.microsoft.com/office/drawing/2014/main" xmlns="" id="{5B2DAB45-83FD-49C9-8206-AFA4C61D652A}"/>
              </a:ext>
            </a:extLst>
          </p:cNvPr>
          <p:cNvSpPr/>
          <p:nvPr/>
        </p:nvSpPr>
        <p:spPr>
          <a:xfrm rot="10800000">
            <a:off x="1785666" y="1674448"/>
            <a:ext cx="1197990" cy="494132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8" name="Arc 277">
            <a:extLst>
              <a:ext uri="{FF2B5EF4-FFF2-40B4-BE49-F238E27FC236}">
                <a16:creationId xmlns:a16="http://schemas.microsoft.com/office/drawing/2014/main" xmlns="" id="{4A729748-6B6D-4F0F-91E6-3D204347553B}"/>
              </a:ext>
            </a:extLst>
          </p:cNvPr>
          <p:cNvSpPr/>
          <p:nvPr/>
        </p:nvSpPr>
        <p:spPr>
          <a:xfrm rot="10800000">
            <a:off x="1788744" y="1674448"/>
            <a:ext cx="1681651" cy="559645"/>
          </a:xfrm>
          <a:prstGeom prst="arc">
            <a:avLst>
              <a:gd name="adj1" fmla="val 1081764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xmlns="" id="{94410D0F-91C4-4FCB-B37F-3513E618EA09}"/>
                  </a:ext>
                </a:extLst>
              </p:cNvPr>
              <p:cNvSpPr/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94410D0F-91C4-4FCB-B37F-3513E618E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blipFill>
                <a:blip r:embed="rId32"/>
                <a:stretch>
                  <a:fillRect l="-16129" r="-1290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xmlns="" id="{BA2C6A64-12BA-4BF8-91D1-EEC473C983C1}"/>
                  </a:ext>
                </a:extLst>
              </p:cNvPr>
              <p:cNvSpPr/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blipFill>
                <a:blip r:embed="rId33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xmlns="" id="{133BE173-E5CA-43CD-9796-55710AF9A30E}"/>
                  </a:ext>
                </a:extLst>
              </p:cNvPr>
              <p:cNvSpPr/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xmlns="" id="{63032EA7-E059-46BB-BCE1-5A0B34445A1A}"/>
              </a:ext>
            </a:extLst>
          </p:cNvPr>
          <p:cNvCxnSpPr/>
          <p:nvPr/>
        </p:nvCxnSpPr>
        <p:spPr>
          <a:xfrm flipH="1">
            <a:off x="1644844" y="3579600"/>
            <a:ext cx="0" cy="2103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xmlns="" id="{EE2CD84B-EA0A-4749-91C0-36E30B690396}"/>
                  </a:ext>
                </a:extLst>
              </p:cNvPr>
              <p:cNvSpPr/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xmlns="" id="{FC434BE2-A263-429F-92D6-97C81E6116A3}"/>
                  </a:ext>
                </a:extLst>
              </p:cNvPr>
              <p:cNvSpPr/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17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xmlns="" id="{02DF2B30-8A0B-4C68-B006-4A4AD0696DA0}"/>
                  </a:ext>
                </a:extLst>
              </p:cNvPr>
              <p:cNvSpPr/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xmlns="" id="{C9823F8D-A6EA-4F45-A7F0-761608C18A30}"/>
                  </a:ext>
                </a:extLst>
              </p:cNvPr>
              <p:cNvSpPr/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blipFill>
                <a:blip r:embed="rId38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xmlns="" id="{354A12AB-D19F-4C13-ABA7-8C27AEF4F9A1}"/>
                  </a:ext>
                </a:extLst>
              </p:cNvPr>
              <p:cNvSpPr/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blipFill>
                <a:blip r:embed="rId39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Arc 318">
            <a:extLst>
              <a:ext uri="{FF2B5EF4-FFF2-40B4-BE49-F238E27FC236}">
                <a16:creationId xmlns:a16="http://schemas.microsoft.com/office/drawing/2014/main" xmlns="" id="{226508E7-D210-46C8-9F5C-9B8248F6BDF1}"/>
              </a:ext>
            </a:extLst>
          </p:cNvPr>
          <p:cNvSpPr/>
          <p:nvPr/>
        </p:nvSpPr>
        <p:spPr>
          <a:xfrm rot="16200000">
            <a:off x="556352" y="1842505"/>
            <a:ext cx="1738400" cy="1167055"/>
          </a:xfrm>
          <a:prstGeom prst="arc">
            <a:avLst>
              <a:gd name="adj1" fmla="val 10574923"/>
              <a:gd name="adj2" fmla="val 138132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xmlns="" id="{670A43C8-D730-4139-9AC2-276F717100C7}"/>
                  </a:ext>
                </a:extLst>
              </p:cNvPr>
              <p:cNvSpPr txBox="1"/>
              <p:nvPr/>
            </p:nvSpPr>
            <p:spPr>
              <a:xfrm>
                <a:off x="3824395" y="170031"/>
                <a:ext cx="344486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Background States Emission Probability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algn="ctr"/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670A43C8-D730-4139-9AC2-276F71710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395" y="170031"/>
                <a:ext cx="3444866" cy="1200329"/>
              </a:xfrm>
              <a:prstGeom prst="rect">
                <a:avLst/>
              </a:prstGeom>
              <a:blipFill>
                <a:blip r:embed="rId41"/>
                <a:stretch>
                  <a:fillRect l="-2301" t="-4061" r="-230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xmlns="" id="{B3418B6E-A4FE-453C-902B-69E810A6F404}"/>
                  </a:ext>
                </a:extLst>
              </p:cNvPr>
              <p:cNvSpPr/>
              <p:nvPr/>
            </p:nvSpPr>
            <p:spPr>
              <a:xfrm>
                <a:off x="4666254" y="1448353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B3418B6E-A4FE-453C-902B-69E810A6F4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254" y="1448353"/>
                <a:ext cx="502920" cy="502920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xmlns="" id="{B55DA9C2-DA65-4A26-9DD4-5486B85E41F4}"/>
                  </a:ext>
                </a:extLst>
              </p:cNvPr>
              <p:cNvSpPr/>
              <p:nvPr/>
            </p:nvSpPr>
            <p:spPr>
              <a:xfrm>
                <a:off x="5173851" y="1448805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B55DA9C2-DA65-4A26-9DD4-5486B85E41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851" y="1448805"/>
                <a:ext cx="502920" cy="502920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xmlns="" id="{9AFDECA7-13BD-472D-A0E7-3A268563847D}"/>
                  </a:ext>
                </a:extLst>
              </p:cNvPr>
              <p:cNvSpPr/>
              <p:nvPr/>
            </p:nvSpPr>
            <p:spPr>
              <a:xfrm>
                <a:off x="5679468" y="1448353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9AFDECA7-13BD-472D-A0E7-3A26856384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468" y="1448353"/>
                <a:ext cx="502920" cy="502920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1" name="Rectangle 330">
                <a:extLst>
                  <a:ext uri="{FF2B5EF4-FFF2-40B4-BE49-F238E27FC236}">
                    <a16:creationId xmlns:a16="http://schemas.microsoft.com/office/drawing/2014/main" xmlns="" id="{63B84ABA-5C32-4CF2-B16D-59EF136189FB}"/>
                  </a:ext>
                </a:extLst>
              </p:cNvPr>
              <p:cNvSpPr/>
              <p:nvPr/>
            </p:nvSpPr>
            <p:spPr>
              <a:xfrm>
                <a:off x="6182993" y="1448805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1" name="Rectangle 330">
                <a:extLst>
                  <a:ext uri="{FF2B5EF4-FFF2-40B4-BE49-F238E27FC236}">
                    <a16:creationId xmlns:a16="http://schemas.microsoft.com/office/drawing/2014/main" id="{63B84ABA-5C32-4CF2-B16D-59EF136189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993" y="1448805"/>
                <a:ext cx="502920" cy="502920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Rectangle 345">
                <a:extLst>
                  <a:ext uri="{FF2B5EF4-FFF2-40B4-BE49-F238E27FC236}">
                    <a16:creationId xmlns:a16="http://schemas.microsoft.com/office/drawing/2014/main" xmlns="" id="{6770E074-D3CA-4736-86BE-37861B73E7B5}"/>
                  </a:ext>
                </a:extLst>
              </p:cNvPr>
              <p:cNvSpPr/>
              <p:nvPr/>
            </p:nvSpPr>
            <p:spPr>
              <a:xfrm>
                <a:off x="4164629" y="1950475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46" name="Rectangle 345">
                <a:extLst>
                  <a:ext uri="{FF2B5EF4-FFF2-40B4-BE49-F238E27FC236}">
                    <a16:creationId xmlns:a16="http://schemas.microsoft.com/office/drawing/2014/main" id="{6770E074-D3CA-4736-86BE-37861B73E7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629" y="1950475"/>
                <a:ext cx="502920" cy="502920"/>
              </a:xfrm>
              <a:prstGeom prst="rect">
                <a:avLst/>
              </a:prstGeom>
              <a:blipFill>
                <a:blip r:embed="rId6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7" name="Rectangle 346">
                <a:extLst>
                  <a:ext uri="{FF2B5EF4-FFF2-40B4-BE49-F238E27FC236}">
                    <a16:creationId xmlns:a16="http://schemas.microsoft.com/office/drawing/2014/main" xmlns="" id="{92FC55DC-BEFF-4482-9C2D-AEFEEC28F01E}"/>
                  </a:ext>
                </a:extLst>
              </p:cNvPr>
              <p:cNvSpPr/>
              <p:nvPr/>
            </p:nvSpPr>
            <p:spPr>
              <a:xfrm>
                <a:off x="4164629" y="2454047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47" name="Rectangle 346">
                <a:extLst>
                  <a:ext uri="{FF2B5EF4-FFF2-40B4-BE49-F238E27FC236}">
                    <a16:creationId xmlns:a16="http://schemas.microsoft.com/office/drawing/2014/main" id="{92FC55DC-BEFF-4482-9C2D-AEFEEC28F0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629" y="2454047"/>
                <a:ext cx="502920" cy="502920"/>
              </a:xfrm>
              <a:prstGeom prst="rect">
                <a:avLst/>
              </a:prstGeom>
              <a:blipFill>
                <a:blip r:embed="rId6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8" name="Rectangle 347">
                <a:extLst>
                  <a:ext uri="{FF2B5EF4-FFF2-40B4-BE49-F238E27FC236}">
                    <a16:creationId xmlns:a16="http://schemas.microsoft.com/office/drawing/2014/main" xmlns="" id="{0CC06F0E-BE24-4AA9-B2F1-02A9478922D8}"/>
                  </a:ext>
                </a:extLst>
              </p:cNvPr>
              <p:cNvSpPr/>
              <p:nvPr/>
            </p:nvSpPr>
            <p:spPr>
              <a:xfrm>
                <a:off x="4164629" y="2956038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48" name="Rectangle 347">
                <a:extLst>
                  <a:ext uri="{FF2B5EF4-FFF2-40B4-BE49-F238E27FC236}">
                    <a16:creationId xmlns:a16="http://schemas.microsoft.com/office/drawing/2014/main" id="{0CC06F0E-BE24-4AA9-B2F1-02A9478922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629" y="2956038"/>
                <a:ext cx="502920" cy="502920"/>
              </a:xfrm>
              <a:prstGeom prst="rect">
                <a:avLst/>
              </a:prstGeom>
              <a:blipFill>
                <a:blip r:embed="rId64"/>
                <a:stretch>
                  <a:fillRect l="-1176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Rectangle 348">
                <a:extLst>
                  <a:ext uri="{FF2B5EF4-FFF2-40B4-BE49-F238E27FC236}">
                    <a16:creationId xmlns:a16="http://schemas.microsoft.com/office/drawing/2014/main" xmlns="" id="{09A9C063-9656-4100-9F6F-39F40418ECEF}"/>
                  </a:ext>
                </a:extLst>
              </p:cNvPr>
              <p:cNvSpPr/>
              <p:nvPr/>
            </p:nvSpPr>
            <p:spPr>
              <a:xfrm>
                <a:off x="4164629" y="3459610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49" name="Rectangle 348">
                <a:extLst>
                  <a:ext uri="{FF2B5EF4-FFF2-40B4-BE49-F238E27FC236}">
                    <a16:creationId xmlns:a16="http://schemas.microsoft.com/office/drawing/2014/main" id="{09A9C063-9656-4100-9F6F-39F40418E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629" y="3459610"/>
                <a:ext cx="502920" cy="502920"/>
              </a:xfrm>
              <a:prstGeom prst="rect">
                <a:avLst/>
              </a:prstGeom>
              <a:blipFill>
                <a:blip r:embed="rId6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0" name="Rectangle 349">
                <a:extLst>
                  <a:ext uri="{FF2B5EF4-FFF2-40B4-BE49-F238E27FC236}">
                    <a16:creationId xmlns:a16="http://schemas.microsoft.com/office/drawing/2014/main" xmlns="" id="{1773D7AD-2EA0-45AF-B0A4-25571CFDD3E0}"/>
                  </a:ext>
                </a:extLst>
              </p:cNvPr>
              <p:cNvSpPr/>
              <p:nvPr/>
            </p:nvSpPr>
            <p:spPr>
              <a:xfrm>
                <a:off x="4165485" y="1448782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0" name="Rectangle 349">
                <a:extLst>
                  <a:ext uri="{FF2B5EF4-FFF2-40B4-BE49-F238E27FC236}">
                    <a16:creationId xmlns:a16="http://schemas.microsoft.com/office/drawing/2014/main" id="{1773D7AD-2EA0-45AF-B0A4-25571CFDD3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485" y="1448782"/>
                <a:ext cx="502920" cy="502920"/>
              </a:xfrm>
              <a:prstGeom prst="rect">
                <a:avLst/>
              </a:prstGeom>
              <a:blipFill>
                <a:blip r:embed="rId66"/>
                <a:stretch>
                  <a:fillRect l="-9412" r="-823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7" name="TextBox 376">
            <a:extLst>
              <a:ext uri="{FF2B5EF4-FFF2-40B4-BE49-F238E27FC236}">
                <a16:creationId xmlns:a16="http://schemas.microsoft.com/office/drawing/2014/main" xmlns="" id="{A52D1CD1-53B1-4E8F-8F06-5188E1439713}"/>
              </a:ext>
            </a:extLst>
          </p:cNvPr>
          <p:cNvSpPr txBox="1"/>
          <p:nvPr/>
        </p:nvSpPr>
        <p:spPr>
          <a:xfrm>
            <a:off x="596502" y="544134"/>
            <a:ext cx="3196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 State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xmlns="" id="{D08AAC82-3589-4B00-BFCF-2E52DB04B3DE}"/>
                  </a:ext>
                </a:extLst>
              </p:cNvPr>
              <p:cNvSpPr/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  <a:blipFill>
                <a:blip r:embed="rId9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xmlns="" id="{D7B4E07C-6DA2-4FA4-A144-C6F5DB92F7E4}"/>
                  </a:ext>
                </a:extLst>
              </p:cNvPr>
              <p:cNvSpPr/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xmlns="" id="{EBCADE21-98F8-460B-9CA5-B6128C3E4127}"/>
                  </a:ext>
                </a:extLst>
              </p:cNvPr>
              <p:cNvSpPr/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xmlns="" id="{FCC7F83A-C270-4113-94A6-9DCDB8B22057}"/>
                  </a:ext>
                </a:extLst>
              </p:cNvPr>
              <p:cNvSpPr/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xmlns="" id="{3D30B365-5F01-48A4-923E-48F9F08E3005}"/>
                  </a:ext>
                </a:extLst>
              </p:cNvPr>
              <p:cNvSpPr/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5" name="Arc 394">
            <a:extLst>
              <a:ext uri="{FF2B5EF4-FFF2-40B4-BE49-F238E27FC236}">
                <a16:creationId xmlns:a16="http://schemas.microsoft.com/office/drawing/2014/main" xmlns="" id="{32C09FAE-B7FB-47FC-AC6B-0404674C19EE}"/>
              </a:ext>
            </a:extLst>
          </p:cNvPr>
          <p:cNvSpPr/>
          <p:nvPr/>
        </p:nvSpPr>
        <p:spPr>
          <a:xfrm>
            <a:off x="1821854" y="28667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6" name="Arc 395">
            <a:extLst>
              <a:ext uri="{FF2B5EF4-FFF2-40B4-BE49-F238E27FC236}">
                <a16:creationId xmlns:a16="http://schemas.microsoft.com/office/drawing/2014/main" xmlns="" id="{8358587C-CBDC-4417-94C9-5275E4695F77}"/>
              </a:ext>
            </a:extLst>
          </p:cNvPr>
          <p:cNvSpPr/>
          <p:nvPr/>
        </p:nvSpPr>
        <p:spPr>
          <a:xfrm rot="10800000">
            <a:off x="1813996" y="34416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7" name="Arc 396">
            <a:extLst>
              <a:ext uri="{FF2B5EF4-FFF2-40B4-BE49-F238E27FC236}">
                <a16:creationId xmlns:a16="http://schemas.microsoft.com/office/drawing/2014/main" xmlns="" id="{934255EF-13FF-487D-BFA6-7C2C780A9F14}"/>
              </a:ext>
            </a:extLst>
          </p:cNvPr>
          <p:cNvSpPr/>
          <p:nvPr/>
        </p:nvSpPr>
        <p:spPr>
          <a:xfrm rot="16200000">
            <a:off x="1277920" y="3221453"/>
            <a:ext cx="309639" cy="457200"/>
          </a:xfrm>
          <a:prstGeom prst="arc">
            <a:avLst>
              <a:gd name="adj1" fmla="val 8678828"/>
              <a:gd name="adj2" fmla="val 189880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8" name="Arc 397">
            <a:extLst>
              <a:ext uri="{FF2B5EF4-FFF2-40B4-BE49-F238E27FC236}">
                <a16:creationId xmlns:a16="http://schemas.microsoft.com/office/drawing/2014/main" xmlns="" id="{71CFC5C6-DD37-4C6C-9F98-D0030412FE5B}"/>
              </a:ext>
            </a:extLst>
          </p:cNvPr>
          <p:cNvSpPr/>
          <p:nvPr/>
        </p:nvSpPr>
        <p:spPr>
          <a:xfrm>
            <a:off x="1834890" y="29262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9" name="Arc 398">
            <a:extLst>
              <a:ext uri="{FF2B5EF4-FFF2-40B4-BE49-F238E27FC236}">
                <a16:creationId xmlns:a16="http://schemas.microsoft.com/office/drawing/2014/main" xmlns="" id="{AD899973-3D71-4C26-85B0-0497860996D9}"/>
              </a:ext>
            </a:extLst>
          </p:cNvPr>
          <p:cNvSpPr/>
          <p:nvPr/>
        </p:nvSpPr>
        <p:spPr>
          <a:xfrm>
            <a:off x="1813996" y="28193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00" name="Arc 399">
            <a:extLst>
              <a:ext uri="{FF2B5EF4-FFF2-40B4-BE49-F238E27FC236}">
                <a16:creationId xmlns:a16="http://schemas.microsoft.com/office/drawing/2014/main" xmlns="" id="{C5B65EC3-B010-4E81-ADF2-6B7AEECCCBCB}"/>
              </a:ext>
            </a:extLst>
          </p:cNvPr>
          <p:cNvSpPr/>
          <p:nvPr/>
        </p:nvSpPr>
        <p:spPr>
          <a:xfrm rot="10800000">
            <a:off x="1806561" y="3412849"/>
            <a:ext cx="1159539" cy="521497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1" name="Arc 400">
            <a:extLst>
              <a:ext uri="{FF2B5EF4-FFF2-40B4-BE49-F238E27FC236}">
                <a16:creationId xmlns:a16="http://schemas.microsoft.com/office/drawing/2014/main" xmlns="" id="{1204ED8F-DD85-4706-89BD-45B37F687710}"/>
              </a:ext>
            </a:extLst>
          </p:cNvPr>
          <p:cNvSpPr/>
          <p:nvPr/>
        </p:nvSpPr>
        <p:spPr>
          <a:xfrm rot="10800000">
            <a:off x="1809638" y="3412848"/>
            <a:ext cx="1681651" cy="559645"/>
          </a:xfrm>
          <a:prstGeom prst="arc">
            <a:avLst>
              <a:gd name="adj1" fmla="val 1079048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xmlns="" id="{852C4A09-5DCE-4A84-AC21-1D7AF50CF1F1}"/>
                  </a:ext>
                </a:extLst>
              </p:cNvPr>
              <p:cNvSpPr/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  <a:blipFill>
                <a:blip r:embed="rId10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xmlns="" id="{4798AF30-5D1A-49C0-A5B3-B352BD4ED138}"/>
                  </a:ext>
                </a:extLst>
              </p:cNvPr>
              <p:cNvSpPr/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4" name="Picture 403">
            <a:extLst>
              <a:ext uri="{FF2B5EF4-FFF2-40B4-BE49-F238E27FC236}">
                <a16:creationId xmlns:a16="http://schemas.microsoft.com/office/drawing/2014/main" xmlns="" id="{B6836E62-1334-458E-AB30-CB51EE62A41A}"/>
              </a:ext>
            </a:extLst>
          </p:cNvPr>
          <p:cNvPicPr>
            <a:picLocks noChangeAspect="1"/>
          </p:cNvPicPr>
          <p:nvPr/>
        </p:nvPicPr>
        <p:blipFill rotWithShape="1">
          <a:blip r:embed="rId10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4" t="13746" r="44521" b="14361"/>
          <a:stretch/>
        </p:blipFill>
        <p:spPr>
          <a:xfrm>
            <a:off x="1705922" y="4157121"/>
            <a:ext cx="711830" cy="577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xmlns="" id="{D0B8BC37-64D1-4BAB-93F0-CF2AE2BC947A}"/>
                  </a:ext>
                </a:extLst>
              </p:cNvPr>
              <p:cNvSpPr txBox="1"/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Start Probability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D0B8BC37-64D1-4BAB-93F0-CF2AE2BC9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blipFill>
                <a:blip r:embed="rId10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xmlns="" id="{155B9123-A24D-4EBE-B294-C4A1562CC58D}"/>
                  </a:ext>
                </a:extLst>
              </p:cNvPr>
              <p:cNvSpPr txBox="1"/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Transition Probability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id="{155B9123-A24D-4EBE-B294-C4A1562C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blipFill>
                <a:blip r:embed="rId124"/>
                <a:stretch>
                  <a:fillRect l="-1711" t="-10526" r="-186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2" name="Straight Arrow Connector 451">
            <a:extLst>
              <a:ext uri="{FF2B5EF4-FFF2-40B4-BE49-F238E27FC236}">
                <a16:creationId xmlns:a16="http://schemas.microsoft.com/office/drawing/2014/main" xmlns="" id="{9D4EC838-17DC-4E92-8D11-4C188F64D17A}"/>
              </a:ext>
            </a:extLst>
          </p:cNvPr>
          <p:cNvCxnSpPr/>
          <p:nvPr/>
        </p:nvCxnSpPr>
        <p:spPr>
          <a:xfrm>
            <a:off x="1363716" y="1241566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xmlns="" id="{10472795-DE49-4D5C-B6C6-CEE959E21D24}"/>
                  </a:ext>
                </a:extLst>
              </p:cNvPr>
              <p:cNvSpPr/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  <a:blipFill>
                <a:blip r:embed="rId1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xmlns="" id="{5931533C-75AB-47D4-B7E4-966A23D28CE5}"/>
              </a:ext>
            </a:extLst>
          </p:cNvPr>
          <p:cNvCxnSpPr/>
          <p:nvPr/>
        </p:nvCxnSpPr>
        <p:spPr>
          <a:xfrm>
            <a:off x="1386982" y="2966344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xmlns="" id="{8D4F7EE1-A7E3-451A-88CE-DE9E7CABA105}"/>
                  </a:ext>
                </a:extLst>
              </p:cNvPr>
              <p:cNvSpPr/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  <a:blipFill>
                <a:blip r:embed="rId1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0" name="Picture 459">
            <a:extLst>
              <a:ext uri="{FF2B5EF4-FFF2-40B4-BE49-F238E27FC236}">
                <a16:creationId xmlns:a16="http://schemas.microsoft.com/office/drawing/2014/main" xmlns="" id="{68EB58B4-A919-492A-B4D2-C1E336B3FF04}"/>
              </a:ext>
            </a:extLst>
          </p:cNvPr>
          <p:cNvPicPr>
            <a:picLocks noChangeAspect="1"/>
          </p:cNvPicPr>
          <p:nvPr/>
        </p:nvPicPr>
        <p:blipFill rotWithShape="1">
          <a:blip r:embed="rId1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9" t="3002" r="3959" b="2568"/>
          <a:stretch/>
        </p:blipFill>
        <p:spPr>
          <a:xfrm>
            <a:off x="2482197" y="4162774"/>
            <a:ext cx="718861" cy="572917"/>
          </a:xfrm>
          <a:prstGeom prst="rect">
            <a:avLst/>
          </a:prstGeom>
        </p:spPr>
      </p:pic>
      <p:sp>
        <p:nvSpPr>
          <p:cNvPr id="462" name="Arc 461">
            <a:extLst>
              <a:ext uri="{FF2B5EF4-FFF2-40B4-BE49-F238E27FC236}">
                <a16:creationId xmlns:a16="http://schemas.microsoft.com/office/drawing/2014/main" xmlns="" id="{00DBAB69-0AC0-4544-84EB-36E9AA285322}"/>
              </a:ext>
            </a:extLst>
          </p:cNvPr>
          <p:cNvSpPr/>
          <p:nvPr/>
        </p:nvSpPr>
        <p:spPr>
          <a:xfrm rot="5400000" flipV="1">
            <a:off x="1683177" y="2862653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3" name="Arc 462">
            <a:extLst>
              <a:ext uri="{FF2B5EF4-FFF2-40B4-BE49-F238E27FC236}">
                <a16:creationId xmlns:a16="http://schemas.microsoft.com/office/drawing/2014/main" xmlns="" id="{159143D7-ADC8-4F06-9B7F-41BB901E8025}"/>
              </a:ext>
            </a:extLst>
          </p:cNvPr>
          <p:cNvSpPr/>
          <p:nvPr/>
        </p:nvSpPr>
        <p:spPr>
          <a:xfrm rot="5400000" flipV="1">
            <a:off x="2159326" y="2862655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4" name="Arc 463">
            <a:extLst>
              <a:ext uri="{FF2B5EF4-FFF2-40B4-BE49-F238E27FC236}">
                <a16:creationId xmlns:a16="http://schemas.microsoft.com/office/drawing/2014/main" xmlns="" id="{8BC68F31-2416-4C9E-8B3E-13ABC368128B}"/>
              </a:ext>
            </a:extLst>
          </p:cNvPr>
          <p:cNvSpPr/>
          <p:nvPr/>
        </p:nvSpPr>
        <p:spPr>
          <a:xfrm rot="5400000" flipV="1">
            <a:off x="2205678" y="3667604"/>
            <a:ext cx="428170" cy="275309"/>
          </a:xfrm>
          <a:prstGeom prst="arc">
            <a:avLst>
              <a:gd name="adj1" fmla="val 11178144"/>
              <a:gd name="adj2" fmla="val 1579023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5" name="Arc 464">
            <a:extLst>
              <a:ext uri="{FF2B5EF4-FFF2-40B4-BE49-F238E27FC236}">
                <a16:creationId xmlns:a16="http://schemas.microsoft.com/office/drawing/2014/main" xmlns="" id="{FC1E3E2C-94D0-47DB-999D-60BCAC5F9D28}"/>
              </a:ext>
            </a:extLst>
          </p:cNvPr>
          <p:cNvSpPr/>
          <p:nvPr/>
        </p:nvSpPr>
        <p:spPr>
          <a:xfrm rot="5400000" flipV="1">
            <a:off x="2697623" y="3683678"/>
            <a:ext cx="428170" cy="239935"/>
          </a:xfrm>
          <a:prstGeom prst="arc">
            <a:avLst>
              <a:gd name="adj1" fmla="val 11178144"/>
              <a:gd name="adj2" fmla="val 1593576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6" name="Arc 465">
            <a:extLst>
              <a:ext uri="{FF2B5EF4-FFF2-40B4-BE49-F238E27FC236}">
                <a16:creationId xmlns:a16="http://schemas.microsoft.com/office/drawing/2014/main" xmlns="" id="{1D116CAE-60AC-4166-A3D8-9322938CBD66}"/>
              </a:ext>
            </a:extLst>
          </p:cNvPr>
          <p:cNvSpPr/>
          <p:nvPr/>
        </p:nvSpPr>
        <p:spPr>
          <a:xfrm rot="5400000" flipV="1">
            <a:off x="3173774" y="3684947"/>
            <a:ext cx="428170" cy="239935"/>
          </a:xfrm>
          <a:prstGeom prst="arc">
            <a:avLst>
              <a:gd name="adj1" fmla="val 11178144"/>
              <a:gd name="adj2" fmla="val 1631122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xmlns="" id="{BBBF84BC-1B79-48DF-B832-07534B3CE2E7}"/>
                  </a:ext>
                </a:extLst>
              </p:cNvPr>
              <p:cNvSpPr/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  <a:blipFill>
                <a:blip r:embed="rId1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xmlns="" id="{DD017A35-A1E5-4800-8F34-CBBC81BD02D4}"/>
                  </a:ext>
                </a:extLst>
              </p:cNvPr>
              <p:cNvSpPr/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9" name="Arc 468">
            <a:extLst>
              <a:ext uri="{FF2B5EF4-FFF2-40B4-BE49-F238E27FC236}">
                <a16:creationId xmlns:a16="http://schemas.microsoft.com/office/drawing/2014/main" xmlns="" id="{1AFDE9A7-50CA-446B-9CED-B11C7AE71821}"/>
              </a:ext>
            </a:extLst>
          </p:cNvPr>
          <p:cNvSpPr/>
          <p:nvPr/>
        </p:nvSpPr>
        <p:spPr>
          <a:xfrm rot="5400000" flipV="1">
            <a:off x="1006668" y="3043965"/>
            <a:ext cx="3114761" cy="594360"/>
          </a:xfrm>
          <a:prstGeom prst="arc">
            <a:avLst>
              <a:gd name="adj1" fmla="val 11117704"/>
              <a:gd name="adj2" fmla="val 2052949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grpSp>
        <p:nvGrpSpPr>
          <p:cNvPr id="235" name="Group 234">
            <a:extLst>
              <a:ext uri="{FF2B5EF4-FFF2-40B4-BE49-F238E27FC236}">
                <a16:creationId xmlns:a16="http://schemas.microsoft.com/office/drawing/2014/main" xmlns="" id="{88F031F1-4438-491C-9CDE-A9996B82B7C1}"/>
              </a:ext>
            </a:extLst>
          </p:cNvPr>
          <p:cNvGrpSpPr/>
          <p:nvPr/>
        </p:nvGrpSpPr>
        <p:grpSpPr>
          <a:xfrm>
            <a:off x="406067" y="5585603"/>
            <a:ext cx="12072757" cy="900436"/>
            <a:chOff x="170170" y="5468470"/>
            <a:chExt cx="12072757" cy="9004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xmlns="" id="{113C6399-452E-4244-8D7D-A6C2B672D58F}"/>
                    </a:ext>
                  </a:extLst>
                </p:cNvPr>
                <p:cNvSpPr/>
                <p:nvPr/>
              </p:nvSpPr>
              <p:spPr>
                <a:xfrm>
                  <a:off x="611034" y="6040674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113C6399-452E-4244-8D7D-A6C2B672D5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034" y="6040674"/>
                  <a:ext cx="274320" cy="274320"/>
                </a:xfrm>
                <a:prstGeom prst="rect">
                  <a:avLst/>
                </a:prstGeom>
                <a:blipFill>
                  <a:blip r:embed="rId141"/>
                  <a:stretch>
                    <a:fillRect l="-1961" b="-1961"/>
                  </a:stretch>
                </a:blipFill>
                <a:ln w="38100">
                  <a:solidFill>
                    <a:srgbClr val="C00000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xmlns="" id="{45BEF7AF-B19D-47A8-97EC-5B53B1FBAA89}"/>
                </a:ext>
              </a:extLst>
            </p:cNvPr>
            <p:cNvCxnSpPr>
              <a:stCxn id="238" idx="3"/>
              <a:endCxn id="240" idx="1"/>
            </p:cNvCxnSpPr>
            <p:nvPr/>
          </p:nvCxnSpPr>
          <p:spPr>
            <a:xfrm>
              <a:off x="891309" y="5711348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xmlns="" id="{A3AB0C54-8174-430E-88B7-8FE251B32EF8}"/>
                    </a:ext>
                  </a:extLst>
                </p:cNvPr>
                <p:cNvSpPr/>
                <p:nvPr/>
              </p:nvSpPr>
              <p:spPr>
                <a:xfrm>
                  <a:off x="616989" y="5574188"/>
                  <a:ext cx="274320" cy="2743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A3AB0C54-8174-430E-88B7-8FE251B32E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989" y="5574188"/>
                  <a:ext cx="274320" cy="274320"/>
                </a:xfrm>
                <a:prstGeom prst="rect">
                  <a:avLst/>
                </a:prstGeom>
                <a:blipFill>
                  <a:blip r:embed="rId142"/>
                  <a:stretch>
                    <a:fillRect l="-21277" r="-1276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xmlns="" id="{AEB80703-634F-4165-A6BD-6E1CFBAC9F3B}"/>
                </a:ext>
              </a:extLst>
            </p:cNvPr>
            <p:cNvCxnSpPr>
              <a:stCxn id="238" idx="2"/>
              <a:endCxn id="236" idx="0"/>
            </p:cNvCxnSpPr>
            <p:nvPr/>
          </p:nvCxnSpPr>
          <p:spPr>
            <a:xfrm flipH="1">
              <a:off x="748194" y="5848508"/>
              <a:ext cx="5955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xmlns="" id="{6C94B571-F3B6-44FB-9102-20ED69234476}"/>
                    </a:ext>
                  </a:extLst>
                </p:cNvPr>
                <p:cNvSpPr/>
                <p:nvPr/>
              </p:nvSpPr>
              <p:spPr>
                <a:xfrm>
                  <a:off x="1055901" y="5574188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6C94B571-F3B6-44FB-9102-20ED692344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901" y="5574188"/>
                  <a:ext cx="274320" cy="274320"/>
                </a:xfrm>
                <a:prstGeom prst="rect">
                  <a:avLst/>
                </a:prstGeom>
                <a:blipFill>
                  <a:blip r:embed="rId143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xmlns="" id="{82E5406F-071B-45CF-9739-6BDA63E18CB4}"/>
                </a:ext>
              </a:extLst>
            </p:cNvPr>
            <p:cNvCxnSpPr>
              <a:stCxn id="240" idx="2"/>
              <a:endCxn id="242" idx="0"/>
            </p:cNvCxnSpPr>
            <p:nvPr/>
          </p:nvCxnSpPr>
          <p:spPr>
            <a:xfrm>
              <a:off x="1193061" y="5848508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xmlns="" id="{A5FC7677-320F-4ABF-B852-CC3D3286D51A}"/>
                    </a:ext>
                  </a:extLst>
                </p:cNvPr>
                <p:cNvSpPr/>
                <p:nvPr/>
              </p:nvSpPr>
              <p:spPr>
                <a:xfrm>
                  <a:off x="1057835" y="6040674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A5FC7677-320F-4ABF-B852-CC3D3286D5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7835" y="6040674"/>
                  <a:ext cx="274320" cy="274320"/>
                </a:xfrm>
                <a:prstGeom prst="rect">
                  <a:avLst/>
                </a:prstGeom>
                <a:blipFill>
                  <a:blip r:embed="rId144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xmlns="" id="{43B71DCF-2BB2-4506-87F1-B34EE43DB1C3}"/>
                </a:ext>
              </a:extLst>
            </p:cNvPr>
            <p:cNvCxnSpPr>
              <a:stCxn id="236" idx="3"/>
              <a:endCxn id="242" idx="1"/>
            </p:cNvCxnSpPr>
            <p:nvPr/>
          </p:nvCxnSpPr>
          <p:spPr>
            <a:xfrm>
              <a:off x="885354" y="6177834"/>
              <a:ext cx="17248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xmlns="" id="{E9ACA971-510B-4E2C-9CC3-FDB850DD0577}"/>
                </a:ext>
              </a:extLst>
            </p:cNvPr>
            <p:cNvCxnSpPr>
              <a:stCxn id="240" idx="3"/>
              <a:endCxn id="456" idx="1"/>
            </p:cNvCxnSpPr>
            <p:nvPr/>
          </p:nvCxnSpPr>
          <p:spPr>
            <a:xfrm>
              <a:off x="1330221" y="5711348"/>
              <a:ext cx="168857" cy="15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6" name="Rectangle 455">
                  <a:extLst>
                    <a:ext uri="{FF2B5EF4-FFF2-40B4-BE49-F238E27FC236}">
                      <a16:creationId xmlns:a16="http://schemas.microsoft.com/office/drawing/2014/main" xmlns="" id="{E21AE7E7-92E4-4744-8CC1-BA77DABF0BC4}"/>
                    </a:ext>
                  </a:extLst>
                </p:cNvPr>
                <p:cNvSpPr/>
                <p:nvPr/>
              </p:nvSpPr>
              <p:spPr>
                <a:xfrm>
                  <a:off x="1499078" y="5575722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6" name="Rectangle 455">
                  <a:extLst>
                    <a:ext uri="{FF2B5EF4-FFF2-40B4-BE49-F238E27FC236}">
                      <a16:creationId xmlns:a16="http://schemas.microsoft.com/office/drawing/2014/main" id="{E21AE7E7-92E4-4744-8CC1-BA77DABF0B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9078" y="5575722"/>
                  <a:ext cx="274320" cy="274320"/>
                </a:xfrm>
                <a:prstGeom prst="rect">
                  <a:avLst/>
                </a:prstGeom>
                <a:blipFill>
                  <a:blip r:embed="rId143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7" name="Straight Arrow Connector 456">
              <a:extLst>
                <a:ext uri="{FF2B5EF4-FFF2-40B4-BE49-F238E27FC236}">
                  <a16:creationId xmlns:a16="http://schemas.microsoft.com/office/drawing/2014/main" xmlns="" id="{50C9D23F-542C-4791-9077-E0372A9CAA14}"/>
                </a:ext>
              </a:extLst>
            </p:cNvPr>
            <p:cNvCxnSpPr>
              <a:stCxn id="456" idx="2"/>
              <a:endCxn id="458" idx="0"/>
            </p:cNvCxnSpPr>
            <p:nvPr/>
          </p:nvCxnSpPr>
          <p:spPr>
            <a:xfrm>
              <a:off x="1636238" y="5850042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8" name="Rectangle 457">
                  <a:extLst>
                    <a:ext uri="{FF2B5EF4-FFF2-40B4-BE49-F238E27FC236}">
                      <a16:creationId xmlns:a16="http://schemas.microsoft.com/office/drawing/2014/main" xmlns="" id="{97E440F7-41B7-4481-8143-53953F2A77C3}"/>
                    </a:ext>
                  </a:extLst>
                </p:cNvPr>
                <p:cNvSpPr/>
                <p:nvPr/>
              </p:nvSpPr>
              <p:spPr>
                <a:xfrm>
                  <a:off x="1501012" y="6042208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8" name="Rectangle 457">
                  <a:extLst>
                    <a:ext uri="{FF2B5EF4-FFF2-40B4-BE49-F238E27FC236}">
                      <a16:creationId xmlns:a16="http://schemas.microsoft.com/office/drawing/2014/main" id="{97E440F7-41B7-4481-8143-53953F2A77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012" y="6042208"/>
                  <a:ext cx="274320" cy="274320"/>
                </a:xfrm>
                <a:prstGeom prst="rect">
                  <a:avLst/>
                </a:prstGeom>
                <a:blipFill>
                  <a:blip r:embed="rId145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9" name="Straight Arrow Connector 458">
              <a:extLst>
                <a:ext uri="{FF2B5EF4-FFF2-40B4-BE49-F238E27FC236}">
                  <a16:creationId xmlns:a16="http://schemas.microsoft.com/office/drawing/2014/main" xmlns="" id="{1FF73130-9047-47F5-9633-40BC97F1EFEF}"/>
                </a:ext>
              </a:extLst>
            </p:cNvPr>
            <p:cNvCxnSpPr>
              <a:stCxn id="242" idx="3"/>
              <a:endCxn id="458" idx="1"/>
            </p:cNvCxnSpPr>
            <p:nvPr/>
          </p:nvCxnSpPr>
          <p:spPr>
            <a:xfrm>
              <a:off x="1332155" y="6177834"/>
              <a:ext cx="168857" cy="15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Arrow Connector 471">
              <a:extLst>
                <a:ext uri="{FF2B5EF4-FFF2-40B4-BE49-F238E27FC236}">
                  <a16:creationId xmlns:a16="http://schemas.microsoft.com/office/drawing/2014/main" xmlns="" id="{782164B8-CF7E-4DA8-A186-4C476649D8FB}"/>
                </a:ext>
              </a:extLst>
            </p:cNvPr>
            <p:cNvCxnSpPr>
              <a:stCxn id="456" idx="3"/>
              <a:endCxn id="473" idx="1"/>
            </p:cNvCxnSpPr>
            <p:nvPr/>
          </p:nvCxnSpPr>
          <p:spPr>
            <a:xfrm flipV="1">
              <a:off x="1773398" y="5711323"/>
              <a:ext cx="174415" cy="15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3" name="Rectangle 472">
                  <a:extLst>
                    <a:ext uri="{FF2B5EF4-FFF2-40B4-BE49-F238E27FC236}">
                      <a16:creationId xmlns:a16="http://schemas.microsoft.com/office/drawing/2014/main" xmlns="" id="{B90EB342-6D53-4C6C-83C8-45285DF38571}"/>
                    </a:ext>
                  </a:extLst>
                </p:cNvPr>
                <p:cNvSpPr/>
                <p:nvPr/>
              </p:nvSpPr>
              <p:spPr>
                <a:xfrm>
                  <a:off x="1947813" y="5574163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3" name="Rectangle 472">
                  <a:extLst>
                    <a:ext uri="{FF2B5EF4-FFF2-40B4-BE49-F238E27FC236}">
                      <a16:creationId xmlns:a16="http://schemas.microsoft.com/office/drawing/2014/main" id="{B90EB342-6D53-4C6C-83C8-45285DF385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7813" y="5574163"/>
                  <a:ext cx="274320" cy="274320"/>
                </a:xfrm>
                <a:prstGeom prst="rect">
                  <a:avLst/>
                </a:prstGeom>
                <a:blipFill>
                  <a:blip r:embed="rId146"/>
                  <a:stretch>
                    <a:fillRect l="-19149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4" name="Straight Arrow Connector 483">
              <a:extLst>
                <a:ext uri="{FF2B5EF4-FFF2-40B4-BE49-F238E27FC236}">
                  <a16:creationId xmlns:a16="http://schemas.microsoft.com/office/drawing/2014/main" xmlns="" id="{B2525BAF-0DCE-419E-B0AB-17655F8501B7}"/>
                </a:ext>
              </a:extLst>
            </p:cNvPr>
            <p:cNvCxnSpPr>
              <a:stCxn id="473" idx="2"/>
              <a:endCxn id="485" idx="0"/>
            </p:cNvCxnSpPr>
            <p:nvPr/>
          </p:nvCxnSpPr>
          <p:spPr>
            <a:xfrm>
              <a:off x="2084973" y="5848483"/>
              <a:ext cx="193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5" name="Rectangle 484">
                  <a:extLst>
                    <a:ext uri="{FF2B5EF4-FFF2-40B4-BE49-F238E27FC236}">
                      <a16:creationId xmlns:a16="http://schemas.microsoft.com/office/drawing/2014/main" xmlns="" id="{D406D040-D5D2-4A56-B4C6-9AE2B66404D7}"/>
                    </a:ext>
                  </a:extLst>
                </p:cNvPr>
                <p:cNvSpPr/>
                <p:nvPr/>
              </p:nvSpPr>
              <p:spPr>
                <a:xfrm>
                  <a:off x="1949747" y="6040649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5" name="Rectangle 484">
                  <a:extLst>
                    <a:ext uri="{FF2B5EF4-FFF2-40B4-BE49-F238E27FC236}">
                      <a16:creationId xmlns:a16="http://schemas.microsoft.com/office/drawing/2014/main" id="{D406D040-D5D2-4A56-B4C6-9AE2B66404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9747" y="6040649"/>
                  <a:ext cx="274320" cy="274320"/>
                </a:xfrm>
                <a:prstGeom prst="rect">
                  <a:avLst/>
                </a:prstGeom>
                <a:blipFill>
                  <a:blip r:embed="rId147"/>
                  <a:stretch>
                    <a:fillRect l="-6383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6" name="Straight Arrow Connector 485">
              <a:extLst>
                <a:ext uri="{FF2B5EF4-FFF2-40B4-BE49-F238E27FC236}">
                  <a16:creationId xmlns:a16="http://schemas.microsoft.com/office/drawing/2014/main" xmlns="" id="{98C4C4C0-2D7B-4705-AAAE-BF90E42012AD}"/>
                </a:ext>
              </a:extLst>
            </p:cNvPr>
            <p:cNvCxnSpPr>
              <a:stCxn id="458" idx="3"/>
              <a:endCxn id="485" idx="1"/>
            </p:cNvCxnSpPr>
            <p:nvPr/>
          </p:nvCxnSpPr>
          <p:spPr>
            <a:xfrm flipV="1">
              <a:off x="1775332" y="6177809"/>
              <a:ext cx="174415" cy="15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7" name="Rectangle 486">
                  <a:extLst>
                    <a:ext uri="{FF2B5EF4-FFF2-40B4-BE49-F238E27FC236}">
                      <a16:creationId xmlns:a16="http://schemas.microsoft.com/office/drawing/2014/main" xmlns="" id="{30DAAD28-993D-46D6-8E4D-F219F4E5A3B7}"/>
                    </a:ext>
                  </a:extLst>
                </p:cNvPr>
                <p:cNvSpPr/>
                <p:nvPr/>
              </p:nvSpPr>
              <p:spPr>
                <a:xfrm>
                  <a:off x="2387673" y="5573968"/>
                  <a:ext cx="2027873" cy="27432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3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7" name="Rectangle 486">
                  <a:extLst>
                    <a:ext uri="{FF2B5EF4-FFF2-40B4-BE49-F238E27FC236}">
                      <a16:creationId xmlns:a16="http://schemas.microsoft.com/office/drawing/2014/main" id="{30DAAD28-993D-46D6-8E4D-F219F4E5A3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7673" y="5573968"/>
                  <a:ext cx="2027873" cy="274320"/>
                </a:xfrm>
                <a:prstGeom prst="rect">
                  <a:avLst/>
                </a:prstGeom>
                <a:blipFill>
                  <a:blip r:embed="rId14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8" name="Rectangle 487">
                  <a:extLst>
                    <a:ext uri="{FF2B5EF4-FFF2-40B4-BE49-F238E27FC236}">
                      <a16:creationId xmlns:a16="http://schemas.microsoft.com/office/drawing/2014/main" xmlns="" id="{55682789-92FE-4872-9818-A003B5EA25B9}"/>
                    </a:ext>
                  </a:extLst>
                </p:cNvPr>
                <p:cNvSpPr/>
                <p:nvPr/>
              </p:nvSpPr>
              <p:spPr>
                <a:xfrm>
                  <a:off x="2386194" y="6036552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8" name="Rectangle 487">
                  <a:extLst>
                    <a:ext uri="{FF2B5EF4-FFF2-40B4-BE49-F238E27FC236}">
                      <a16:creationId xmlns:a16="http://schemas.microsoft.com/office/drawing/2014/main" id="{55682789-92FE-4872-9818-A003B5EA25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6194" y="6036552"/>
                  <a:ext cx="274320" cy="274320"/>
                </a:xfrm>
                <a:prstGeom prst="rect">
                  <a:avLst/>
                </a:prstGeom>
                <a:blipFill>
                  <a:blip r:embed="rId149"/>
                  <a:stretch>
                    <a:fillRect l="-4255" r="-4255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9" name="Rectangle 488">
                  <a:extLst>
                    <a:ext uri="{FF2B5EF4-FFF2-40B4-BE49-F238E27FC236}">
                      <a16:creationId xmlns:a16="http://schemas.microsoft.com/office/drawing/2014/main" xmlns="" id="{DD54F2FB-868C-4ED6-81FA-0D4A92B7B1AD}"/>
                    </a:ext>
                  </a:extLst>
                </p:cNvPr>
                <p:cNvSpPr/>
                <p:nvPr/>
              </p:nvSpPr>
              <p:spPr>
                <a:xfrm>
                  <a:off x="2736208" y="6036552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9" name="Rectangle 488">
                  <a:extLst>
                    <a:ext uri="{FF2B5EF4-FFF2-40B4-BE49-F238E27FC236}">
                      <a16:creationId xmlns:a16="http://schemas.microsoft.com/office/drawing/2014/main" id="{DD54F2FB-868C-4ED6-81FA-0D4A92B7B1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6208" y="6036552"/>
                  <a:ext cx="274320" cy="274320"/>
                </a:xfrm>
                <a:prstGeom prst="rect">
                  <a:avLst/>
                </a:prstGeom>
                <a:blipFill>
                  <a:blip r:embed="rId150"/>
                  <a:stretch>
                    <a:fillRect l="-6383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0" name="Rectangle 489">
                  <a:extLst>
                    <a:ext uri="{FF2B5EF4-FFF2-40B4-BE49-F238E27FC236}">
                      <a16:creationId xmlns:a16="http://schemas.microsoft.com/office/drawing/2014/main" xmlns="" id="{A9C71948-DCDF-4AF2-B65B-578E97F0493C}"/>
                    </a:ext>
                  </a:extLst>
                </p:cNvPr>
                <p:cNvSpPr/>
                <p:nvPr/>
              </p:nvSpPr>
              <p:spPr>
                <a:xfrm>
                  <a:off x="3084520" y="6034993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0" name="Rectangle 489">
                  <a:extLst>
                    <a:ext uri="{FF2B5EF4-FFF2-40B4-BE49-F238E27FC236}">
                      <a16:creationId xmlns:a16="http://schemas.microsoft.com/office/drawing/2014/main" id="{A9C71948-DCDF-4AF2-B65B-578E97F049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4520" y="6034993"/>
                  <a:ext cx="274320" cy="274320"/>
                </a:xfrm>
                <a:prstGeom prst="rect">
                  <a:avLst/>
                </a:prstGeom>
                <a:blipFill>
                  <a:blip r:embed="rId151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1" name="Rectangle 490">
                  <a:extLst>
                    <a:ext uri="{FF2B5EF4-FFF2-40B4-BE49-F238E27FC236}">
                      <a16:creationId xmlns:a16="http://schemas.microsoft.com/office/drawing/2014/main" xmlns="" id="{D100A7B2-FFA0-47CF-AB66-FE00D0EB7FF7}"/>
                    </a:ext>
                  </a:extLst>
                </p:cNvPr>
                <p:cNvSpPr/>
                <p:nvPr/>
              </p:nvSpPr>
              <p:spPr>
                <a:xfrm>
                  <a:off x="3434502" y="6036552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1" name="Rectangle 490">
                  <a:extLst>
                    <a:ext uri="{FF2B5EF4-FFF2-40B4-BE49-F238E27FC236}">
                      <a16:creationId xmlns:a16="http://schemas.microsoft.com/office/drawing/2014/main" id="{D100A7B2-FFA0-47CF-AB66-FE00D0EB7F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4502" y="6036552"/>
                  <a:ext cx="274320" cy="274320"/>
                </a:xfrm>
                <a:prstGeom prst="rect">
                  <a:avLst/>
                </a:prstGeom>
                <a:blipFill>
                  <a:blip r:embed="rId152"/>
                  <a:stretch>
                    <a:fillRect l="-4255" r="-4255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2" name="Rectangle 491">
                  <a:extLst>
                    <a:ext uri="{FF2B5EF4-FFF2-40B4-BE49-F238E27FC236}">
                      <a16:creationId xmlns:a16="http://schemas.microsoft.com/office/drawing/2014/main" xmlns="" id="{33531240-8AF9-471F-AB92-B5B4BAD243E1}"/>
                    </a:ext>
                  </a:extLst>
                </p:cNvPr>
                <p:cNvSpPr/>
                <p:nvPr/>
              </p:nvSpPr>
              <p:spPr>
                <a:xfrm>
                  <a:off x="3784698" y="6036552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2" name="Rectangle 491">
                  <a:extLst>
                    <a:ext uri="{FF2B5EF4-FFF2-40B4-BE49-F238E27FC236}">
                      <a16:creationId xmlns:a16="http://schemas.microsoft.com/office/drawing/2014/main" id="{33531240-8AF9-471F-AB92-B5B4BAD243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4698" y="6036552"/>
                  <a:ext cx="274320" cy="274320"/>
                </a:xfrm>
                <a:prstGeom prst="rect">
                  <a:avLst/>
                </a:prstGeom>
                <a:blipFill>
                  <a:blip r:embed="rId153"/>
                  <a:stretch>
                    <a:fillRect l="-6383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3" name="Rectangle 492">
                  <a:extLst>
                    <a:ext uri="{FF2B5EF4-FFF2-40B4-BE49-F238E27FC236}">
                      <a16:creationId xmlns:a16="http://schemas.microsoft.com/office/drawing/2014/main" xmlns="" id="{29638DA2-7E57-490E-B18C-66566EC71D8E}"/>
                    </a:ext>
                  </a:extLst>
                </p:cNvPr>
                <p:cNvSpPr/>
                <p:nvPr/>
              </p:nvSpPr>
              <p:spPr>
                <a:xfrm>
                  <a:off x="4136179" y="6036552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3" name="Rectangle 492">
                  <a:extLst>
                    <a:ext uri="{FF2B5EF4-FFF2-40B4-BE49-F238E27FC236}">
                      <a16:creationId xmlns:a16="http://schemas.microsoft.com/office/drawing/2014/main" id="{29638DA2-7E57-490E-B18C-66566EC71D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6179" y="6036552"/>
                  <a:ext cx="274320" cy="274320"/>
                </a:xfrm>
                <a:prstGeom prst="rect">
                  <a:avLst/>
                </a:prstGeom>
                <a:blipFill>
                  <a:blip r:embed="rId154"/>
                  <a:stretch>
                    <a:fillRect l="-4255" r="-4255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4" name="Rectangle 493">
                  <a:extLst>
                    <a:ext uri="{FF2B5EF4-FFF2-40B4-BE49-F238E27FC236}">
                      <a16:creationId xmlns:a16="http://schemas.microsoft.com/office/drawing/2014/main" xmlns="" id="{CD8323F7-273C-4044-919A-35D733ADB901}"/>
                    </a:ext>
                  </a:extLst>
                </p:cNvPr>
                <p:cNvSpPr/>
                <p:nvPr/>
              </p:nvSpPr>
              <p:spPr>
                <a:xfrm>
                  <a:off x="4586526" y="6032869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4" name="Rectangle 493">
                  <a:extLst>
                    <a:ext uri="{FF2B5EF4-FFF2-40B4-BE49-F238E27FC236}">
                      <a16:creationId xmlns:a16="http://schemas.microsoft.com/office/drawing/2014/main" id="{CD8323F7-273C-4044-919A-35D733ADB9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6526" y="6032869"/>
                  <a:ext cx="274320" cy="274320"/>
                </a:xfrm>
                <a:prstGeom prst="rect">
                  <a:avLst/>
                </a:prstGeom>
                <a:blipFill>
                  <a:blip r:embed="rId155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5" name="Rectangle 494">
                  <a:extLst>
                    <a:ext uri="{FF2B5EF4-FFF2-40B4-BE49-F238E27FC236}">
                      <a16:creationId xmlns:a16="http://schemas.microsoft.com/office/drawing/2014/main" xmlns="" id="{7D556420-7B02-45B7-B3C5-C77D3C1EC62C}"/>
                    </a:ext>
                  </a:extLst>
                </p:cNvPr>
                <p:cNvSpPr/>
                <p:nvPr/>
              </p:nvSpPr>
              <p:spPr>
                <a:xfrm>
                  <a:off x="5029703" y="6034403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5" name="Rectangle 494">
                  <a:extLst>
                    <a:ext uri="{FF2B5EF4-FFF2-40B4-BE49-F238E27FC236}">
                      <a16:creationId xmlns:a16="http://schemas.microsoft.com/office/drawing/2014/main" id="{7D556420-7B02-45B7-B3C5-C77D3C1EC6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9703" y="6034403"/>
                  <a:ext cx="274320" cy="274320"/>
                </a:xfrm>
                <a:prstGeom prst="rect">
                  <a:avLst/>
                </a:prstGeom>
                <a:blipFill>
                  <a:blip r:embed="rId156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6" name="Straight Arrow Connector 495">
              <a:extLst>
                <a:ext uri="{FF2B5EF4-FFF2-40B4-BE49-F238E27FC236}">
                  <a16:creationId xmlns:a16="http://schemas.microsoft.com/office/drawing/2014/main" xmlns="" id="{A24013F2-7B4F-4A90-A5CD-5EC9149CABE1}"/>
                </a:ext>
              </a:extLst>
            </p:cNvPr>
            <p:cNvCxnSpPr>
              <a:stCxn id="494" idx="3"/>
              <a:endCxn id="495" idx="1"/>
            </p:cNvCxnSpPr>
            <p:nvPr/>
          </p:nvCxnSpPr>
          <p:spPr>
            <a:xfrm>
              <a:off x="4860846" y="6170029"/>
              <a:ext cx="168857" cy="15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7" name="Rectangle 496">
                  <a:extLst>
                    <a:ext uri="{FF2B5EF4-FFF2-40B4-BE49-F238E27FC236}">
                      <a16:creationId xmlns:a16="http://schemas.microsoft.com/office/drawing/2014/main" xmlns="" id="{988E7DDF-81C4-4770-A0C5-2EC6B3157829}"/>
                    </a:ext>
                  </a:extLst>
                </p:cNvPr>
                <p:cNvSpPr/>
                <p:nvPr/>
              </p:nvSpPr>
              <p:spPr>
                <a:xfrm>
                  <a:off x="5478438" y="6032844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7" name="Rectangle 496">
                  <a:extLst>
                    <a:ext uri="{FF2B5EF4-FFF2-40B4-BE49-F238E27FC236}">
                      <a16:creationId xmlns:a16="http://schemas.microsoft.com/office/drawing/2014/main" id="{988E7DDF-81C4-4770-A0C5-2EC6B31578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8438" y="6032844"/>
                  <a:ext cx="274320" cy="274320"/>
                </a:xfrm>
                <a:prstGeom prst="rect">
                  <a:avLst/>
                </a:prstGeom>
                <a:blipFill>
                  <a:blip r:embed="rId157"/>
                  <a:stretch>
                    <a:fillRect l="-4255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8" name="Straight Arrow Connector 497">
              <a:extLst>
                <a:ext uri="{FF2B5EF4-FFF2-40B4-BE49-F238E27FC236}">
                  <a16:creationId xmlns:a16="http://schemas.microsoft.com/office/drawing/2014/main" xmlns="" id="{02A257F8-D195-4561-9F27-FCD45535F7D3}"/>
                </a:ext>
              </a:extLst>
            </p:cNvPr>
            <p:cNvCxnSpPr>
              <a:stCxn id="495" idx="3"/>
              <a:endCxn id="497" idx="1"/>
            </p:cNvCxnSpPr>
            <p:nvPr/>
          </p:nvCxnSpPr>
          <p:spPr>
            <a:xfrm flipV="1">
              <a:off x="5304023" y="6170004"/>
              <a:ext cx="174415" cy="15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9" name="Rectangle 498">
                  <a:extLst>
                    <a:ext uri="{FF2B5EF4-FFF2-40B4-BE49-F238E27FC236}">
                      <a16:creationId xmlns:a16="http://schemas.microsoft.com/office/drawing/2014/main" xmlns="" id="{09A56335-6542-4551-944D-8D1F53575683}"/>
                    </a:ext>
                  </a:extLst>
                </p:cNvPr>
                <p:cNvSpPr/>
                <p:nvPr/>
              </p:nvSpPr>
              <p:spPr>
                <a:xfrm>
                  <a:off x="8571646" y="6040649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9" name="Rectangle 498">
                  <a:extLst>
                    <a:ext uri="{FF2B5EF4-FFF2-40B4-BE49-F238E27FC236}">
                      <a16:creationId xmlns:a16="http://schemas.microsoft.com/office/drawing/2014/main" id="{09A56335-6542-4551-944D-8D1F535756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1646" y="6040649"/>
                  <a:ext cx="274320" cy="274320"/>
                </a:xfrm>
                <a:prstGeom prst="rect">
                  <a:avLst/>
                </a:prstGeom>
                <a:blipFill>
                  <a:blip r:embed="rId158"/>
                  <a:stretch>
                    <a:fillRect l="-6383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0" name="Straight Arrow Connector 499">
              <a:extLst>
                <a:ext uri="{FF2B5EF4-FFF2-40B4-BE49-F238E27FC236}">
                  <a16:creationId xmlns:a16="http://schemas.microsoft.com/office/drawing/2014/main" xmlns="" id="{2C93EA65-4788-4EB0-9B84-F2168E213B57}"/>
                </a:ext>
              </a:extLst>
            </p:cNvPr>
            <p:cNvCxnSpPr>
              <a:endCxn id="490" idx="0"/>
            </p:cNvCxnSpPr>
            <p:nvPr/>
          </p:nvCxnSpPr>
          <p:spPr>
            <a:xfrm>
              <a:off x="3214986" y="5847637"/>
              <a:ext cx="669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1" name="Rectangle 500">
                  <a:extLst>
                    <a:ext uri="{FF2B5EF4-FFF2-40B4-BE49-F238E27FC236}">
                      <a16:creationId xmlns:a16="http://schemas.microsoft.com/office/drawing/2014/main" xmlns="" id="{10C38BBE-0443-46D2-B635-2415A2ACBE01}"/>
                    </a:ext>
                  </a:extLst>
                </p:cNvPr>
                <p:cNvSpPr/>
                <p:nvPr/>
              </p:nvSpPr>
              <p:spPr>
                <a:xfrm>
                  <a:off x="6369623" y="5571811"/>
                  <a:ext cx="2023555" cy="27432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1" name="Rectangle 500">
                  <a:extLst>
                    <a:ext uri="{FF2B5EF4-FFF2-40B4-BE49-F238E27FC236}">
                      <a16:creationId xmlns:a16="http://schemas.microsoft.com/office/drawing/2014/main" id="{10C38BBE-0443-46D2-B635-2415A2ACBE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9623" y="5571811"/>
                  <a:ext cx="2023555" cy="274320"/>
                </a:xfrm>
                <a:prstGeom prst="rect">
                  <a:avLst/>
                </a:prstGeom>
                <a:blipFill>
                  <a:blip r:embed="rId15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2" name="Straight Arrow Connector 501">
              <a:extLst>
                <a:ext uri="{FF2B5EF4-FFF2-40B4-BE49-F238E27FC236}">
                  <a16:creationId xmlns:a16="http://schemas.microsoft.com/office/drawing/2014/main" xmlns="" id="{3276F0B1-7892-4F2E-B2C0-82C8E2BE7510}"/>
                </a:ext>
              </a:extLst>
            </p:cNvPr>
            <p:cNvCxnSpPr>
              <a:stCxn id="518" idx="2"/>
              <a:endCxn id="494" idx="0"/>
            </p:cNvCxnSpPr>
            <p:nvPr/>
          </p:nvCxnSpPr>
          <p:spPr>
            <a:xfrm>
              <a:off x="4716775" y="5846156"/>
              <a:ext cx="6911" cy="1867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Straight Arrow Connector 502">
              <a:extLst>
                <a:ext uri="{FF2B5EF4-FFF2-40B4-BE49-F238E27FC236}">
                  <a16:creationId xmlns:a16="http://schemas.microsoft.com/office/drawing/2014/main" xmlns="" id="{FFC9FBB3-D1CC-4687-B86E-9555E64E79BF}"/>
                </a:ext>
              </a:extLst>
            </p:cNvPr>
            <p:cNvCxnSpPr>
              <a:stCxn id="520" idx="2"/>
              <a:endCxn id="495" idx="0"/>
            </p:cNvCxnSpPr>
            <p:nvPr/>
          </p:nvCxnSpPr>
          <p:spPr>
            <a:xfrm>
              <a:off x="5159952" y="5847690"/>
              <a:ext cx="6911" cy="1867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Straight Arrow Connector 503">
              <a:extLst>
                <a:ext uri="{FF2B5EF4-FFF2-40B4-BE49-F238E27FC236}">
                  <a16:creationId xmlns:a16="http://schemas.microsoft.com/office/drawing/2014/main" xmlns="" id="{176FC2F4-6289-47BA-B2A0-1C33DEA84DD5}"/>
                </a:ext>
              </a:extLst>
            </p:cNvPr>
            <p:cNvCxnSpPr>
              <a:stCxn id="522" idx="2"/>
              <a:endCxn id="497" idx="0"/>
            </p:cNvCxnSpPr>
            <p:nvPr/>
          </p:nvCxnSpPr>
          <p:spPr>
            <a:xfrm>
              <a:off x="5608687" y="5846131"/>
              <a:ext cx="6911" cy="1867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Straight Arrow Connector 504">
              <a:extLst>
                <a:ext uri="{FF2B5EF4-FFF2-40B4-BE49-F238E27FC236}">
                  <a16:creationId xmlns:a16="http://schemas.microsoft.com/office/drawing/2014/main" xmlns="" id="{5263FAED-6ADF-4CE0-9C35-481F2B4559B9}"/>
                </a:ext>
              </a:extLst>
            </p:cNvPr>
            <p:cNvCxnSpPr>
              <a:endCxn id="506" idx="1"/>
            </p:cNvCxnSpPr>
            <p:nvPr/>
          </p:nvCxnSpPr>
          <p:spPr>
            <a:xfrm>
              <a:off x="8399641" y="5708971"/>
              <a:ext cx="17200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6" name="Rectangle 505">
                  <a:extLst>
                    <a:ext uri="{FF2B5EF4-FFF2-40B4-BE49-F238E27FC236}">
                      <a16:creationId xmlns:a16="http://schemas.microsoft.com/office/drawing/2014/main" xmlns="" id="{CFA71E5A-0D7F-48BE-A56F-BD1D73CF6DDA}"/>
                    </a:ext>
                  </a:extLst>
                </p:cNvPr>
                <p:cNvSpPr/>
                <p:nvPr/>
              </p:nvSpPr>
              <p:spPr>
                <a:xfrm>
                  <a:off x="8571646" y="5571811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6" name="Rectangle 505">
                  <a:extLst>
                    <a:ext uri="{FF2B5EF4-FFF2-40B4-BE49-F238E27FC236}">
                      <a16:creationId xmlns:a16="http://schemas.microsoft.com/office/drawing/2014/main" id="{CFA71E5A-0D7F-48BE-A56F-BD1D73CF6D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1646" y="5571811"/>
                  <a:ext cx="274320" cy="274320"/>
                </a:xfrm>
                <a:prstGeom prst="rect">
                  <a:avLst/>
                </a:prstGeom>
                <a:blipFill>
                  <a:blip r:embed="rId160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7" name="Straight Arrow Connector 506">
              <a:extLst>
                <a:ext uri="{FF2B5EF4-FFF2-40B4-BE49-F238E27FC236}">
                  <a16:creationId xmlns:a16="http://schemas.microsoft.com/office/drawing/2014/main" xmlns="" id="{25777267-889B-4F16-BE51-EC18DFE9F186}"/>
                </a:ext>
              </a:extLst>
            </p:cNvPr>
            <p:cNvCxnSpPr>
              <a:stCxn id="506" idx="2"/>
              <a:endCxn id="499" idx="0"/>
            </p:cNvCxnSpPr>
            <p:nvPr/>
          </p:nvCxnSpPr>
          <p:spPr>
            <a:xfrm>
              <a:off x="8708806" y="5846131"/>
              <a:ext cx="0" cy="1945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Straight Arrow Connector 507">
              <a:extLst>
                <a:ext uri="{FF2B5EF4-FFF2-40B4-BE49-F238E27FC236}">
                  <a16:creationId xmlns:a16="http://schemas.microsoft.com/office/drawing/2014/main" xmlns="" id="{11E8666E-0CE4-49C0-B19D-FA8C743E7F40}"/>
                </a:ext>
              </a:extLst>
            </p:cNvPr>
            <p:cNvCxnSpPr>
              <a:stCxn id="538" idx="3"/>
              <a:endCxn id="499" idx="1"/>
            </p:cNvCxnSpPr>
            <p:nvPr/>
          </p:nvCxnSpPr>
          <p:spPr>
            <a:xfrm flipV="1">
              <a:off x="8395831" y="6177809"/>
              <a:ext cx="175815" cy="12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Arrow Connector 508">
              <a:extLst>
                <a:ext uri="{FF2B5EF4-FFF2-40B4-BE49-F238E27FC236}">
                  <a16:creationId xmlns:a16="http://schemas.microsoft.com/office/drawing/2014/main" xmlns="" id="{46B53B86-04A2-4804-B015-4E38670D8E20}"/>
                </a:ext>
              </a:extLst>
            </p:cNvPr>
            <p:cNvCxnSpPr>
              <a:stCxn id="524" idx="3"/>
              <a:endCxn id="501" idx="1"/>
            </p:cNvCxnSpPr>
            <p:nvPr/>
          </p:nvCxnSpPr>
          <p:spPr>
            <a:xfrm>
              <a:off x="6199092" y="5708971"/>
              <a:ext cx="17053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Straight Arrow Connector 509">
              <a:extLst>
                <a:ext uri="{FF2B5EF4-FFF2-40B4-BE49-F238E27FC236}">
                  <a16:creationId xmlns:a16="http://schemas.microsoft.com/office/drawing/2014/main" xmlns="" id="{F4A48DE8-6DA7-4ECB-8B22-5CD734DFCCF7}"/>
                </a:ext>
              </a:extLst>
            </p:cNvPr>
            <p:cNvCxnSpPr>
              <a:stCxn id="487" idx="3"/>
              <a:endCxn id="518" idx="1"/>
            </p:cNvCxnSpPr>
            <p:nvPr/>
          </p:nvCxnSpPr>
          <p:spPr>
            <a:xfrm flipV="1">
              <a:off x="4415546" y="5708996"/>
              <a:ext cx="164069" cy="21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Straight Arrow Connector 510">
              <a:extLst>
                <a:ext uri="{FF2B5EF4-FFF2-40B4-BE49-F238E27FC236}">
                  <a16:creationId xmlns:a16="http://schemas.microsoft.com/office/drawing/2014/main" xmlns="" id="{6DD162D1-1377-4794-AF1C-0886E2E6B57C}"/>
                </a:ext>
              </a:extLst>
            </p:cNvPr>
            <p:cNvCxnSpPr>
              <a:stCxn id="493" idx="3"/>
              <a:endCxn id="494" idx="1"/>
            </p:cNvCxnSpPr>
            <p:nvPr/>
          </p:nvCxnSpPr>
          <p:spPr>
            <a:xfrm flipV="1">
              <a:off x="4410499" y="6170029"/>
              <a:ext cx="176027" cy="36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Straight Arrow Connector 511">
              <a:extLst>
                <a:ext uri="{FF2B5EF4-FFF2-40B4-BE49-F238E27FC236}">
                  <a16:creationId xmlns:a16="http://schemas.microsoft.com/office/drawing/2014/main" xmlns="" id="{A65DC60A-BD09-4D4F-A65A-1734ED6ADF31}"/>
                </a:ext>
              </a:extLst>
            </p:cNvPr>
            <p:cNvCxnSpPr>
              <a:stCxn id="473" idx="3"/>
              <a:endCxn id="487" idx="1"/>
            </p:cNvCxnSpPr>
            <p:nvPr/>
          </p:nvCxnSpPr>
          <p:spPr>
            <a:xfrm flipV="1">
              <a:off x="2222133" y="5711128"/>
              <a:ext cx="165540" cy="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Straight Arrow Connector 512">
              <a:extLst>
                <a:ext uri="{FF2B5EF4-FFF2-40B4-BE49-F238E27FC236}">
                  <a16:creationId xmlns:a16="http://schemas.microsoft.com/office/drawing/2014/main" xmlns="" id="{759251D6-94A9-48E5-8C3A-695E92843E14}"/>
                </a:ext>
              </a:extLst>
            </p:cNvPr>
            <p:cNvCxnSpPr>
              <a:endCxn id="514" idx="1"/>
            </p:cNvCxnSpPr>
            <p:nvPr/>
          </p:nvCxnSpPr>
          <p:spPr>
            <a:xfrm>
              <a:off x="8851905" y="5707654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4" name="Rectangle 513">
                  <a:extLst>
                    <a:ext uri="{FF2B5EF4-FFF2-40B4-BE49-F238E27FC236}">
                      <a16:creationId xmlns:a16="http://schemas.microsoft.com/office/drawing/2014/main" xmlns="" id="{59FC0612-BF0E-457F-877A-4199FE402E2D}"/>
                    </a:ext>
                  </a:extLst>
                </p:cNvPr>
                <p:cNvSpPr/>
                <p:nvPr/>
              </p:nvSpPr>
              <p:spPr>
                <a:xfrm>
                  <a:off x="9016497" y="5570494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4" name="Rectangle 513">
                  <a:extLst>
                    <a:ext uri="{FF2B5EF4-FFF2-40B4-BE49-F238E27FC236}">
                      <a16:creationId xmlns:a16="http://schemas.microsoft.com/office/drawing/2014/main" id="{59FC0612-BF0E-457F-877A-4199FE402E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6497" y="5570494"/>
                  <a:ext cx="274320" cy="274320"/>
                </a:xfrm>
                <a:prstGeom prst="rect">
                  <a:avLst/>
                </a:prstGeom>
                <a:blipFill>
                  <a:blip r:embed="rId143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5" name="Straight Arrow Connector 514">
              <a:extLst>
                <a:ext uri="{FF2B5EF4-FFF2-40B4-BE49-F238E27FC236}">
                  <a16:creationId xmlns:a16="http://schemas.microsoft.com/office/drawing/2014/main" xmlns="" id="{8D1EC4E5-7FA9-46EF-A672-902CC269EE97}"/>
                </a:ext>
              </a:extLst>
            </p:cNvPr>
            <p:cNvCxnSpPr>
              <a:stCxn id="514" idx="2"/>
              <a:endCxn id="516" idx="0"/>
            </p:cNvCxnSpPr>
            <p:nvPr/>
          </p:nvCxnSpPr>
          <p:spPr>
            <a:xfrm>
              <a:off x="9153657" y="5844814"/>
              <a:ext cx="0" cy="1958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6" name="Rectangle 515">
                  <a:extLst>
                    <a:ext uri="{FF2B5EF4-FFF2-40B4-BE49-F238E27FC236}">
                      <a16:creationId xmlns:a16="http://schemas.microsoft.com/office/drawing/2014/main" xmlns="" id="{CA348973-C432-4820-92F7-0CA1D92AEF16}"/>
                    </a:ext>
                  </a:extLst>
                </p:cNvPr>
                <p:cNvSpPr/>
                <p:nvPr/>
              </p:nvSpPr>
              <p:spPr>
                <a:xfrm>
                  <a:off x="9016497" y="6040649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6" name="Rectangle 515">
                  <a:extLst>
                    <a:ext uri="{FF2B5EF4-FFF2-40B4-BE49-F238E27FC236}">
                      <a16:creationId xmlns:a16="http://schemas.microsoft.com/office/drawing/2014/main" id="{CA348973-C432-4820-92F7-0CA1D92AEF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6497" y="6040649"/>
                  <a:ext cx="274320" cy="274320"/>
                </a:xfrm>
                <a:prstGeom prst="rect">
                  <a:avLst/>
                </a:prstGeom>
                <a:blipFill>
                  <a:blip r:embed="rId161"/>
                  <a:stretch>
                    <a:fillRect l="-6383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7" name="Straight Arrow Connector 516">
              <a:extLst>
                <a:ext uri="{FF2B5EF4-FFF2-40B4-BE49-F238E27FC236}">
                  <a16:creationId xmlns:a16="http://schemas.microsoft.com/office/drawing/2014/main" xmlns="" id="{86EDDCDC-4067-4054-973E-DDEFC87FF7D8}"/>
                </a:ext>
              </a:extLst>
            </p:cNvPr>
            <p:cNvCxnSpPr>
              <a:stCxn id="499" idx="3"/>
              <a:endCxn id="516" idx="1"/>
            </p:cNvCxnSpPr>
            <p:nvPr/>
          </p:nvCxnSpPr>
          <p:spPr>
            <a:xfrm>
              <a:off x="8845966" y="6177809"/>
              <a:ext cx="17053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8" name="Rectangle 517">
                  <a:extLst>
                    <a:ext uri="{FF2B5EF4-FFF2-40B4-BE49-F238E27FC236}">
                      <a16:creationId xmlns:a16="http://schemas.microsoft.com/office/drawing/2014/main" xmlns="" id="{215FD820-9BDB-491A-AD35-2A6C21498E71}"/>
                    </a:ext>
                  </a:extLst>
                </p:cNvPr>
                <p:cNvSpPr/>
                <p:nvPr/>
              </p:nvSpPr>
              <p:spPr>
                <a:xfrm>
                  <a:off x="4579615" y="5571836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8" name="Rectangle 517">
                  <a:extLst>
                    <a:ext uri="{FF2B5EF4-FFF2-40B4-BE49-F238E27FC236}">
                      <a16:creationId xmlns:a16="http://schemas.microsoft.com/office/drawing/2014/main" id="{215FD820-9BDB-491A-AD35-2A6C21498E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9615" y="5571836"/>
                  <a:ext cx="274320" cy="274320"/>
                </a:xfrm>
                <a:prstGeom prst="rect">
                  <a:avLst/>
                </a:prstGeom>
                <a:blipFill>
                  <a:blip r:embed="rId160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9" name="Straight Arrow Connector 518">
              <a:extLst>
                <a:ext uri="{FF2B5EF4-FFF2-40B4-BE49-F238E27FC236}">
                  <a16:creationId xmlns:a16="http://schemas.microsoft.com/office/drawing/2014/main" xmlns="" id="{5B9C2156-9EA5-4152-8443-7179C315E494}"/>
                </a:ext>
              </a:extLst>
            </p:cNvPr>
            <p:cNvCxnSpPr>
              <a:stCxn id="518" idx="3"/>
              <a:endCxn id="520" idx="1"/>
            </p:cNvCxnSpPr>
            <p:nvPr/>
          </p:nvCxnSpPr>
          <p:spPr>
            <a:xfrm>
              <a:off x="4853935" y="5708996"/>
              <a:ext cx="168857" cy="15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0" name="Rectangle 519">
                  <a:extLst>
                    <a:ext uri="{FF2B5EF4-FFF2-40B4-BE49-F238E27FC236}">
                      <a16:creationId xmlns:a16="http://schemas.microsoft.com/office/drawing/2014/main" xmlns="" id="{6EBBB413-D337-4F44-85EC-C88844AF9D6D}"/>
                    </a:ext>
                  </a:extLst>
                </p:cNvPr>
                <p:cNvSpPr/>
                <p:nvPr/>
              </p:nvSpPr>
              <p:spPr>
                <a:xfrm>
                  <a:off x="5022792" y="5573370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20" name="Rectangle 519">
                  <a:extLst>
                    <a:ext uri="{FF2B5EF4-FFF2-40B4-BE49-F238E27FC236}">
                      <a16:creationId xmlns:a16="http://schemas.microsoft.com/office/drawing/2014/main" id="{6EBBB413-D337-4F44-85EC-C88844AF9D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2792" y="5573370"/>
                  <a:ext cx="274320" cy="274320"/>
                </a:xfrm>
                <a:prstGeom prst="rect">
                  <a:avLst/>
                </a:prstGeom>
                <a:blipFill>
                  <a:blip r:embed="rId160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1" name="Straight Arrow Connector 520">
              <a:extLst>
                <a:ext uri="{FF2B5EF4-FFF2-40B4-BE49-F238E27FC236}">
                  <a16:creationId xmlns:a16="http://schemas.microsoft.com/office/drawing/2014/main" xmlns="" id="{15055FDE-88A8-4B81-AEC6-D080650A10C9}"/>
                </a:ext>
              </a:extLst>
            </p:cNvPr>
            <p:cNvCxnSpPr>
              <a:stCxn id="520" idx="3"/>
              <a:endCxn id="522" idx="1"/>
            </p:cNvCxnSpPr>
            <p:nvPr/>
          </p:nvCxnSpPr>
          <p:spPr>
            <a:xfrm flipV="1">
              <a:off x="5297112" y="5708971"/>
              <a:ext cx="174415" cy="15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2" name="Rectangle 521">
                  <a:extLst>
                    <a:ext uri="{FF2B5EF4-FFF2-40B4-BE49-F238E27FC236}">
                      <a16:creationId xmlns:a16="http://schemas.microsoft.com/office/drawing/2014/main" xmlns="" id="{C271D494-1AED-4CBA-A6CC-FBC5AFF09A46}"/>
                    </a:ext>
                  </a:extLst>
                </p:cNvPr>
                <p:cNvSpPr/>
                <p:nvPr/>
              </p:nvSpPr>
              <p:spPr>
                <a:xfrm>
                  <a:off x="5471527" y="5571811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22" name="Rectangle 521">
                  <a:extLst>
                    <a:ext uri="{FF2B5EF4-FFF2-40B4-BE49-F238E27FC236}">
                      <a16:creationId xmlns:a16="http://schemas.microsoft.com/office/drawing/2014/main" id="{C271D494-1AED-4CBA-A6CC-FBC5AFF09A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1527" y="5571811"/>
                  <a:ext cx="274320" cy="274320"/>
                </a:xfrm>
                <a:prstGeom prst="rect">
                  <a:avLst/>
                </a:prstGeom>
                <a:blipFill>
                  <a:blip r:embed="rId162"/>
                  <a:stretch>
                    <a:fillRect l="-19149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3" name="Straight Arrow Connector 522">
              <a:extLst>
                <a:ext uri="{FF2B5EF4-FFF2-40B4-BE49-F238E27FC236}">
                  <a16:creationId xmlns:a16="http://schemas.microsoft.com/office/drawing/2014/main" xmlns="" id="{C25959E6-0A5F-4551-90AA-942A9175E963}"/>
                </a:ext>
              </a:extLst>
            </p:cNvPr>
            <p:cNvCxnSpPr>
              <a:cxnSpLocks/>
              <a:endCxn id="524" idx="1"/>
            </p:cNvCxnSpPr>
            <p:nvPr/>
          </p:nvCxnSpPr>
          <p:spPr>
            <a:xfrm>
              <a:off x="5760180" y="5708971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4" name="Rectangle 523">
                  <a:extLst>
                    <a:ext uri="{FF2B5EF4-FFF2-40B4-BE49-F238E27FC236}">
                      <a16:creationId xmlns:a16="http://schemas.microsoft.com/office/drawing/2014/main" xmlns="" id="{517633A7-009B-4D51-A2EB-B3A65F27AC0B}"/>
                    </a:ext>
                  </a:extLst>
                </p:cNvPr>
                <p:cNvSpPr/>
                <p:nvPr/>
              </p:nvSpPr>
              <p:spPr>
                <a:xfrm>
                  <a:off x="5924772" y="5571811"/>
                  <a:ext cx="274320" cy="2743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24" name="Rectangle 523">
                  <a:extLst>
                    <a:ext uri="{FF2B5EF4-FFF2-40B4-BE49-F238E27FC236}">
                      <a16:creationId xmlns:a16="http://schemas.microsoft.com/office/drawing/2014/main" id="{517633A7-009B-4D51-A2EB-B3A65F27AC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4772" y="5571811"/>
                  <a:ext cx="274320" cy="274320"/>
                </a:xfrm>
                <a:prstGeom prst="rect">
                  <a:avLst/>
                </a:prstGeom>
                <a:blipFill>
                  <a:blip r:embed="rId160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5" name="Straight Arrow Connector 524">
              <a:extLst>
                <a:ext uri="{FF2B5EF4-FFF2-40B4-BE49-F238E27FC236}">
                  <a16:creationId xmlns:a16="http://schemas.microsoft.com/office/drawing/2014/main" xmlns="" id="{2B9FB579-AB19-4846-9ED1-FB7EF9438372}"/>
                </a:ext>
              </a:extLst>
            </p:cNvPr>
            <p:cNvCxnSpPr>
              <a:stCxn id="524" idx="2"/>
              <a:endCxn id="526" idx="0"/>
            </p:cNvCxnSpPr>
            <p:nvPr/>
          </p:nvCxnSpPr>
          <p:spPr>
            <a:xfrm>
              <a:off x="6061932" y="5846131"/>
              <a:ext cx="1903" cy="1843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6" name="Rectangle 525">
                  <a:extLst>
                    <a:ext uri="{FF2B5EF4-FFF2-40B4-BE49-F238E27FC236}">
                      <a16:creationId xmlns:a16="http://schemas.microsoft.com/office/drawing/2014/main" xmlns="" id="{735E1344-B17C-4FE0-92F0-F5B771512E5D}"/>
                    </a:ext>
                  </a:extLst>
                </p:cNvPr>
                <p:cNvSpPr/>
                <p:nvPr/>
              </p:nvSpPr>
              <p:spPr>
                <a:xfrm>
                  <a:off x="5926675" y="6030517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6" name="Rectangle 525">
                  <a:extLst>
                    <a:ext uri="{FF2B5EF4-FFF2-40B4-BE49-F238E27FC236}">
                      <a16:creationId xmlns:a16="http://schemas.microsoft.com/office/drawing/2014/main" id="{735E1344-B17C-4FE0-92F0-F5B771512E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6675" y="6030517"/>
                  <a:ext cx="274320" cy="274320"/>
                </a:xfrm>
                <a:prstGeom prst="rect">
                  <a:avLst/>
                </a:prstGeom>
                <a:blipFill>
                  <a:blip r:embed="rId163"/>
                  <a:stretch>
                    <a:fillRect l="-6383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7" name="Straight Arrow Connector 526">
              <a:extLst>
                <a:ext uri="{FF2B5EF4-FFF2-40B4-BE49-F238E27FC236}">
                  <a16:creationId xmlns:a16="http://schemas.microsoft.com/office/drawing/2014/main" xmlns="" id="{9CA0C12D-DCA6-4148-B606-54FF2D252825}"/>
                </a:ext>
              </a:extLst>
            </p:cNvPr>
            <p:cNvCxnSpPr>
              <a:stCxn id="497" idx="3"/>
              <a:endCxn id="526" idx="1"/>
            </p:cNvCxnSpPr>
            <p:nvPr/>
          </p:nvCxnSpPr>
          <p:spPr>
            <a:xfrm flipV="1">
              <a:off x="5752758" y="6167677"/>
              <a:ext cx="173917" cy="232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Arrow Connector 527">
              <a:extLst>
                <a:ext uri="{FF2B5EF4-FFF2-40B4-BE49-F238E27FC236}">
                  <a16:creationId xmlns:a16="http://schemas.microsoft.com/office/drawing/2014/main" xmlns="" id="{01FE3D1B-4323-45C8-BE07-773461DDD9FF}"/>
                </a:ext>
              </a:extLst>
            </p:cNvPr>
            <p:cNvCxnSpPr>
              <a:endCxn id="529" idx="1"/>
            </p:cNvCxnSpPr>
            <p:nvPr/>
          </p:nvCxnSpPr>
          <p:spPr>
            <a:xfrm>
              <a:off x="9298229" y="5707764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9" name="Rectangle 528">
                  <a:extLst>
                    <a:ext uri="{FF2B5EF4-FFF2-40B4-BE49-F238E27FC236}">
                      <a16:creationId xmlns:a16="http://schemas.microsoft.com/office/drawing/2014/main" xmlns="" id="{5C631084-DFC9-45DD-9ABC-CD9235CA6A43}"/>
                    </a:ext>
                  </a:extLst>
                </p:cNvPr>
                <p:cNvSpPr/>
                <p:nvPr/>
              </p:nvSpPr>
              <p:spPr>
                <a:xfrm>
                  <a:off x="9462821" y="5570604"/>
                  <a:ext cx="274320" cy="2743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29" name="Rectangle 528">
                  <a:extLst>
                    <a:ext uri="{FF2B5EF4-FFF2-40B4-BE49-F238E27FC236}">
                      <a16:creationId xmlns:a16="http://schemas.microsoft.com/office/drawing/2014/main" id="{5C631084-DFC9-45DD-9ABC-CD9235CA6A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2821" y="5570604"/>
                  <a:ext cx="274320" cy="274320"/>
                </a:xfrm>
                <a:prstGeom prst="rect">
                  <a:avLst/>
                </a:prstGeom>
                <a:blipFill>
                  <a:blip r:embed="rId142"/>
                  <a:stretch>
                    <a:fillRect l="-21277" r="-1276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0" name="Straight Arrow Connector 529">
              <a:extLst>
                <a:ext uri="{FF2B5EF4-FFF2-40B4-BE49-F238E27FC236}">
                  <a16:creationId xmlns:a16="http://schemas.microsoft.com/office/drawing/2014/main" xmlns="" id="{9C68DE62-04E9-49F3-BDD9-EA6877A11F3E}"/>
                </a:ext>
              </a:extLst>
            </p:cNvPr>
            <p:cNvCxnSpPr>
              <a:stCxn id="529" idx="2"/>
              <a:endCxn id="531" idx="0"/>
            </p:cNvCxnSpPr>
            <p:nvPr/>
          </p:nvCxnSpPr>
          <p:spPr>
            <a:xfrm>
              <a:off x="9599981" y="5844924"/>
              <a:ext cx="0" cy="1958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1" name="Rectangle 530">
                  <a:extLst>
                    <a:ext uri="{FF2B5EF4-FFF2-40B4-BE49-F238E27FC236}">
                      <a16:creationId xmlns:a16="http://schemas.microsoft.com/office/drawing/2014/main" xmlns="" id="{27C381A1-2589-4400-9361-5678FEFA2A15}"/>
                    </a:ext>
                  </a:extLst>
                </p:cNvPr>
                <p:cNvSpPr/>
                <p:nvPr/>
              </p:nvSpPr>
              <p:spPr>
                <a:xfrm>
                  <a:off x="9462821" y="6040759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1" name="Rectangle 530">
                  <a:extLst>
                    <a:ext uri="{FF2B5EF4-FFF2-40B4-BE49-F238E27FC236}">
                      <a16:creationId xmlns:a16="http://schemas.microsoft.com/office/drawing/2014/main" id="{27C381A1-2589-4400-9361-5678FEFA2A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2821" y="6040759"/>
                  <a:ext cx="274320" cy="274320"/>
                </a:xfrm>
                <a:prstGeom prst="rect">
                  <a:avLst/>
                </a:prstGeom>
                <a:blipFill>
                  <a:blip r:embed="rId164"/>
                  <a:stretch>
                    <a:fillRect l="-4255" r="-4255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2" name="Straight Arrow Connector 531">
              <a:extLst>
                <a:ext uri="{FF2B5EF4-FFF2-40B4-BE49-F238E27FC236}">
                  <a16:creationId xmlns:a16="http://schemas.microsoft.com/office/drawing/2014/main" xmlns="" id="{99B499AD-8CDC-4F83-A3D1-510AF1D3D81B}"/>
                </a:ext>
              </a:extLst>
            </p:cNvPr>
            <p:cNvCxnSpPr>
              <a:endCxn id="531" idx="1"/>
            </p:cNvCxnSpPr>
            <p:nvPr/>
          </p:nvCxnSpPr>
          <p:spPr>
            <a:xfrm>
              <a:off x="9292290" y="6177919"/>
              <a:ext cx="17053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3" name="Rectangle 532">
                  <a:extLst>
                    <a:ext uri="{FF2B5EF4-FFF2-40B4-BE49-F238E27FC236}">
                      <a16:creationId xmlns:a16="http://schemas.microsoft.com/office/drawing/2014/main" xmlns="" id="{EC674D3E-493F-4C63-BC4B-941066E36119}"/>
                    </a:ext>
                  </a:extLst>
                </p:cNvPr>
                <p:cNvSpPr/>
                <p:nvPr/>
              </p:nvSpPr>
              <p:spPr>
                <a:xfrm>
                  <a:off x="6371526" y="6041920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3" name="Rectangle 532">
                  <a:extLst>
                    <a:ext uri="{FF2B5EF4-FFF2-40B4-BE49-F238E27FC236}">
                      <a16:creationId xmlns:a16="http://schemas.microsoft.com/office/drawing/2014/main" id="{EC674D3E-493F-4C63-BC4B-941066E361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1526" y="6041920"/>
                  <a:ext cx="274320" cy="274320"/>
                </a:xfrm>
                <a:prstGeom prst="rect">
                  <a:avLst/>
                </a:prstGeom>
                <a:blipFill>
                  <a:blip r:embed="rId165"/>
                  <a:stretch>
                    <a:fillRect l="-6383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4" name="Rectangle 533">
                  <a:extLst>
                    <a:ext uri="{FF2B5EF4-FFF2-40B4-BE49-F238E27FC236}">
                      <a16:creationId xmlns:a16="http://schemas.microsoft.com/office/drawing/2014/main" xmlns="" id="{A42F2C25-6B63-4F71-8546-937CD346558E}"/>
                    </a:ext>
                  </a:extLst>
                </p:cNvPr>
                <p:cNvSpPr/>
                <p:nvPr/>
              </p:nvSpPr>
              <p:spPr>
                <a:xfrm>
                  <a:off x="6721540" y="6041920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4" name="Rectangle 533">
                  <a:extLst>
                    <a:ext uri="{FF2B5EF4-FFF2-40B4-BE49-F238E27FC236}">
                      <a16:creationId xmlns:a16="http://schemas.microsoft.com/office/drawing/2014/main" id="{A42F2C25-6B63-4F71-8546-937CD34655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1540" y="6041920"/>
                  <a:ext cx="274320" cy="274320"/>
                </a:xfrm>
                <a:prstGeom prst="rect">
                  <a:avLst/>
                </a:prstGeom>
                <a:blipFill>
                  <a:blip r:embed="rId166"/>
                  <a:stretch>
                    <a:fillRect l="-4255" r="-4255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5" name="Rectangle 534">
                  <a:extLst>
                    <a:ext uri="{FF2B5EF4-FFF2-40B4-BE49-F238E27FC236}">
                      <a16:creationId xmlns:a16="http://schemas.microsoft.com/office/drawing/2014/main" xmlns="" id="{9655F364-DE96-4506-AE7B-E6D2E6AE1295}"/>
                    </a:ext>
                  </a:extLst>
                </p:cNvPr>
                <p:cNvSpPr/>
                <p:nvPr/>
              </p:nvSpPr>
              <p:spPr>
                <a:xfrm>
                  <a:off x="7069852" y="6040361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5" name="Rectangle 534">
                  <a:extLst>
                    <a:ext uri="{FF2B5EF4-FFF2-40B4-BE49-F238E27FC236}">
                      <a16:creationId xmlns:a16="http://schemas.microsoft.com/office/drawing/2014/main" id="{9655F364-DE96-4506-AE7B-E6D2E6AE12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9852" y="6040361"/>
                  <a:ext cx="274320" cy="274320"/>
                </a:xfrm>
                <a:prstGeom prst="rect">
                  <a:avLst/>
                </a:prstGeom>
                <a:blipFill>
                  <a:blip r:embed="rId167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6" name="Rectangle 535">
                  <a:extLst>
                    <a:ext uri="{FF2B5EF4-FFF2-40B4-BE49-F238E27FC236}">
                      <a16:creationId xmlns:a16="http://schemas.microsoft.com/office/drawing/2014/main" xmlns="" id="{276EDAD2-5A19-4FBF-8551-4B1A13F8427F}"/>
                    </a:ext>
                  </a:extLst>
                </p:cNvPr>
                <p:cNvSpPr/>
                <p:nvPr/>
              </p:nvSpPr>
              <p:spPr>
                <a:xfrm>
                  <a:off x="7419834" y="6041920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6" name="Rectangle 535">
                  <a:extLst>
                    <a:ext uri="{FF2B5EF4-FFF2-40B4-BE49-F238E27FC236}">
                      <a16:creationId xmlns:a16="http://schemas.microsoft.com/office/drawing/2014/main" id="{276EDAD2-5A19-4FBF-8551-4B1A13F842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9834" y="6041920"/>
                  <a:ext cx="274320" cy="274320"/>
                </a:xfrm>
                <a:prstGeom prst="rect">
                  <a:avLst/>
                </a:prstGeom>
                <a:blipFill>
                  <a:blip r:embed="rId168"/>
                  <a:stretch>
                    <a:fillRect l="-6383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7" name="Rectangle 536">
                  <a:extLst>
                    <a:ext uri="{FF2B5EF4-FFF2-40B4-BE49-F238E27FC236}">
                      <a16:creationId xmlns:a16="http://schemas.microsoft.com/office/drawing/2014/main" xmlns="" id="{B7F8D1B6-F12A-4173-BBAB-2ECA4526E0A7}"/>
                    </a:ext>
                  </a:extLst>
                </p:cNvPr>
                <p:cNvSpPr/>
                <p:nvPr/>
              </p:nvSpPr>
              <p:spPr>
                <a:xfrm>
                  <a:off x="7770030" y="6041920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7" name="Rectangle 536">
                  <a:extLst>
                    <a:ext uri="{FF2B5EF4-FFF2-40B4-BE49-F238E27FC236}">
                      <a16:creationId xmlns:a16="http://schemas.microsoft.com/office/drawing/2014/main" id="{B7F8D1B6-F12A-4173-BBAB-2ECA4526E0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0030" y="6041920"/>
                  <a:ext cx="274320" cy="274320"/>
                </a:xfrm>
                <a:prstGeom prst="rect">
                  <a:avLst/>
                </a:prstGeom>
                <a:blipFill>
                  <a:blip r:embed="rId169"/>
                  <a:stretch>
                    <a:fillRect l="-4255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8" name="Rectangle 537">
                  <a:extLst>
                    <a:ext uri="{FF2B5EF4-FFF2-40B4-BE49-F238E27FC236}">
                      <a16:creationId xmlns:a16="http://schemas.microsoft.com/office/drawing/2014/main" xmlns="" id="{821ED3B0-D814-433A-8C04-E91915BD620A}"/>
                    </a:ext>
                  </a:extLst>
                </p:cNvPr>
                <p:cNvSpPr/>
                <p:nvPr/>
              </p:nvSpPr>
              <p:spPr>
                <a:xfrm>
                  <a:off x="8121511" y="6041920"/>
                  <a:ext cx="274320" cy="274320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8" name="Rectangle 537">
                  <a:extLst>
                    <a:ext uri="{FF2B5EF4-FFF2-40B4-BE49-F238E27FC236}">
                      <a16:creationId xmlns:a16="http://schemas.microsoft.com/office/drawing/2014/main" id="{821ED3B0-D814-433A-8C04-E91915BD62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1511" y="6041920"/>
                  <a:ext cx="274320" cy="274320"/>
                </a:xfrm>
                <a:prstGeom prst="rect">
                  <a:avLst/>
                </a:prstGeom>
                <a:blipFill>
                  <a:blip r:embed="rId170"/>
                  <a:stretch>
                    <a:fillRect l="-6383" r="-2128" b="-63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9" name="Straight Arrow Connector 538">
              <a:extLst>
                <a:ext uri="{FF2B5EF4-FFF2-40B4-BE49-F238E27FC236}">
                  <a16:creationId xmlns:a16="http://schemas.microsoft.com/office/drawing/2014/main" xmlns="" id="{10CA6815-9EA3-4B1B-B13A-ACB6195B553E}"/>
                </a:ext>
              </a:extLst>
            </p:cNvPr>
            <p:cNvCxnSpPr>
              <a:endCxn id="491" idx="0"/>
            </p:cNvCxnSpPr>
            <p:nvPr/>
          </p:nvCxnSpPr>
          <p:spPr>
            <a:xfrm>
              <a:off x="3556422" y="5850910"/>
              <a:ext cx="0" cy="1856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Arrow Connector 539">
              <a:extLst>
                <a:ext uri="{FF2B5EF4-FFF2-40B4-BE49-F238E27FC236}">
                  <a16:creationId xmlns:a16="http://schemas.microsoft.com/office/drawing/2014/main" xmlns="" id="{C4E276EE-F752-48BE-A13A-BE4C798F770B}"/>
                </a:ext>
              </a:extLst>
            </p:cNvPr>
            <p:cNvCxnSpPr>
              <a:endCxn id="492" idx="0"/>
            </p:cNvCxnSpPr>
            <p:nvPr/>
          </p:nvCxnSpPr>
          <p:spPr>
            <a:xfrm flipH="1">
              <a:off x="3921858" y="5854726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Arrow Connector 540">
              <a:extLst>
                <a:ext uri="{FF2B5EF4-FFF2-40B4-BE49-F238E27FC236}">
                  <a16:creationId xmlns:a16="http://schemas.microsoft.com/office/drawing/2014/main" xmlns="" id="{01E7BF7C-F394-4197-AB65-D243DB98E91D}"/>
                </a:ext>
              </a:extLst>
            </p:cNvPr>
            <p:cNvCxnSpPr>
              <a:endCxn id="493" idx="0"/>
            </p:cNvCxnSpPr>
            <p:nvPr/>
          </p:nvCxnSpPr>
          <p:spPr>
            <a:xfrm>
              <a:off x="4273339" y="5855968"/>
              <a:ext cx="0" cy="1805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Arrow Connector 541">
              <a:extLst>
                <a:ext uri="{FF2B5EF4-FFF2-40B4-BE49-F238E27FC236}">
                  <a16:creationId xmlns:a16="http://schemas.microsoft.com/office/drawing/2014/main" xmlns="" id="{2C43A608-82FF-4D06-BC14-0BA1D5E6B276}"/>
                </a:ext>
              </a:extLst>
            </p:cNvPr>
            <p:cNvCxnSpPr>
              <a:endCxn id="489" idx="0"/>
            </p:cNvCxnSpPr>
            <p:nvPr/>
          </p:nvCxnSpPr>
          <p:spPr>
            <a:xfrm>
              <a:off x="2870377" y="5854726"/>
              <a:ext cx="2991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Arrow Connector 542">
              <a:extLst>
                <a:ext uri="{FF2B5EF4-FFF2-40B4-BE49-F238E27FC236}">
                  <a16:creationId xmlns:a16="http://schemas.microsoft.com/office/drawing/2014/main" xmlns="" id="{A74623D7-FBD1-4686-887C-52918BB0F608}"/>
                </a:ext>
              </a:extLst>
            </p:cNvPr>
            <p:cNvCxnSpPr>
              <a:endCxn id="488" idx="0"/>
            </p:cNvCxnSpPr>
            <p:nvPr/>
          </p:nvCxnSpPr>
          <p:spPr>
            <a:xfrm>
              <a:off x="2511342" y="5854726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Straight Arrow Connector 543">
              <a:extLst>
                <a:ext uri="{FF2B5EF4-FFF2-40B4-BE49-F238E27FC236}">
                  <a16:creationId xmlns:a16="http://schemas.microsoft.com/office/drawing/2014/main" xmlns="" id="{5E4AB974-AA92-4B47-9F12-04426ED8A8D8}"/>
                </a:ext>
              </a:extLst>
            </p:cNvPr>
            <p:cNvCxnSpPr/>
            <p:nvPr/>
          </p:nvCxnSpPr>
          <p:spPr>
            <a:xfrm>
              <a:off x="7220330" y="5854726"/>
              <a:ext cx="6694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Straight Arrow Connector 544">
              <a:extLst>
                <a:ext uri="{FF2B5EF4-FFF2-40B4-BE49-F238E27FC236}">
                  <a16:creationId xmlns:a16="http://schemas.microsoft.com/office/drawing/2014/main" xmlns="" id="{901D6800-E876-4881-9BE2-00B68803A67E}"/>
                </a:ext>
              </a:extLst>
            </p:cNvPr>
            <p:cNvCxnSpPr/>
            <p:nvPr/>
          </p:nvCxnSpPr>
          <p:spPr>
            <a:xfrm>
              <a:off x="7561766" y="5857999"/>
              <a:ext cx="0" cy="1856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Arrow Connector 545">
              <a:extLst>
                <a:ext uri="{FF2B5EF4-FFF2-40B4-BE49-F238E27FC236}">
                  <a16:creationId xmlns:a16="http://schemas.microsoft.com/office/drawing/2014/main" xmlns="" id="{BD3D2E09-F256-4B91-8D88-57C6D281AB8F}"/>
                </a:ext>
              </a:extLst>
            </p:cNvPr>
            <p:cNvCxnSpPr/>
            <p:nvPr/>
          </p:nvCxnSpPr>
          <p:spPr>
            <a:xfrm flipH="1">
              <a:off x="7927202" y="5861815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Straight Arrow Connector 546">
              <a:extLst>
                <a:ext uri="{FF2B5EF4-FFF2-40B4-BE49-F238E27FC236}">
                  <a16:creationId xmlns:a16="http://schemas.microsoft.com/office/drawing/2014/main" xmlns="" id="{2238B829-6CA8-46FD-87D6-2C7C4E5A7CF2}"/>
                </a:ext>
              </a:extLst>
            </p:cNvPr>
            <p:cNvCxnSpPr/>
            <p:nvPr/>
          </p:nvCxnSpPr>
          <p:spPr>
            <a:xfrm>
              <a:off x="8278683" y="5863057"/>
              <a:ext cx="0" cy="1805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Arrow Connector 547">
              <a:extLst>
                <a:ext uri="{FF2B5EF4-FFF2-40B4-BE49-F238E27FC236}">
                  <a16:creationId xmlns:a16="http://schemas.microsoft.com/office/drawing/2014/main" xmlns="" id="{E4BD03B0-EE94-4503-8090-E7E32F696503}"/>
                </a:ext>
              </a:extLst>
            </p:cNvPr>
            <p:cNvCxnSpPr/>
            <p:nvPr/>
          </p:nvCxnSpPr>
          <p:spPr>
            <a:xfrm>
              <a:off x="6875721" y="5861815"/>
              <a:ext cx="2991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Straight Arrow Connector 548">
              <a:extLst>
                <a:ext uri="{FF2B5EF4-FFF2-40B4-BE49-F238E27FC236}">
                  <a16:creationId xmlns:a16="http://schemas.microsoft.com/office/drawing/2014/main" xmlns="" id="{FCFFD674-F799-4D9D-A436-537344749A9A}"/>
                </a:ext>
              </a:extLst>
            </p:cNvPr>
            <p:cNvCxnSpPr/>
            <p:nvPr/>
          </p:nvCxnSpPr>
          <p:spPr>
            <a:xfrm>
              <a:off x="6516686" y="5861815"/>
              <a:ext cx="0" cy="1818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0" name="TextBox 549">
              <a:extLst>
                <a:ext uri="{FF2B5EF4-FFF2-40B4-BE49-F238E27FC236}">
                  <a16:creationId xmlns:a16="http://schemas.microsoft.com/office/drawing/2014/main" xmlns="" id="{5CF4E877-D7E1-46C2-812D-3DA23BBEDF13}"/>
                </a:ext>
              </a:extLst>
            </p:cNvPr>
            <p:cNvSpPr txBox="1"/>
            <p:nvPr/>
          </p:nvSpPr>
          <p:spPr>
            <a:xfrm>
              <a:off x="10304399" y="5468470"/>
              <a:ext cx="193852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Hidden</a:t>
              </a:r>
            </a:p>
          </p:txBody>
        </p:sp>
        <p:sp>
          <p:nvSpPr>
            <p:cNvPr id="551" name="TextBox 550">
              <a:extLst>
                <a:ext uri="{FF2B5EF4-FFF2-40B4-BE49-F238E27FC236}">
                  <a16:creationId xmlns:a16="http://schemas.microsoft.com/office/drawing/2014/main" xmlns="" id="{4EBD3605-B754-430D-84C9-3867B98A6FF9}"/>
                </a:ext>
              </a:extLst>
            </p:cNvPr>
            <p:cNvSpPr txBox="1"/>
            <p:nvPr/>
          </p:nvSpPr>
          <p:spPr>
            <a:xfrm>
              <a:off x="10304399" y="5938019"/>
              <a:ext cx="193852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Observed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2" name="Rectangle 551">
                  <a:extLst>
                    <a:ext uri="{FF2B5EF4-FFF2-40B4-BE49-F238E27FC236}">
                      <a16:creationId xmlns:a16="http://schemas.microsoft.com/office/drawing/2014/main" xmlns="" id="{9A7C13AE-37FB-4E88-8A50-4ABA7362FF53}"/>
                    </a:ext>
                  </a:extLst>
                </p:cNvPr>
                <p:cNvSpPr/>
                <p:nvPr/>
              </p:nvSpPr>
              <p:spPr>
                <a:xfrm>
                  <a:off x="170170" y="6044695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 w="38100">
                  <a:solidFill>
                    <a:srgbClr val="C0000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2" name="Rectangle 551">
                  <a:extLst>
                    <a:ext uri="{FF2B5EF4-FFF2-40B4-BE49-F238E27FC236}">
                      <a16:creationId xmlns:a16="http://schemas.microsoft.com/office/drawing/2014/main" id="{9A7C13AE-37FB-4E88-8A50-4ABA7362FF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170" y="6044695"/>
                  <a:ext cx="274320" cy="274320"/>
                </a:xfrm>
                <a:prstGeom prst="rect">
                  <a:avLst/>
                </a:prstGeom>
                <a:blipFill>
                  <a:blip r:embed="rId235"/>
                  <a:stretch>
                    <a:fillRect l="-1961"/>
                  </a:stretch>
                </a:blipFill>
                <a:ln w="38100">
                  <a:solidFill>
                    <a:srgbClr val="C00000"/>
                  </a:solidFill>
                  <a:prstDash val="solid"/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3" name="Straight Arrow Connector 552">
              <a:extLst>
                <a:ext uri="{FF2B5EF4-FFF2-40B4-BE49-F238E27FC236}">
                  <a16:creationId xmlns:a16="http://schemas.microsoft.com/office/drawing/2014/main" xmlns="" id="{C90ED8F9-39EC-4CFC-8658-C151A1CDD893}"/>
                </a:ext>
              </a:extLst>
            </p:cNvPr>
            <p:cNvCxnSpPr>
              <a:stCxn id="554" idx="3"/>
            </p:cNvCxnSpPr>
            <p:nvPr/>
          </p:nvCxnSpPr>
          <p:spPr>
            <a:xfrm>
              <a:off x="450445" y="5715369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4" name="Rectangle 553">
                  <a:extLst>
                    <a:ext uri="{FF2B5EF4-FFF2-40B4-BE49-F238E27FC236}">
                      <a16:creationId xmlns:a16="http://schemas.microsoft.com/office/drawing/2014/main" xmlns="" id="{C2167E59-BEC0-422C-BD18-222023615593}"/>
                    </a:ext>
                  </a:extLst>
                </p:cNvPr>
                <p:cNvSpPr/>
                <p:nvPr/>
              </p:nvSpPr>
              <p:spPr>
                <a:xfrm>
                  <a:off x="176125" y="5578209"/>
                  <a:ext cx="274320" cy="27432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54" name="Rectangle 553">
                  <a:extLst>
                    <a:ext uri="{FF2B5EF4-FFF2-40B4-BE49-F238E27FC236}">
                      <a16:creationId xmlns:a16="http://schemas.microsoft.com/office/drawing/2014/main" id="{C2167E59-BEC0-422C-BD18-2220236155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125" y="5578209"/>
                  <a:ext cx="274320" cy="274320"/>
                </a:xfrm>
                <a:prstGeom prst="rect">
                  <a:avLst/>
                </a:prstGeom>
                <a:blipFill>
                  <a:blip r:embed="rId172"/>
                  <a:stretch>
                    <a:fillRect l="-21277" r="-106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5" name="Straight Arrow Connector 554">
              <a:extLst>
                <a:ext uri="{FF2B5EF4-FFF2-40B4-BE49-F238E27FC236}">
                  <a16:creationId xmlns:a16="http://schemas.microsoft.com/office/drawing/2014/main" xmlns="" id="{3E04489E-DB6B-4A97-A392-02EE7B21B170}"/>
                </a:ext>
              </a:extLst>
            </p:cNvPr>
            <p:cNvCxnSpPr>
              <a:stCxn id="554" idx="2"/>
              <a:endCxn id="552" idx="0"/>
            </p:cNvCxnSpPr>
            <p:nvPr/>
          </p:nvCxnSpPr>
          <p:spPr>
            <a:xfrm flipH="1">
              <a:off x="307330" y="5852529"/>
              <a:ext cx="5955" cy="182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Straight Arrow Connector 555">
              <a:extLst>
                <a:ext uri="{FF2B5EF4-FFF2-40B4-BE49-F238E27FC236}">
                  <a16:creationId xmlns:a16="http://schemas.microsoft.com/office/drawing/2014/main" xmlns="" id="{F02CB77C-58FB-47A4-AEC7-6ADD809EF6A4}"/>
                </a:ext>
              </a:extLst>
            </p:cNvPr>
            <p:cNvCxnSpPr/>
            <p:nvPr/>
          </p:nvCxnSpPr>
          <p:spPr>
            <a:xfrm>
              <a:off x="752197" y="5852529"/>
              <a:ext cx="1934" cy="18288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Straight Arrow Connector 556">
              <a:extLst>
                <a:ext uri="{FF2B5EF4-FFF2-40B4-BE49-F238E27FC236}">
                  <a16:creationId xmlns:a16="http://schemas.microsoft.com/office/drawing/2014/main" xmlns="" id="{012F0B27-63A4-45C8-8950-2874FDC0A835}"/>
                </a:ext>
              </a:extLst>
            </p:cNvPr>
            <p:cNvCxnSpPr>
              <a:stCxn id="552" idx="3"/>
            </p:cNvCxnSpPr>
            <p:nvPr/>
          </p:nvCxnSpPr>
          <p:spPr>
            <a:xfrm>
              <a:off x="444490" y="6181855"/>
              <a:ext cx="17248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Straight Arrow Connector 557">
              <a:extLst>
                <a:ext uri="{FF2B5EF4-FFF2-40B4-BE49-F238E27FC236}">
                  <a16:creationId xmlns:a16="http://schemas.microsoft.com/office/drawing/2014/main" xmlns="" id="{066D093C-8975-416C-BFF2-4F65CAD58FD1}"/>
                </a:ext>
              </a:extLst>
            </p:cNvPr>
            <p:cNvCxnSpPr>
              <a:endCxn id="559" idx="1"/>
            </p:cNvCxnSpPr>
            <p:nvPr/>
          </p:nvCxnSpPr>
          <p:spPr>
            <a:xfrm>
              <a:off x="9749033" y="5711464"/>
              <a:ext cx="164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9" name="Rectangle 558">
                  <a:extLst>
                    <a:ext uri="{FF2B5EF4-FFF2-40B4-BE49-F238E27FC236}">
                      <a16:creationId xmlns:a16="http://schemas.microsoft.com/office/drawing/2014/main" xmlns="" id="{CFD2F5E5-017A-4C51-8016-1595C920FB37}"/>
                    </a:ext>
                  </a:extLst>
                </p:cNvPr>
                <p:cNvSpPr/>
                <p:nvPr/>
              </p:nvSpPr>
              <p:spPr>
                <a:xfrm>
                  <a:off x="9913625" y="5574304"/>
                  <a:ext cx="274320" cy="274320"/>
                </a:xfrm>
                <a:prstGeom prst="rect">
                  <a:avLst/>
                </a:prstGeom>
                <a:solidFill>
                  <a:srgbClr val="843C0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59" name="Rectangle 558">
                  <a:extLst>
                    <a:ext uri="{FF2B5EF4-FFF2-40B4-BE49-F238E27FC236}">
                      <a16:creationId xmlns:a16="http://schemas.microsoft.com/office/drawing/2014/main" id="{CFD2F5E5-017A-4C51-8016-1595C920FB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3625" y="5574304"/>
                  <a:ext cx="274320" cy="274320"/>
                </a:xfrm>
                <a:prstGeom prst="rect">
                  <a:avLst/>
                </a:prstGeom>
                <a:blipFill>
                  <a:blip r:embed="rId142"/>
                  <a:stretch>
                    <a:fillRect l="-21277" r="-1276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0" name="Straight Arrow Connector 559">
              <a:extLst>
                <a:ext uri="{FF2B5EF4-FFF2-40B4-BE49-F238E27FC236}">
                  <a16:creationId xmlns:a16="http://schemas.microsoft.com/office/drawing/2014/main" xmlns="" id="{D613AD30-AE53-454A-B04A-CE1B4C4C1DDD}"/>
                </a:ext>
              </a:extLst>
            </p:cNvPr>
            <p:cNvCxnSpPr>
              <a:stCxn id="559" idx="2"/>
              <a:endCxn id="561" idx="0"/>
            </p:cNvCxnSpPr>
            <p:nvPr/>
          </p:nvCxnSpPr>
          <p:spPr>
            <a:xfrm>
              <a:off x="10050785" y="5848624"/>
              <a:ext cx="0" cy="1958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1" name="Rectangle 560">
                  <a:extLst>
                    <a:ext uri="{FF2B5EF4-FFF2-40B4-BE49-F238E27FC236}">
                      <a16:creationId xmlns:a16="http://schemas.microsoft.com/office/drawing/2014/main" xmlns="" id="{8934D905-37F1-4F64-80C2-2155A71C22D4}"/>
                    </a:ext>
                  </a:extLst>
                </p:cNvPr>
                <p:cNvSpPr/>
                <p:nvPr/>
              </p:nvSpPr>
              <p:spPr>
                <a:xfrm>
                  <a:off x="9913625" y="6044459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1" name="Rectangle 560">
                  <a:extLst>
                    <a:ext uri="{FF2B5EF4-FFF2-40B4-BE49-F238E27FC236}">
                      <a16:creationId xmlns:a16="http://schemas.microsoft.com/office/drawing/2014/main" id="{8934D905-37F1-4F64-80C2-2155A71C22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3625" y="6044459"/>
                  <a:ext cx="274320" cy="274320"/>
                </a:xfrm>
                <a:prstGeom prst="rect">
                  <a:avLst/>
                </a:prstGeom>
                <a:blipFill>
                  <a:blip r:embed="rId173"/>
                  <a:stretch>
                    <a:fillRect l="-6383" r="-2128" b="-425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2" name="Straight Arrow Connector 561">
              <a:extLst>
                <a:ext uri="{FF2B5EF4-FFF2-40B4-BE49-F238E27FC236}">
                  <a16:creationId xmlns:a16="http://schemas.microsoft.com/office/drawing/2014/main" xmlns="" id="{F7C2D51E-683E-41BE-98C1-6E9C145AAC72}"/>
                </a:ext>
              </a:extLst>
            </p:cNvPr>
            <p:cNvCxnSpPr>
              <a:endCxn id="561" idx="1"/>
            </p:cNvCxnSpPr>
            <p:nvPr/>
          </p:nvCxnSpPr>
          <p:spPr>
            <a:xfrm>
              <a:off x="9743094" y="6181619"/>
              <a:ext cx="17053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xmlns="" id="{70BEA4AF-4C05-43DC-A566-BF765A7A7226}"/>
                  </a:ext>
                </a:extLst>
              </p:cNvPr>
              <p:cNvSpPr/>
              <p:nvPr/>
            </p:nvSpPr>
            <p:spPr>
              <a:xfrm>
                <a:off x="5432674" y="2355319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70BEA4AF-4C05-43DC-A566-BF765A7A72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674" y="2355319"/>
                <a:ext cx="502920" cy="502920"/>
              </a:xfrm>
              <a:prstGeom prst="rect">
                <a:avLst/>
              </a:prstGeom>
              <a:blipFill>
                <a:blip r:embed="rId17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xmlns="" id="{E300C43D-C759-4C8A-B172-4436A74614EE}"/>
                  </a:ext>
                </a:extLst>
              </p:cNvPr>
              <p:cNvSpPr/>
              <p:nvPr/>
            </p:nvSpPr>
            <p:spPr>
              <a:xfrm>
                <a:off x="4924800" y="185238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E300C43D-C759-4C8A-B172-4436A74614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800" y="1852388"/>
                <a:ext cx="502920" cy="502920"/>
              </a:xfrm>
              <a:prstGeom prst="rect">
                <a:avLst/>
              </a:prstGeom>
              <a:blipFill>
                <a:blip r:embed="rId17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xmlns="" id="{7AE12E94-9158-42EC-A807-B7203A6D32C7}"/>
                  </a:ext>
                </a:extLst>
              </p:cNvPr>
              <p:cNvSpPr/>
              <p:nvPr/>
            </p:nvSpPr>
            <p:spPr>
              <a:xfrm>
                <a:off x="5433909" y="1852840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7AE12E94-9158-42EC-A807-B7203A6D32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909" y="1852840"/>
                <a:ext cx="502920" cy="502920"/>
              </a:xfrm>
              <a:prstGeom prst="rect">
                <a:avLst/>
              </a:prstGeom>
              <a:blipFill>
                <a:blip r:embed="rId17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xmlns="" id="{178C8FD2-6CF2-4CCA-AB32-7C1D59E3D01F}"/>
                  </a:ext>
                </a:extLst>
              </p:cNvPr>
              <p:cNvSpPr/>
              <p:nvPr/>
            </p:nvSpPr>
            <p:spPr>
              <a:xfrm>
                <a:off x="5939526" y="185238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178C8FD2-6CF2-4CCA-AB32-7C1D59E3D0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26" y="1852388"/>
                <a:ext cx="502920" cy="502920"/>
              </a:xfrm>
              <a:prstGeom prst="rect">
                <a:avLst/>
              </a:prstGeom>
              <a:blipFill>
                <a:blip r:embed="rId17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xmlns="" id="{46C327CE-118F-43C7-A0FE-86A1C8D1F91C}"/>
                  </a:ext>
                </a:extLst>
              </p:cNvPr>
              <p:cNvSpPr/>
              <p:nvPr/>
            </p:nvSpPr>
            <p:spPr>
              <a:xfrm>
                <a:off x="6443051" y="1852840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46C327CE-118F-43C7-A0FE-86A1C8D1F9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051" y="1852840"/>
                <a:ext cx="502920" cy="502920"/>
              </a:xfrm>
              <a:prstGeom prst="rect">
                <a:avLst/>
              </a:prstGeom>
              <a:blipFill>
                <a:blip r:embed="rId17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xmlns="" id="{2B46511D-F33F-4738-9925-472C00464957}"/>
                  </a:ext>
                </a:extLst>
              </p:cNvPr>
              <p:cNvSpPr/>
              <p:nvPr/>
            </p:nvSpPr>
            <p:spPr>
              <a:xfrm>
                <a:off x="5937476" y="2355031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2B46511D-F33F-4738-9925-472C004649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476" y="2355031"/>
                <a:ext cx="502920" cy="502920"/>
              </a:xfrm>
              <a:prstGeom prst="rect">
                <a:avLst/>
              </a:prstGeom>
              <a:blipFill>
                <a:blip r:embed="rId17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xmlns="" id="{5CD1A985-915A-46B2-AF90-A7F01CD42FDB}"/>
                  </a:ext>
                </a:extLst>
              </p:cNvPr>
              <p:cNvSpPr/>
              <p:nvPr/>
            </p:nvSpPr>
            <p:spPr>
              <a:xfrm>
                <a:off x="6442809" y="2355483"/>
                <a:ext cx="502920" cy="5029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5CD1A985-915A-46B2-AF90-A7F01CD42F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809" y="2355483"/>
                <a:ext cx="502920" cy="502920"/>
              </a:xfrm>
              <a:prstGeom prst="rect">
                <a:avLst/>
              </a:prstGeom>
              <a:blipFill>
                <a:blip r:embed="rId18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xmlns="" id="{B75ADEC7-C931-4CFA-8614-D4185012376F}"/>
                  </a:ext>
                </a:extLst>
              </p:cNvPr>
              <p:cNvSpPr/>
              <p:nvPr/>
            </p:nvSpPr>
            <p:spPr>
              <a:xfrm>
                <a:off x="4924800" y="2858603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B75ADEC7-C931-4CFA-8614-D418501237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800" y="2858603"/>
                <a:ext cx="502920" cy="502920"/>
              </a:xfrm>
              <a:prstGeom prst="rect">
                <a:avLst/>
              </a:prstGeom>
              <a:blipFill>
                <a:blip r:embed="rId18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xmlns="" id="{1E24A2AC-C508-4B66-A224-CF10BA30F209}"/>
                  </a:ext>
                </a:extLst>
              </p:cNvPr>
              <p:cNvSpPr/>
              <p:nvPr/>
            </p:nvSpPr>
            <p:spPr>
              <a:xfrm>
                <a:off x="5432674" y="2858891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1E24A2AC-C508-4B66-A224-CF10BA30F2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674" y="2858891"/>
                <a:ext cx="502920" cy="502920"/>
              </a:xfrm>
              <a:prstGeom prst="rect">
                <a:avLst/>
              </a:prstGeom>
              <a:blipFill>
                <a:blip r:embed="rId182"/>
                <a:stretch>
                  <a:fillRect l="-3529" r="-2353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xmlns="" id="{F55417AD-9C83-41F1-8EE6-5A415CF49162}"/>
                  </a:ext>
                </a:extLst>
              </p:cNvPr>
              <p:cNvSpPr/>
              <p:nvPr/>
            </p:nvSpPr>
            <p:spPr>
              <a:xfrm>
                <a:off x="5937476" y="2858603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F55417AD-9C83-41F1-8EE6-5A415CF491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476" y="2858603"/>
                <a:ext cx="502920" cy="502920"/>
              </a:xfrm>
              <a:prstGeom prst="rect">
                <a:avLst/>
              </a:prstGeom>
              <a:blipFill>
                <a:blip r:embed="rId18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xmlns="" id="{2FE6900B-E1BF-4554-AA5D-EC74FD69D878}"/>
                  </a:ext>
                </a:extLst>
              </p:cNvPr>
              <p:cNvSpPr/>
              <p:nvPr/>
            </p:nvSpPr>
            <p:spPr>
              <a:xfrm>
                <a:off x="6442809" y="2859055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2FE6900B-E1BF-4554-AA5D-EC74FD69D8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809" y="2859055"/>
                <a:ext cx="502920" cy="502920"/>
              </a:xfrm>
              <a:prstGeom prst="rect">
                <a:avLst/>
              </a:prstGeom>
              <a:blipFill>
                <a:blip r:embed="rId184"/>
                <a:stretch>
                  <a:fillRect l="-4762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xmlns="" id="{EA795DB5-983C-44BA-88CF-9C44253FDE80}"/>
                  </a:ext>
                </a:extLst>
              </p:cNvPr>
              <p:cNvSpPr/>
              <p:nvPr/>
            </p:nvSpPr>
            <p:spPr>
              <a:xfrm>
                <a:off x="4924800" y="3360594"/>
                <a:ext cx="502920" cy="50292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EA795DB5-983C-44BA-88CF-9C44253FDE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800" y="3360594"/>
                <a:ext cx="502920" cy="502920"/>
              </a:xfrm>
              <a:prstGeom prst="rect">
                <a:avLst/>
              </a:prstGeom>
              <a:blipFill>
                <a:blip r:embed="rId18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xmlns="" id="{56B3B443-2BE7-4446-9727-5A2EA2DDB079}"/>
                  </a:ext>
                </a:extLst>
              </p:cNvPr>
              <p:cNvSpPr/>
              <p:nvPr/>
            </p:nvSpPr>
            <p:spPr>
              <a:xfrm>
                <a:off x="5432674" y="3360882"/>
                <a:ext cx="502920" cy="5029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56B3B443-2BE7-4446-9727-5A2EA2DDB0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674" y="3360882"/>
                <a:ext cx="502920" cy="502920"/>
              </a:xfrm>
              <a:prstGeom prst="rect">
                <a:avLst/>
              </a:prstGeom>
              <a:blipFill>
                <a:blip r:embed="rId18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xmlns="" id="{CDCAEF53-54D1-471C-9657-422BE9E24DAC}"/>
                  </a:ext>
                </a:extLst>
              </p:cNvPr>
              <p:cNvSpPr/>
              <p:nvPr/>
            </p:nvSpPr>
            <p:spPr>
              <a:xfrm>
                <a:off x="5937476" y="3360594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CDCAEF53-54D1-471C-9657-422BE9E24D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476" y="3360594"/>
                <a:ext cx="502920" cy="502920"/>
              </a:xfrm>
              <a:prstGeom prst="rect">
                <a:avLst/>
              </a:prstGeom>
              <a:blipFill>
                <a:blip r:embed="rId18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xmlns="" id="{FED6166B-B270-4427-9B4E-51D8B5297F65}"/>
                  </a:ext>
                </a:extLst>
              </p:cNvPr>
              <p:cNvSpPr/>
              <p:nvPr/>
            </p:nvSpPr>
            <p:spPr>
              <a:xfrm>
                <a:off x="6442809" y="3361046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FED6166B-B270-4427-9B4E-51D8B5297F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809" y="3361046"/>
                <a:ext cx="502920" cy="502920"/>
              </a:xfrm>
              <a:prstGeom prst="rect">
                <a:avLst/>
              </a:prstGeom>
              <a:blipFill>
                <a:blip r:embed="rId18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xmlns="" id="{DC09FFED-EE57-4D39-8ED0-55666B891295}"/>
                  </a:ext>
                </a:extLst>
              </p:cNvPr>
              <p:cNvSpPr/>
              <p:nvPr/>
            </p:nvSpPr>
            <p:spPr>
              <a:xfrm>
                <a:off x="4924800" y="3864166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DC09FFED-EE57-4D39-8ED0-55666B891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800" y="3864166"/>
                <a:ext cx="502920" cy="502920"/>
              </a:xfrm>
              <a:prstGeom prst="rect">
                <a:avLst/>
              </a:prstGeom>
              <a:blipFill>
                <a:blip r:embed="rId189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xmlns="" id="{5EEDA688-3BE9-4FF2-B302-B6510A20821E}"/>
                  </a:ext>
                </a:extLst>
              </p:cNvPr>
              <p:cNvSpPr/>
              <p:nvPr/>
            </p:nvSpPr>
            <p:spPr>
              <a:xfrm>
                <a:off x="5432674" y="3864454"/>
                <a:ext cx="502920" cy="50292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5EEDA688-3BE9-4FF2-B302-B6510A2082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674" y="3864454"/>
                <a:ext cx="502920" cy="502920"/>
              </a:xfrm>
              <a:prstGeom prst="rect">
                <a:avLst/>
              </a:prstGeom>
              <a:blipFill>
                <a:blip r:embed="rId19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xmlns="" id="{3D3E938E-38E5-42B6-8890-B7881FA53B13}"/>
                  </a:ext>
                </a:extLst>
              </p:cNvPr>
              <p:cNvSpPr/>
              <p:nvPr/>
            </p:nvSpPr>
            <p:spPr>
              <a:xfrm>
                <a:off x="5937476" y="3864166"/>
                <a:ext cx="502920" cy="5029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3D3E938E-38E5-42B6-8890-B7881FA53B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476" y="3864166"/>
                <a:ext cx="502920" cy="502920"/>
              </a:xfrm>
              <a:prstGeom prst="rect">
                <a:avLst/>
              </a:prstGeom>
              <a:blipFill>
                <a:blip r:embed="rId19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xmlns="" id="{4806FC1B-A1F1-46E5-AE0F-FF8881A9FE3D}"/>
                  </a:ext>
                </a:extLst>
              </p:cNvPr>
              <p:cNvSpPr/>
              <p:nvPr/>
            </p:nvSpPr>
            <p:spPr>
              <a:xfrm>
                <a:off x="6442809" y="3864618"/>
                <a:ext cx="502920" cy="5029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4806FC1B-A1F1-46E5-AE0F-FF8881A9F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809" y="3864618"/>
                <a:ext cx="502920" cy="502920"/>
              </a:xfrm>
              <a:prstGeom prst="rect">
                <a:avLst/>
              </a:prstGeom>
              <a:blipFill>
                <a:blip r:embed="rId19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xmlns="" id="{DE8FFB47-F616-4222-82F6-6B875A1447DA}"/>
                  </a:ext>
                </a:extLst>
              </p:cNvPr>
              <p:cNvSpPr/>
              <p:nvPr/>
            </p:nvSpPr>
            <p:spPr>
              <a:xfrm>
                <a:off x="4417200" y="1852817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DE8FFB47-F616-4222-82F6-6B875A144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200" y="1852817"/>
                <a:ext cx="502920" cy="502920"/>
              </a:xfrm>
              <a:prstGeom prst="rect">
                <a:avLst/>
              </a:prstGeom>
              <a:blipFill>
                <a:blip r:embed="rId193"/>
                <a:stretch>
                  <a:fillRect l="-10714" r="-952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xmlns="" id="{44845CC5-81BE-41EE-A73F-62DA0BF3B734}"/>
                  </a:ext>
                </a:extLst>
              </p:cNvPr>
              <p:cNvSpPr/>
              <p:nvPr/>
            </p:nvSpPr>
            <p:spPr>
              <a:xfrm>
                <a:off x="4417200" y="2357090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i="1" u="sng" dirty="0">
                    <a:solidFill>
                      <a:schemeClr val="bg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44845CC5-81BE-41EE-A73F-62DA0BF3B7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200" y="2357090"/>
                <a:ext cx="502920" cy="502920"/>
              </a:xfrm>
              <a:prstGeom prst="rect">
                <a:avLst/>
              </a:prstGeom>
              <a:blipFill>
                <a:blip r:embed="rId194"/>
                <a:stretch>
                  <a:fillRect r="-7143" b="-952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xmlns="" id="{012067E4-0732-4884-8901-1CDE5F35C505}"/>
                  </a:ext>
                </a:extLst>
              </p:cNvPr>
              <p:cNvSpPr/>
              <p:nvPr/>
            </p:nvSpPr>
            <p:spPr>
              <a:xfrm>
                <a:off x="4417200" y="2860662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000" i="1" u="sng" dirty="0">
                    <a:solidFill>
                      <a:schemeClr val="bg1"/>
                    </a:solidFill>
                  </a:rPr>
                  <a:t>?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012067E4-0732-4884-8901-1CDE5F35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200" y="2860662"/>
                <a:ext cx="502920" cy="502920"/>
              </a:xfrm>
              <a:prstGeom prst="rect">
                <a:avLst/>
              </a:prstGeom>
              <a:blipFill>
                <a:blip r:embed="rId195"/>
                <a:stretch>
                  <a:fillRect r="-11905" b="-941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xmlns="" id="{1F36C306-5D45-4E91-975E-F90FB0C67AAF}"/>
                  </a:ext>
                </a:extLst>
              </p:cNvPr>
              <p:cNvSpPr/>
              <p:nvPr/>
            </p:nvSpPr>
            <p:spPr>
              <a:xfrm>
                <a:off x="4417200" y="3362653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i="1" u="sng" dirty="0">
                    <a:solidFill>
                      <a:schemeClr val="bg1"/>
                    </a:solidFill>
                  </a:rPr>
                  <a:t>?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1F36C306-5D45-4E91-975E-F90FB0C67A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200" y="3362653"/>
                <a:ext cx="502920" cy="502920"/>
              </a:xfrm>
              <a:prstGeom prst="rect">
                <a:avLst/>
              </a:prstGeom>
              <a:blipFill>
                <a:blip r:embed="rId196"/>
                <a:stretch>
                  <a:fillRect r="-13095" b="-952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xmlns="" id="{F1883307-F671-4B98-A182-9EE813491BDF}"/>
                  </a:ext>
                </a:extLst>
              </p:cNvPr>
              <p:cNvSpPr/>
              <p:nvPr/>
            </p:nvSpPr>
            <p:spPr>
              <a:xfrm>
                <a:off x="4417157" y="3866225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i="1" u="sng" dirty="0">
                    <a:solidFill>
                      <a:schemeClr val="bg1"/>
                    </a:solidFill>
                  </a:rPr>
                  <a:t>?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F1883307-F671-4B98-A182-9EE813491B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157" y="3866225"/>
                <a:ext cx="502920" cy="502920"/>
              </a:xfrm>
              <a:prstGeom prst="rect">
                <a:avLst/>
              </a:prstGeom>
              <a:blipFill>
                <a:blip r:embed="rId197"/>
                <a:stretch>
                  <a:fillRect r="-11905" b="-941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7" name="Picture 286">
            <a:extLst>
              <a:ext uri="{FF2B5EF4-FFF2-40B4-BE49-F238E27FC236}">
                <a16:creationId xmlns:a16="http://schemas.microsoft.com/office/drawing/2014/main" xmlns="" id="{C2EAC079-CC9A-472C-9E75-B7010C48371C}"/>
              </a:ext>
            </a:extLst>
          </p:cNvPr>
          <p:cNvPicPr>
            <a:picLocks noChangeAspect="1"/>
          </p:cNvPicPr>
          <p:nvPr/>
        </p:nvPicPr>
        <p:blipFill rotWithShape="1">
          <a:blip r:embed="rId18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" t="2338" r="27148" b="1936"/>
          <a:stretch/>
        </p:blipFill>
        <p:spPr>
          <a:xfrm>
            <a:off x="3302292" y="4147664"/>
            <a:ext cx="855463" cy="5805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4" name="Rectangle 323">
                <a:extLst>
                  <a:ext uri="{FF2B5EF4-FFF2-40B4-BE49-F238E27FC236}">
                    <a16:creationId xmlns:a16="http://schemas.microsoft.com/office/drawing/2014/main" xmlns="" id="{859A3DD1-29DB-4625-BDFE-265BCBCC3B30}"/>
                  </a:ext>
                </a:extLst>
              </p:cNvPr>
              <p:cNvSpPr/>
              <p:nvPr/>
            </p:nvSpPr>
            <p:spPr>
              <a:xfrm>
                <a:off x="7790400" y="3740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4" name="Rectangle 323">
                <a:extLst>
                  <a:ext uri="{FF2B5EF4-FFF2-40B4-BE49-F238E27FC236}">
                    <a16:creationId xmlns:a16="http://schemas.microsoft.com/office/drawing/2014/main" id="{859A3DD1-29DB-4625-BDFE-265BCBCC3B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740400"/>
                <a:ext cx="502920" cy="502920"/>
              </a:xfrm>
              <a:prstGeom prst="rect">
                <a:avLst/>
              </a:prstGeom>
              <a:blipFill>
                <a:blip r:embed="rId200"/>
                <a:stretch>
                  <a:fillRect l="-10714" r="-8333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2" name="Rectangle 371">
                <a:extLst>
                  <a:ext uri="{FF2B5EF4-FFF2-40B4-BE49-F238E27FC236}">
                    <a16:creationId xmlns:a16="http://schemas.microsoft.com/office/drawing/2014/main" xmlns="" id="{53D8FCD6-1559-4EB7-98F5-E8A8D88A024F}"/>
                  </a:ext>
                </a:extLst>
              </p:cNvPr>
              <p:cNvSpPr/>
              <p:nvPr/>
            </p:nvSpPr>
            <p:spPr>
              <a:xfrm>
                <a:off x="8294400" y="3740400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2" name="Rectangle 371">
                <a:extLst>
                  <a:ext uri="{FF2B5EF4-FFF2-40B4-BE49-F238E27FC236}">
                    <a16:creationId xmlns:a16="http://schemas.microsoft.com/office/drawing/2014/main" id="{53D8FCD6-1559-4EB7-98F5-E8A8D88A02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740400"/>
                <a:ext cx="502920" cy="502920"/>
              </a:xfrm>
              <a:prstGeom prst="rect">
                <a:avLst/>
              </a:prstGeom>
              <a:blipFill>
                <a:blip r:embed="rId20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xmlns="" id="{3C0BCACA-C0D8-4EBD-A168-F2FB67BFAD5E}"/>
                  </a:ext>
                </a:extLst>
              </p:cNvPr>
              <p:cNvSpPr/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3C0BCACA-C0D8-4EBD-A168-F2FB67BFAD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blipFill>
                <a:blip r:embed="rId202"/>
                <a:stretch>
                  <a:fillRect l="-10714" r="-8333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4" name="Rectangle 373">
                <a:extLst>
                  <a:ext uri="{FF2B5EF4-FFF2-40B4-BE49-F238E27FC236}">
                    <a16:creationId xmlns:a16="http://schemas.microsoft.com/office/drawing/2014/main" xmlns="" id="{8A905B9E-82C3-40C9-A34D-54628FE271FA}"/>
                  </a:ext>
                </a:extLst>
              </p:cNvPr>
              <p:cNvSpPr/>
              <p:nvPr/>
            </p:nvSpPr>
            <p:spPr>
              <a:xfrm>
                <a:off x="8294400" y="4244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4" name="Rectangle 373">
                <a:extLst>
                  <a:ext uri="{FF2B5EF4-FFF2-40B4-BE49-F238E27FC236}">
                    <a16:creationId xmlns:a16="http://schemas.microsoft.com/office/drawing/2014/main" id="{8A905B9E-82C3-40C9-A34D-54628FE271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4244400"/>
                <a:ext cx="502920" cy="502920"/>
              </a:xfrm>
              <a:prstGeom prst="rect">
                <a:avLst/>
              </a:prstGeom>
              <a:blipFill>
                <a:blip r:embed="rId20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5" name="Rectangle 374">
                <a:extLst>
                  <a:ext uri="{FF2B5EF4-FFF2-40B4-BE49-F238E27FC236}">
                    <a16:creationId xmlns:a16="http://schemas.microsoft.com/office/drawing/2014/main" xmlns="" id="{8E43EEC2-C058-46B0-A082-7840A4979E2E}"/>
                  </a:ext>
                </a:extLst>
              </p:cNvPr>
              <p:cNvSpPr/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5" name="Rectangle 374">
                <a:extLst>
                  <a:ext uri="{FF2B5EF4-FFF2-40B4-BE49-F238E27FC236}">
                    <a16:creationId xmlns:a16="http://schemas.microsoft.com/office/drawing/2014/main" id="{8E43EEC2-C058-46B0-A082-7840A4979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blipFill>
                <a:blip r:embed="rId204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6" name="Rectangle 375">
                <a:extLst>
                  <a:ext uri="{FF2B5EF4-FFF2-40B4-BE49-F238E27FC236}">
                    <a16:creationId xmlns:a16="http://schemas.microsoft.com/office/drawing/2014/main" xmlns="" id="{4979FAE7-564C-42F8-A4A2-F7B80C9B7EFE}"/>
                  </a:ext>
                </a:extLst>
              </p:cNvPr>
              <p:cNvSpPr/>
              <p:nvPr/>
            </p:nvSpPr>
            <p:spPr>
              <a:xfrm>
                <a:off x="9806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6" name="Rectangle 375">
                <a:extLst>
                  <a:ext uri="{FF2B5EF4-FFF2-40B4-BE49-F238E27FC236}">
                    <a16:creationId xmlns:a16="http://schemas.microsoft.com/office/drawing/2014/main" id="{4979FAE7-564C-42F8-A4A2-F7B80C9B7E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3236400"/>
                <a:ext cx="502920" cy="502920"/>
              </a:xfrm>
              <a:prstGeom prst="rect">
                <a:avLst/>
              </a:prstGeom>
              <a:blipFill>
                <a:blip r:embed="rId205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8" name="Rectangle 377">
                <a:extLst>
                  <a:ext uri="{FF2B5EF4-FFF2-40B4-BE49-F238E27FC236}">
                    <a16:creationId xmlns:a16="http://schemas.microsoft.com/office/drawing/2014/main" xmlns="" id="{C514BB54-9AF5-4872-AEF0-8851629CE337}"/>
                  </a:ext>
                </a:extLst>
              </p:cNvPr>
              <p:cNvSpPr/>
              <p:nvPr/>
            </p:nvSpPr>
            <p:spPr>
              <a:xfrm>
                <a:off x="10310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8" name="Rectangle 377">
                <a:extLst>
                  <a:ext uri="{FF2B5EF4-FFF2-40B4-BE49-F238E27FC236}">
                    <a16:creationId xmlns:a16="http://schemas.microsoft.com/office/drawing/2014/main" id="{C514BB54-9AF5-4872-AEF0-8851629CE3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3236400"/>
                <a:ext cx="502920" cy="502920"/>
              </a:xfrm>
              <a:prstGeom prst="rect">
                <a:avLst/>
              </a:prstGeom>
              <a:blipFill>
                <a:blip r:embed="rId206"/>
                <a:stretch>
                  <a:fillRect l="-8235" r="-4706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9" name="Rectangle 378">
                <a:extLst>
                  <a:ext uri="{FF2B5EF4-FFF2-40B4-BE49-F238E27FC236}">
                    <a16:creationId xmlns:a16="http://schemas.microsoft.com/office/drawing/2014/main" xmlns="" id="{0A864A07-0B7F-47D4-B531-69F4DDFB69B6}"/>
                  </a:ext>
                </a:extLst>
              </p:cNvPr>
              <p:cNvSpPr/>
              <p:nvPr/>
            </p:nvSpPr>
            <p:spPr>
              <a:xfrm>
                <a:off x="8798400" y="3740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9" name="Rectangle 378">
                <a:extLst>
                  <a:ext uri="{FF2B5EF4-FFF2-40B4-BE49-F238E27FC236}">
                    <a16:creationId xmlns:a16="http://schemas.microsoft.com/office/drawing/2014/main" id="{0A864A07-0B7F-47D4-B531-69F4DDFB69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740400"/>
                <a:ext cx="502920" cy="502920"/>
              </a:xfrm>
              <a:prstGeom prst="rect">
                <a:avLst/>
              </a:prstGeom>
              <a:blipFill>
                <a:blip r:embed="rId20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0" name="Rectangle 379">
                <a:extLst>
                  <a:ext uri="{FF2B5EF4-FFF2-40B4-BE49-F238E27FC236}">
                    <a16:creationId xmlns:a16="http://schemas.microsoft.com/office/drawing/2014/main" xmlns="" id="{F78787FD-5386-4B16-8A8A-F52F15075428}"/>
                  </a:ext>
                </a:extLst>
              </p:cNvPr>
              <p:cNvSpPr/>
              <p:nvPr/>
            </p:nvSpPr>
            <p:spPr>
              <a:xfrm>
                <a:off x="9302400" y="3740400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80" name="Rectangle 379">
                <a:extLst>
                  <a:ext uri="{FF2B5EF4-FFF2-40B4-BE49-F238E27FC236}">
                    <a16:creationId xmlns:a16="http://schemas.microsoft.com/office/drawing/2014/main" id="{F78787FD-5386-4B16-8A8A-F52F15075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740400"/>
                <a:ext cx="502920" cy="502920"/>
              </a:xfrm>
              <a:prstGeom prst="rect">
                <a:avLst/>
              </a:prstGeom>
              <a:blipFill>
                <a:blip r:embed="rId208"/>
                <a:stretch>
                  <a:fillRect l="-3571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1" name="Rectangle 380">
                <a:extLst>
                  <a:ext uri="{FF2B5EF4-FFF2-40B4-BE49-F238E27FC236}">
                    <a16:creationId xmlns:a16="http://schemas.microsoft.com/office/drawing/2014/main" xmlns="" id="{86535B64-7900-4A26-AA5C-73941A2B05EF}"/>
                  </a:ext>
                </a:extLst>
              </p:cNvPr>
              <p:cNvSpPr/>
              <p:nvPr/>
            </p:nvSpPr>
            <p:spPr>
              <a:xfrm>
                <a:off x="9806400" y="3740400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1" name="Rectangle 380">
                <a:extLst>
                  <a:ext uri="{FF2B5EF4-FFF2-40B4-BE49-F238E27FC236}">
                    <a16:creationId xmlns:a16="http://schemas.microsoft.com/office/drawing/2014/main" id="{86535B64-7900-4A26-AA5C-73941A2B0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3740400"/>
                <a:ext cx="502920" cy="502920"/>
              </a:xfrm>
              <a:prstGeom prst="rect">
                <a:avLst/>
              </a:prstGeom>
              <a:blipFill>
                <a:blip r:embed="rId209"/>
                <a:stretch>
                  <a:fillRect l="-4762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2" name="Rectangle 381">
                <a:extLst>
                  <a:ext uri="{FF2B5EF4-FFF2-40B4-BE49-F238E27FC236}">
                    <a16:creationId xmlns:a16="http://schemas.microsoft.com/office/drawing/2014/main" xmlns="" id="{4AEC8D66-1773-471B-8D30-5BA63751B838}"/>
                  </a:ext>
                </a:extLst>
              </p:cNvPr>
              <p:cNvSpPr/>
              <p:nvPr/>
            </p:nvSpPr>
            <p:spPr>
              <a:xfrm>
                <a:off x="10310400" y="3740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82" name="Rectangle 381">
                <a:extLst>
                  <a:ext uri="{FF2B5EF4-FFF2-40B4-BE49-F238E27FC236}">
                    <a16:creationId xmlns:a16="http://schemas.microsoft.com/office/drawing/2014/main" id="{4AEC8D66-1773-471B-8D30-5BA63751B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3740400"/>
                <a:ext cx="502920" cy="502920"/>
              </a:xfrm>
              <a:prstGeom prst="rect">
                <a:avLst/>
              </a:prstGeom>
              <a:blipFill>
                <a:blip r:embed="rId21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3" name="Rectangle 382">
                <a:extLst>
                  <a:ext uri="{FF2B5EF4-FFF2-40B4-BE49-F238E27FC236}">
                    <a16:creationId xmlns:a16="http://schemas.microsoft.com/office/drawing/2014/main" xmlns="" id="{F0DC6A66-B7D7-426E-A933-2B9EA1DE98A7}"/>
                  </a:ext>
                </a:extLst>
              </p:cNvPr>
              <p:cNvSpPr/>
              <p:nvPr/>
            </p:nvSpPr>
            <p:spPr>
              <a:xfrm>
                <a:off x="8798400" y="4244400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3" name="Rectangle 382">
                <a:extLst>
                  <a:ext uri="{FF2B5EF4-FFF2-40B4-BE49-F238E27FC236}">
                    <a16:creationId xmlns:a16="http://schemas.microsoft.com/office/drawing/2014/main" id="{F0DC6A66-B7D7-426E-A933-2B9EA1DE98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4244400"/>
                <a:ext cx="502920" cy="502920"/>
              </a:xfrm>
              <a:prstGeom prst="rect">
                <a:avLst/>
              </a:prstGeom>
              <a:blipFill>
                <a:blip r:embed="rId21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4" name="Rectangle 383">
                <a:extLst>
                  <a:ext uri="{FF2B5EF4-FFF2-40B4-BE49-F238E27FC236}">
                    <a16:creationId xmlns:a16="http://schemas.microsoft.com/office/drawing/2014/main" xmlns="" id="{9F3B29DB-A776-4156-8E63-0DB7844D8EDD}"/>
                  </a:ext>
                </a:extLst>
              </p:cNvPr>
              <p:cNvSpPr/>
              <p:nvPr/>
            </p:nvSpPr>
            <p:spPr>
              <a:xfrm>
                <a:off x="7790400" y="42444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4" name="Rectangle 383">
                <a:extLst>
                  <a:ext uri="{FF2B5EF4-FFF2-40B4-BE49-F238E27FC236}">
                    <a16:creationId xmlns:a16="http://schemas.microsoft.com/office/drawing/2014/main" id="{9F3B29DB-A776-4156-8E63-0DB7844D8E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4244400"/>
                <a:ext cx="502920" cy="502920"/>
              </a:xfrm>
              <a:prstGeom prst="rect">
                <a:avLst/>
              </a:prstGeom>
              <a:blipFill>
                <a:blip r:embed="rId212"/>
                <a:stretch>
                  <a:fillRect l="-10714" r="-952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5" name="Rectangle 384">
                <a:extLst>
                  <a:ext uri="{FF2B5EF4-FFF2-40B4-BE49-F238E27FC236}">
                    <a16:creationId xmlns:a16="http://schemas.microsoft.com/office/drawing/2014/main" xmlns="" id="{4D35D33F-B48E-4223-9043-C50C13E9F06C}"/>
                  </a:ext>
                </a:extLst>
              </p:cNvPr>
              <p:cNvSpPr/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5" name="Rectangle 384">
                <a:extLst>
                  <a:ext uri="{FF2B5EF4-FFF2-40B4-BE49-F238E27FC236}">
                    <a16:creationId xmlns:a16="http://schemas.microsoft.com/office/drawing/2014/main" id="{4D35D33F-B48E-4223-9043-C50C13E9F0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blipFill>
                <a:blip r:embed="rId213"/>
                <a:stretch>
                  <a:fillRect l="-10588" r="-941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6" name="Rectangle 385">
                <a:extLst>
                  <a:ext uri="{FF2B5EF4-FFF2-40B4-BE49-F238E27FC236}">
                    <a16:creationId xmlns:a16="http://schemas.microsoft.com/office/drawing/2014/main" xmlns="" id="{97085A07-9F92-431F-91EE-6FF46C5E9218}"/>
                  </a:ext>
                </a:extLst>
              </p:cNvPr>
              <p:cNvSpPr/>
              <p:nvPr/>
            </p:nvSpPr>
            <p:spPr>
              <a:xfrm>
                <a:off x="9302400" y="4244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86" name="Rectangle 385">
                <a:extLst>
                  <a:ext uri="{FF2B5EF4-FFF2-40B4-BE49-F238E27FC236}">
                    <a16:creationId xmlns:a16="http://schemas.microsoft.com/office/drawing/2014/main" id="{97085A07-9F92-431F-91EE-6FF46C5E92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4244400"/>
                <a:ext cx="502920" cy="502920"/>
              </a:xfrm>
              <a:prstGeom prst="rect">
                <a:avLst/>
              </a:prstGeom>
              <a:blipFill>
                <a:blip r:embed="rId21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7" name="Rectangle 386">
                <a:extLst>
                  <a:ext uri="{FF2B5EF4-FFF2-40B4-BE49-F238E27FC236}">
                    <a16:creationId xmlns:a16="http://schemas.microsoft.com/office/drawing/2014/main" xmlns="" id="{538EB64E-F1BA-4D75-B64A-4C812D47B86C}"/>
                  </a:ext>
                </a:extLst>
              </p:cNvPr>
              <p:cNvSpPr/>
              <p:nvPr/>
            </p:nvSpPr>
            <p:spPr>
              <a:xfrm>
                <a:off x="9806400" y="4244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7" name="Rectangle 386">
                <a:extLst>
                  <a:ext uri="{FF2B5EF4-FFF2-40B4-BE49-F238E27FC236}">
                    <a16:creationId xmlns:a16="http://schemas.microsoft.com/office/drawing/2014/main" id="{538EB64E-F1BA-4D75-B64A-4C812D47B8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4244400"/>
                <a:ext cx="502920" cy="502920"/>
              </a:xfrm>
              <a:prstGeom prst="rect">
                <a:avLst/>
              </a:prstGeom>
              <a:blipFill>
                <a:blip r:embed="rId21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8" name="Rectangle 387">
                <a:extLst>
                  <a:ext uri="{FF2B5EF4-FFF2-40B4-BE49-F238E27FC236}">
                    <a16:creationId xmlns:a16="http://schemas.microsoft.com/office/drawing/2014/main" xmlns="" id="{DDCB4AEE-1591-403E-87EC-9D5BE2669303}"/>
                  </a:ext>
                </a:extLst>
              </p:cNvPr>
              <p:cNvSpPr/>
              <p:nvPr/>
            </p:nvSpPr>
            <p:spPr>
              <a:xfrm>
                <a:off x="10310400" y="4244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88" name="Rectangle 387">
                <a:extLst>
                  <a:ext uri="{FF2B5EF4-FFF2-40B4-BE49-F238E27FC236}">
                    <a16:creationId xmlns:a16="http://schemas.microsoft.com/office/drawing/2014/main" id="{DDCB4AEE-1591-403E-87EC-9D5BE26693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4244400"/>
                <a:ext cx="502920" cy="502920"/>
              </a:xfrm>
              <a:prstGeom prst="rect">
                <a:avLst/>
              </a:prstGeom>
              <a:blipFill>
                <a:blip r:embed="rId21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9" name="Left Brace 388">
            <a:extLst>
              <a:ext uri="{FF2B5EF4-FFF2-40B4-BE49-F238E27FC236}">
                <a16:creationId xmlns:a16="http://schemas.microsoft.com/office/drawing/2014/main" xmlns="" id="{B0C5D899-4AED-4CB5-84A8-A8537EBFE995}"/>
              </a:ext>
            </a:extLst>
          </p:cNvPr>
          <p:cNvSpPr/>
          <p:nvPr/>
        </p:nvSpPr>
        <p:spPr>
          <a:xfrm rot="5400000">
            <a:off x="8695718" y="2623305"/>
            <a:ext cx="199421" cy="99104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5" name="Rectangle 404">
                <a:extLst>
                  <a:ext uri="{FF2B5EF4-FFF2-40B4-BE49-F238E27FC236}">
                    <a16:creationId xmlns:a16="http://schemas.microsoft.com/office/drawing/2014/main" xmlns="" id="{C3545023-2D25-4C2C-A320-2AD968703DE3}"/>
                  </a:ext>
                </a:extLst>
              </p:cNvPr>
              <p:cNvSpPr/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5" name="Rectangle 404">
                <a:extLst>
                  <a:ext uri="{FF2B5EF4-FFF2-40B4-BE49-F238E27FC236}">
                    <a16:creationId xmlns:a16="http://schemas.microsoft.com/office/drawing/2014/main" id="{C3545023-2D25-4C2C-A320-2AD968703D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blipFill>
                <a:blip r:embed="rId217"/>
                <a:stretch>
                  <a:fillRect l="-43333" t="-7895" r="-36667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6" name="Left Brace 405">
            <a:extLst>
              <a:ext uri="{FF2B5EF4-FFF2-40B4-BE49-F238E27FC236}">
                <a16:creationId xmlns:a16="http://schemas.microsoft.com/office/drawing/2014/main" xmlns="" id="{03F38FF7-7FFA-4DD1-8795-A0E89C389A3F}"/>
              </a:ext>
            </a:extLst>
          </p:cNvPr>
          <p:cNvSpPr/>
          <p:nvPr/>
        </p:nvSpPr>
        <p:spPr>
          <a:xfrm rot="5400000">
            <a:off x="9955192" y="2367316"/>
            <a:ext cx="199422" cy="150303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7" name="Rectangle 406">
                <a:extLst>
                  <a:ext uri="{FF2B5EF4-FFF2-40B4-BE49-F238E27FC236}">
                    <a16:creationId xmlns:a16="http://schemas.microsoft.com/office/drawing/2014/main" xmlns="" id="{04351CEE-4F00-4EBD-8352-3F907B57CE17}"/>
                  </a:ext>
                </a:extLst>
              </p:cNvPr>
              <p:cNvSpPr/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7" name="Rectangle 406">
                <a:extLst>
                  <a:ext uri="{FF2B5EF4-FFF2-40B4-BE49-F238E27FC236}">
                    <a16:creationId xmlns:a16="http://schemas.microsoft.com/office/drawing/2014/main" id="{04351CEE-4F00-4EBD-8352-3F907B57CE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blipFill>
                <a:blip r:embed="rId218"/>
                <a:stretch>
                  <a:fillRect l="-13043" t="-7895" r="-6522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xmlns="" id="{D453081D-128E-4B5D-9DCF-8848FECA4542}"/>
                  </a:ext>
                </a:extLst>
              </p:cNvPr>
              <p:cNvSpPr/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D453081D-128E-4B5D-9DCF-8848FECA45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blipFill>
                <a:blip r:embed="rId219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9" name="Rectangle 408">
                <a:extLst>
                  <a:ext uri="{FF2B5EF4-FFF2-40B4-BE49-F238E27FC236}">
                    <a16:creationId xmlns:a16="http://schemas.microsoft.com/office/drawing/2014/main" xmlns="" id="{C2030710-E58A-4783-8C4B-8BF651164542}"/>
                  </a:ext>
                </a:extLst>
              </p:cNvPr>
              <p:cNvSpPr/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from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9" name="Rectangle 408">
                <a:extLst>
                  <a:ext uri="{FF2B5EF4-FFF2-40B4-BE49-F238E27FC236}">
                    <a16:creationId xmlns:a16="http://schemas.microsoft.com/office/drawing/2014/main" id="{C2030710-E58A-4783-8C4B-8BF6511645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blipFill>
                <a:blip r:embed="rId2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0" name="Rectangle 409">
                <a:extLst>
                  <a:ext uri="{FF2B5EF4-FFF2-40B4-BE49-F238E27FC236}">
                    <a16:creationId xmlns:a16="http://schemas.microsoft.com/office/drawing/2014/main" xmlns="" id="{A06134AA-7B7D-477D-99AB-E26B917B0866}"/>
                  </a:ext>
                </a:extLst>
              </p:cNvPr>
              <p:cNvSpPr/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0" name="Rectangle 409">
                <a:extLst>
                  <a:ext uri="{FF2B5EF4-FFF2-40B4-BE49-F238E27FC236}">
                    <a16:creationId xmlns:a16="http://schemas.microsoft.com/office/drawing/2014/main" id="{A06134AA-7B7D-477D-99AB-E26B917B08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blipFill>
                <a:blip r:embed="rId2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1" name="Straight Connector 410">
            <a:extLst>
              <a:ext uri="{FF2B5EF4-FFF2-40B4-BE49-F238E27FC236}">
                <a16:creationId xmlns:a16="http://schemas.microsoft.com/office/drawing/2014/main" xmlns="" id="{24CA32DD-C2A4-4DB1-9992-72051B38546B}"/>
              </a:ext>
            </a:extLst>
          </p:cNvPr>
          <p:cNvCxnSpPr/>
          <p:nvPr/>
        </p:nvCxnSpPr>
        <p:spPr>
          <a:xfrm>
            <a:off x="7793575" y="3234442"/>
            <a:ext cx="509409" cy="508919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2" name="Rectangle 411">
                <a:extLst>
                  <a:ext uri="{FF2B5EF4-FFF2-40B4-BE49-F238E27FC236}">
                    <a16:creationId xmlns:a16="http://schemas.microsoft.com/office/drawing/2014/main" xmlns="" id="{C7DA7855-4000-416E-8DCF-3C5583F1332D}"/>
                  </a:ext>
                </a:extLst>
              </p:cNvPr>
              <p:cNvSpPr/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2" name="Rectangle 411">
                <a:extLst>
                  <a:ext uri="{FF2B5EF4-FFF2-40B4-BE49-F238E27FC236}">
                    <a16:creationId xmlns:a16="http://schemas.microsoft.com/office/drawing/2014/main" id="{C7DA7855-4000-416E-8DCF-3C5583F133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blipFill>
                <a:blip r:embed="rId2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3" name="Rectangle 412">
                <a:extLst>
                  <a:ext uri="{FF2B5EF4-FFF2-40B4-BE49-F238E27FC236}">
                    <a16:creationId xmlns:a16="http://schemas.microsoft.com/office/drawing/2014/main" xmlns="" id="{F9A7DBC9-0CB9-46DC-BCBB-EFA0B1F71644}"/>
                  </a:ext>
                </a:extLst>
              </p:cNvPr>
              <p:cNvSpPr/>
              <p:nvPr/>
            </p:nvSpPr>
            <p:spPr>
              <a:xfrm>
                <a:off x="7793305" y="1161517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3" name="Rectangle 412">
                <a:extLst>
                  <a:ext uri="{FF2B5EF4-FFF2-40B4-BE49-F238E27FC236}">
                    <a16:creationId xmlns:a16="http://schemas.microsoft.com/office/drawing/2014/main" id="{F9A7DBC9-0CB9-46DC-BCBB-EFA0B1F716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305" y="1161517"/>
                <a:ext cx="502920" cy="502920"/>
              </a:xfrm>
              <a:prstGeom prst="rect">
                <a:avLst/>
              </a:prstGeom>
              <a:blipFill>
                <a:blip r:embed="rId223"/>
                <a:stretch>
                  <a:fillRect l="-9412" r="-823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4" name="Rectangle 413">
                <a:extLst>
                  <a:ext uri="{FF2B5EF4-FFF2-40B4-BE49-F238E27FC236}">
                    <a16:creationId xmlns:a16="http://schemas.microsoft.com/office/drawing/2014/main" xmlns="" id="{F652F7BC-E107-4483-BAF6-86B191814139}"/>
                  </a:ext>
                </a:extLst>
              </p:cNvPr>
              <p:cNvSpPr/>
              <p:nvPr/>
            </p:nvSpPr>
            <p:spPr>
              <a:xfrm>
                <a:off x="8798791" y="116283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4" name="Rectangle 413">
                <a:extLst>
                  <a:ext uri="{FF2B5EF4-FFF2-40B4-BE49-F238E27FC236}">
                    <a16:creationId xmlns:a16="http://schemas.microsoft.com/office/drawing/2014/main" id="{F652F7BC-E107-4483-BAF6-86B1918141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791" y="1162830"/>
                <a:ext cx="502920" cy="502920"/>
              </a:xfrm>
              <a:prstGeom prst="rect">
                <a:avLst/>
              </a:prstGeom>
              <a:blipFill>
                <a:blip r:embed="rId224"/>
                <a:stretch>
                  <a:fillRect l="-9412" r="-823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5" name="Rectangle 414">
                <a:extLst>
                  <a:ext uri="{FF2B5EF4-FFF2-40B4-BE49-F238E27FC236}">
                    <a16:creationId xmlns:a16="http://schemas.microsoft.com/office/drawing/2014/main" xmlns="" id="{B82E3E47-8E9E-48F3-AEAB-5CD52FF68990}"/>
                  </a:ext>
                </a:extLst>
              </p:cNvPr>
              <p:cNvSpPr/>
              <p:nvPr/>
            </p:nvSpPr>
            <p:spPr>
              <a:xfrm>
                <a:off x="9300076" y="1162533"/>
                <a:ext cx="661921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5" name="Rectangle 414">
                <a:extLst>
                  <a:ext uri="{FF2B5EF4-FFF2-40B4-BE49-F238E27FC236}">
                    <a16:creationId xmlns:a16="http://schemas.microsoft.com/office/drawing/2014/main" id="{B82E3E47-8E9E-48F3-AEAB-5CD52FF689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076" y="1162533"/>
                <a:ext cx="661921" cy="502920"/>
              </a:xfrm>
              <a:prstGeom prst="rect">
                <a:avLst/>
              </a:prstGeom>
              <a:blipFill>
                <a:blip r:embed="rId2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7" name="Rectangle 416">
                <a:extLst>
                  <a:ext uri="{FF2B5EF4-FFF2-40B4-BE49-F238E27FC236}">
                    <a16:creationId xmlns:a16="http://schemas.microsoft.com/office/drawing/2014/main" xmlns="" id="{13182187-CEF8-4997-8043-5F91EAFF3090}"/>
                  </a:ext>
                </a:extLst>
              </p:cNvPr>
              <p:cNvSpPr/>
              <p:nvPr/>
            </p:nvSpPr>
            <p:spPr>
              <a:xfrm>
                <a:off x="9962476" y="1162149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7" name="Rectangle 416">
                <a:extLst>
                  <a:ext uri="{FF2B5EF4-FFF2-40B4-BE49-F238E27FC236}">
                    <a16:creationId xmlns:a16="http://schemas.microsoft.com/office/drawing/2014/main" id="{13182187-CEF8-4997-8043-5F91EAFF30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476" y="1162149"/>
                <a:ext cx="502920" cy="502920"/>
              </a:xfrm>
              <a:prstGeom prst="rect">
                <a:avLst/>
              </a:prstGeom>
              <a:blipFill>
                <a:blip r:embed="rId226"/>
                <a:stretch>
                  <a:fillRect l="-9412" r="-941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" name="Rectangle 439">
                <a:extLst>
                  <a:ext uri="{FF2B5EF4-FFF2-40B4-BE49-F238E27FC236}">
                    <a16:creationId xmlns:a16="http://schemas.microsoft.com/office/drawing/2014/main" xmlns="" id="{206E7633-A306-4D3A-A36B-FFBECAFCB2DB}"/>
                  </a:ext>
                </a:extLst>
              </p:cNvPr>
              <p:cNvSpPr/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0" name="Rectangle 439">
                <a:extLst>
                  <a:ext uri="{FF2B5EF4-FFF2-40B4-BE49-F238E27FC236}">
                    <a16:creationId xmlns:a16="http://schemas.microsoft.com/office/drawing/2014/main" id="{206E7633-A306-4D3A-A36B-FFBECAFCB2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blipFill>
                <a:blip r:embed="rId2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1" name="Rectangle 440">
                <a:extLst>
                  <a:ext uri="{FF2B5EF4-FFF2-40B4-BE49-F238E27FC236}">
                    <a16:creationId xmlns:a16="http://schemas.microsoft.com/office/drawing/2014/main" xmlns="" id="{1DD15BD1-9AC5-434B-83E6-83C93DB54B9A}"/>
                  </a:ext>
                </a:extLst>
              </p:cNvPr>
              <p:cNvSpPr/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41" name="Rectangle 440">
                <a:extLst>
                  <a:ext uri="{FF2B5EF4-FFF2-40B4-BE49-F238E27FC236}">
                    <a16:creationId xmlns:a16="http://schemas.microsoft.com/office/drawing/2014/main" id="{1DD15BD1-9AC5-434B-83E6-83C93DB54B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blipFill>
                <a:blip r:embed="rId2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4" name="Rectangle 473">
                <a:extLst>
                  <a:ext uri="{FF2B5EF4-FFF2-40B4-BE49-F238E27FC236}">
                    <a16:creationId xmlns:a16="http://schemas.microsoft.com/office/drawing/2014/main" xmlns="" id="{0AD61DF3-C10A-4784-8022-773F6D721CEE}"/>
                  </a:ext>
                </a:extLst>
              </p:cNvPr>
              <p:cNvSpPr/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4" name="Rectangle 473">
                <a:extLst>
                  <a:ext uri="{FF2B5EF4-FFF2-40B4-BE49-F238E27FC236}">
                    <a16:creationId xmlns:a16="http://schemas.microsoft.com/office/drawing/2014/main" id="{0AD61DF3-C10A-4784-8022-773F6D721C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blipFill>
                <a:blip r:embed="rId2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5" name="Rectangle 474">
                <a:extLst>
                  <a:ext uri="{FF2B5EF4-FFF2-40B4-BE49-F238E27FC236}">
                    <a16:creationId xmlns:a16="http://schemas.microsoft.com/office/drawing/2014/main" xmlns="" id="{A202319C-88B1-401A-81B2-5BBAFE2F0A22}"/>
                  </a:ext>
                </a:extLst>
              </p:cNvPr>
              <p:cNvSpPr/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75" name="Rectangle 474">
                <a:extLst>
                  <a:ext uri="{FF2B5EF4-FFF2-40B4-BE49-F238E27FC236}">
                    <a16:creationId xmlns:a16="http://schemas.microsoft.com/office/drawing/2014/main" id="{A202319C-88B1-401A-81B2-5BBAFE2F0A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blipFill>
                <a:blip r:embed="rId2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3" name="Rectangle 562">
                <a:extLst>
                  <a:ext uri="{FF2B5EF4-FFF2-40B4-BE49-F238E27FC236}">
                    <a16:creationId xmlns:a16="http://schemas.microsoft.com/office/drawing/2014/main" xmlns="" id="{3CCC7CC4-9657-4967-8F30-7E9BA2DA1427}"/>
                  </a:ext>
                </a:extLst>
              </p:cNvPr>
              <p:cNvSpPr/>
              <p:nvPr/>
            </p:nvSpPr>
            <p:spPr>
              <a:xfrm>
                <a:off x="8296642" y="116256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3" name="Rectangle 562">
                <a:extLst>
                  <a:ext uri="{FF2B5EF4-FFF2-40B4-BE49-F238E27FC236}">
                    <a16:creationId xmlns:a16="http://schemas.microsoft.com/office/drawing/2014/main" id="{3CCC7CC4-9657-4967-8F30-7E9BA2DA14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642" y="1162568"/>
                <a:ext cx="502920" cy="502920"/>
              </a:xfrm>
              <a:prstGeom prst="rect">
                <a:avLst/>
              </a:prstGeom>
              <a:blipFill>
                <a:blip r:embed="rId231"/>
                <a:stretch>
                  <a:fillRect l="-10714" r="-952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4" name="Rectangle 563">
                <a:extLst>
                  <a:ext uri="{FF2B5EF4-FFF2-40B4-BE49-F238E27FC236}">
                    <a16:creationId xmlns:a16="http://schemas.microsoft.com/office/drawing/2014/main" xmlns="" id="{5679A846-8840-4C75-A817-1A2ED736C1F4}"/>
                  </a:ext>
                </a:extLst>
              </p:cNvPr>
              <p:cNvSpPr/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4" name="Rectangle 563">
                <a:extLst>
                  <a:ext uri="{FF2B5EF4-FFF2-40B4-BE49-F238E27FC236}">
                    <a16:creationId xmlns:a16="http://schemas.microsoft.com/office/drawing/2014/main" id="{5679A846-8840-4C75-A817-1A2ED736C1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  <a:blipFill>
                <a:blip r:embed="rId232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5" name="Rectangle 564">
                <a:extLst>
                  <a:ext uri="{FF2B5EF4-FFF2-40B4-BE49-F238E27FC236}">
                    <a16:creationId xmlns:a16="http://schemas.microsoft.com/office/drawing/2014/main" xmlns="" id="{FAC08DC9-21F6-4F9C-8423-C3E6662EB8B6}"/>
                  </a:ext>
                </a:extLst>
              </p:cNvPr>
              <p:cNvSpPr/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5" name="Rectangle 564">
                <a:extLst>
                  <a:ext uri="{FF2B5EF4-FFF2-40B4-BE49-F238E27FC236}">
                    <a16:creationId xmlns:a16="http://schemas.microsoft.com/office/drawing/2014/main" id="{FAC08DC9-21F6-4F9C-8423-C3E6662EB8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  <a:blipFill>
                <a:blip r:embed="rId232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xmlns="" id="{70D31D78-9087-4A0F-935F-92687BF07948}"/>
                  </a:ext>
                </a:extLst>
              </p:cNvPr>
              <p:cNvSpPr txBox="1"/>
              <p:nvPr/>
            </p:nvSpPr>
            <p:spPr>
              <a:xfrm>
                <a:off x="4069347" y="4610526"/>
                <a:ext cx="367569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sSub>
                            <m:sSubPr>
                              <m:ctrlPr>
                                <a:rPr lang="en-US" sz="2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sz="2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70D31D78-9087-4A0F-935F-92687BF07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47" y="4610526"/>
                <a:ext cx="3675690" cy="430887"/>
              </a:xfrm>
              <a:prstGeom prst="rect">
                <a:avLst/>
              </a:prstGeom>
              <a:blipFill>
                <a:blip r:embed="rId237"/>
                <a:stretch>
                  <a:fillRect l="-166" b="-1126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xmlns="" id="{AFC2F9A8-5491-4C3C-9CE3-E4AE27AB0679}"/>
              </a:ext>
            </a:extLst>
          </p:cNvPr>
          <p:cNvCxnSpPr>
            <a:cxnSpLocks/>
          </p:cNvCxnSpPr>
          <p:nvPr/>
        </p:nvCxnSpPr>
        <p:spPr>
          <a:xfrm>
            <a:off x="4990097" y="2911473"/>
            <a:ext cx="1" cy="173965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xmlns="" id="{F9A33B75-1D86-47E7-AE83-733BBB6611CC}"/>
                  </a:ext>
                </a:extLst>
              </p:cNvPr>
              <p:cNvSpPr/>
              <p:nvPr/>
            </p:nvSpPr>
            <p:spPr>
              <a:xfrm>
                <a:off x="4924800" y="2355031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7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7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F9A33B75-1D86-47E7-AE83-733BBB6611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800" y="2355031"/>
                <a:ext cx="502920" cy="502920"/>
              </a:xfrm>
              <a:prstGeom prst="rect">
                <a:avLst/>
              </a:prstGeom>
              <a:blipFill>
                <a:blip r:embed="rId234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xmlns="" id="{07811D06-C899-4D21-9505-D20A7A559C47}"/>
              </a:ext>
            </a:extLst>
          </p:cNvPr>
          <p:cNvCxnSpPr>
            <a:cxnSpLocks/>
          </p:cNvCxnSpPr>
          <p:nvPr/>
        </p:nvCxnSpPr>
        <p:spPr>
          <a:xfrm flipV="1">
            <a:off x="986961" y="6476207"/>
            <a:ext cx="0" cy="31952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xmlns="" id="{94F95200-CE4E-4E8F-9A89-B03344E4ADA8}"/>
              </a:ext>
            </a:extLst>
          </p:cNvPr>
          <p:cNvCxnSpPr>
            <a:cxnSpLocks/>
          </p:cNvCxnSpPr>
          <p:nvPr/>
        </p:nvCxnSpPr>
        <p:spPr>
          <a:xfrm flipV="1">
            <a:off x="1261121" y="4271989"/>
            <a:ext cx="0" cy="31952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xmlns="" id="{80FAD505-3389-4994-B097-5CE7D84A5ADC}"/>
                  </a:ext>
                </a:extLst>
              </p:cNvPr>
              <p:cNvSpPr txBox="1"/>
              <p:nvPr/>
            </p:nvSpPr>
            <p:spPr>
              <a:xfrm>
                <a:off x="270930" y="5059999"/>
                <a:ext cx="162083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𝑟𝑑𝑒𝑟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80FAD505-3389-4994-B097-5CE7D84A5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30" y="5059999"/>
                <a:ext cx="1620832" cy="430887"/>
              </a:xfrm>
              <a:prstGeom prst="rect">
                <a:avLst/>
              </a:prstGeom>
              <a:blipFill>
                <a:blip r:embed="rId2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921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What’s in Our Genome?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680" y="1451681"/>
            <a:ext cx="7507147" cy="4351338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b="1" spc="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TTACAGAGATAACGAGCTACTTTATTAAGACATTACGTTACAGAGACGATCTTTATTTACATAAGACGACATACATTACGTTACATACATCTGTGTACGTTACTTTATTAATACGCGTATAAG</a:t>
            </a:r>
            <a:r>
              <a:rPr lang="en-US" sz="2700" b="1" spc="60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ACATCTTTATTATGACATACATTACGATCTTTATTTACATAAGACGACATACATTACGTTACATACATCTGTGT</a:t>
            </a:r>
            <a:r>
              <a:rPr lang="en-US" sz="2700" b="1" spc="600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ACG</a:t>
            </a:r>
            <a:endParaRPr lang="en-US" sz="27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700" b="1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670714" y="505038"/>
            <a:ext cx="38339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Total length: 3 </a:t>
            </a:r>
            <a:r>
              <a:rPr lang="en-US" sz="3600" dirty="0" err="1" smtClean="0"/>
              <a:t>Gbp</a:t>
            </a:r>
            <a:endParaRPr lang="en-US" sz="3600" dirty="0"/>
          </a:p>
        </p:txBody>
      </p:sp>
      <p:sp>
        <p:nvSpPr>
          <p:cNvPr id="12" name="Rectangle 11"/>
          <p:cNvSpPr/>
          <p:nvPr/>
        </p:nvSpPr>
        <p:spPr>
          <a:xfrm>
            <a:off x="6983324" y="4586251"/>
            <a:ext cx="1061509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400" b="1" dirty="0">
                <a:solidFill>
                  <a:schemeClr val="accent4">
                    <a:lumMod val="75000"/>
                  </a:schemeClr>
                </a:solidFill>
              </a:rPr>
              <a:t>1.3%</a:t>
            </a:r>
          </a:p>
          <a:p>
            <a:pPr algn="r"/>
            <a:r>
              <a:rPr lang="en-US" sz="3400" b="1" dirty="0">
                <a:solidFill>
                  <a:srgbClr val="C00000"/>
                </a:solidFill>
              </a:rPr>
              <a:t>37%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067983" y="4563101"/>
            <a:ext cx="6096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3400" dirty="0" smtClean="0">
                <a:solidFill>
                  <a:prstClr val="black"/>
                </a:solidFill>
              </a:rPr>
              <a:t>Protein </a:t>
            </a:r>
            <a:r>
              <a:rPr lang="en-US" sz="3400" dirty="0">
                <a:solidFill>
                  <a:prstClr val="black"/>
                </a:solidFill>
              </a:rPr>
              <a:t>coding (exons)</a:t>
            </a:r>
          </a:p>
          <a:p>
            <a:pPr lvl="0"/>
            <a:r>
              <a:rPr lang="en-US" sz="3400" dirty="0" smtClean="0">
                <a:solidFill>
                  <a:prstClr val="black"/>
                </a:solidFill>
              </a:rPr>
              <a:t>Non-coding </a:t>
            </a:r>
            <a:r>
              <a:rPr lang="en-US" sz="3400" dirty="0">
                <a:solidFill>
                  <a:prstClr val="black"/>
                </a:solidFill>
              </a:rPr>
              <a:t>(introns</a:t>
            </a:r>
            <a:r>
              <a:rPr lang="en-US" sz="3400" dirty="0" smtClean="0">
                <a:solidFill>
                  <a:prstClr val="black"/>
                </a:solidFill>
              </a:rPr>
              <a:t>)</a:t>
            </a:r>
            <a:endParaRPr lang="en-US" sz="3400" dirty="0">
              <a:solidFill>
                <a:prstClr val="black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7420" y="6229835"/>
            <a:ext cx="4558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222222"/>
                </a:solidFill>
              </a:rPr>
              <a:t>Sakharkar</a:t>
            </a:r>
            <a:r>
              <a:rPr lang="en-US" sz="2400" dirty="0">
                <a:solidFill>
                  <a:srgbClr val="222222"/>
                </a:solidFill>
              </a:rPr>
              <a:t> et al., 2004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36849" y="482872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4000" dirty="0" smtClean="0">
                <a:solidFill>
                  <a:prstClr val="black"/>
                </a:solidFill>
              </a:rPr>
              <a:t>Genes</a:t>
            </a:r>
            <a:endParaRPr lang="en-US" sz="4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77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xmlns="" id="{7646AF1F-0522-41B5-AA7E-014D63C451D6}"/>
                  </a:ext>
                </a:extLst>
              </p:cNvPr>
              <p:cNvSpPr/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7646AF1F-0522-41B5-AA7E-014D63C4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blipFill>
                <a:blip r:embed="rId2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xmlns="" id="{3007C35C-4D69-441A-A9E8-565263A10E2A}"/>
                  </a:ext>
                </a:extLst>
              </p:cNvPr>
              <p:cNvSpPr/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blipFill>
                <a:blip r:embed="rId3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7" name="Arc 246">
            <a:extLst>
              <a:ext uri="{FF2B5EF4-FFF2-40B4-BE49-F238E27FC236}">
                <a16:creationId xmlns:a16="http://schemas.microsoft.com/office/drawing/2014/main" xmlns="" id="{6C04B47C-C85C-4A50-81C8-59A0A506E096}"/>
              </a:ext>
            </a:extLst>
          </p:cNvPr>
          <p:cNvSpPr/>
          <p:nvPr/>
        </p:nvSpPr>
        <p:spPr>
          <a:xfrm>
            <a:off x="1800960" y="11283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xmlns="" id="{E0F67272-15BE-4542-9C93-3B7AF863AC3B}"/>
              </a:ext>
            </a:extLst>
          </p:cNvPr>
          <p:cNvSpPr/>
          <p:nvPr/>
        </p:nvSpPr>
        <p:spPr>
          <a:xfrm rot="10800000">
            <a:off x="1793102" y="17032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Arc 248">
            <a:extLst>
              <a:ext uri="{FF2B5EF4-FFF2-40B4-BE49-F238E27FC236}">
                <a16:creationId xmlns:a16="http://schemas.microsoft.com/office/drawing/2014/main" xmlns="" id="{52E86D83-1E62-4417-AD7E-6E01D65B4459}"/>
              </a:ext>
            </a:extLst>
          </p:cNvPr>
          <p:cNvSpPr/>
          <p:nvPr/>
        </p:nvSpPr>
        <p:spPr>
          <a:xfrm rot="16200000">
            <a:off x="1257026" y="1483053"/>
            <a:ext cx="309639" cy="457200"/>
          </a:xfrm>
          <a:prstGeom prst="arc">
            <a:avLst>
              <a:gd name="adj1" fmla="val 8859158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xmlns="" id="{2E4E6A0C-89D2-43CC-A6D6-656C3FF822EE}"/>
                  </a:ext>
                </a:extLst>
              </p:cNvPr>
              <p:cNvSpPr/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xmlns="" id="{309512FF-F6A6-4A4F-B26B-4AA6F4C53EE7}"/>
              </a:ext>
            </a:extLst>
          </p:cNvPr>
          <p:cNvCxnSpPr/>
          <p:nvPr/>
        </p:nvCxnSpPr>
        <p:spPr>
          <a:xfrm flipH="1">
            <a:off x="1625879" y="1846378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xmlns="" id="{FDC8311C-2F63-460F-B8AD-864823771C1C}"/>
                  </a:ext>
                </a:extLst>
              </p:cNvPr>
              <p:cNvSpPr/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xmlns="" id="{1E39AF58-0760-47B3-BEE1-5E03A5ECFB66}"/>
                  </a:ext>
                </a:extLst>
              </p:cNvPr>
              <p:cNvSpPr/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xmlns="" id="{4EF200EB-4BA3-4B59-B905-2E0CBA3B5961}"/>
                  </a:ext>
                </a:extLst>
              </p:cNvPr>
              <p:cNvSpPr/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xmlns="" id="{87E8A4EC-B2DA-4FE5-AAD4-E2ED95A546AC}"/>
                  </a:ext>
                </a:extLst>
              </p:cNvPr>
              <p:cNvSpPr/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blipFill>
                <a:blip r:embed="rId8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xmlns="" id="{E4BE1A59-E93C-43D3-A9EC-5A09BAA68920}"/>
                  </a:ext>
                </a:extLst>
              </p:cNvPr>
              <p:cNvSpPr/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blipFill>
                <a:blip r:embed="rId9"/>
                <a:stretch>
                  <a:fillRect l="-16129" r="-967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5" name="Arc 274">
            <a:extLst>
              <a:ext uri="{FF2B5EF4-FFF2-40B4-BE49-F238E27FC236}">
                <a16:creationId xmlns:a16="http://schemas.microsoft.com/office/drawing/2014/main" xmlns="" id="{F86E585A-8AA7-45EE-A1C7-A4CB8CACF924}"/>
              </a:ext>
            </a:extLst>
          </p:cNvPr>
          <p:cNvSpPr/>
          <p:nvPr/>
        </p:nvSpPr>
        <p:spPr>
          <a:xfrm>
            <a:off x="1813996" y="11878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6" name="Arc 275">
            <a:extLst>
              <a:ext uri="{FF2B5EF4-FFF2-40B4-BE49-F238E27FC236}">
                <a16:creationId xmlns:a16="http://schemas.microsoft.com/office/drawing/2014/main" xmlns="" id="{A10795ED-FF06-45F2-9994-C23CEC468AA0}"/>
              </a:ext>
            </a:extLst>
          </p:cNvPr>
          <p:cNvSpPr/>
          <p:nvPr/>
        </p:nvSpPr>
        <p:spPr>
          <a:xfrm>
            <a:off x="1793102" y="10809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7" name="Arc 276">
            <a:extLst>
              <a:ext uri="{FF2B5EF4-FFF2-40B4-BE49-F238E27FC236}">
                <a16:creationId xmlns:a16="http://schemas.microsoft.com/office/drawing/2014/main" xmlns="" id="{5B2DAB45-83FD-49C9-8206-AFA4C61D652A}"/>
              </a:ext>
            </a:extLst>
          </p:cNvPr>
          <p:cNvSpPr/>
          <p:nvPr/>
        </p:nvSpPr>
        <p:spPr>
          <a:xfrm rot="10800000">
            <a:off x="1785666" y="1674448"/>
            <a:ext cx="1197990" cy="494132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8" name="Arc 277">
            <a:extLst>
              <a:ext uri="{FF2B5EF4-FFF2-40B4-BE49-F238E27FC236}">
                <a16:creationId xmlns:a16="http://schemas.microsoft.com/office/drawing/2014/main" xmlns="" id="{4A729748-6B6D-4F0F-91E6-3D204347553B}"/>
              </a:ext>
            </a:extLst>
          </p:cNvPr>
          <p:cNvSpPr/>
          <p:nvPr/>
        </p:nvSpPr>
        <p:spPr>
          <a:xfrm rot="10800000">
            <a:off x="1788744" y="1674448"/>
            <a:ext cx="1681651" cy="559645"/>
          </a:xfrm>
          <a:prstGeom prst="arc">
            <a:avLst>
              <a:gd name="adj1" fmla="val 1081764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xmlns="" id="{94410D0F-91C4-4FCB-B37F-3513E618EA09}"/>
                  </a:ext>
                </a:extLst>
              </p:cNvPr>
              <p:cNvSpPr/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94410D0F-91C4-4FCB-B37F-3513E618E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blipFill>
                <a:blip r:embed="rId32"/>
                <a:stretch>
                  <a:fillRect l="-16129" r="-1290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xmlns="" id="{BA2C6A64-12BA-4BF8-91D1-EEC473C983C1}"/>
                  </a:ext>
                </a:extLst>
              </p:cNvPr>
              <p:cNvSpPr/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blipFill>
                <a:blip r:embed="rId33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xmlns="" id="{133BE173-E5CA-43CD-9796-55710AF9A30E}"/>
                  </a:ext>
                </a:extLst>
              </p:cNvPr>
              <p:cNvSpPr/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xmlns="" id="{63032EA7-E059-46BB-BCE1-5A0B34445A1A}"/>
              </a:ext>
            </a:extLst>
          </p:cNvPr>
          <p:cNvCxnSpPr/>
          <p:nvPr/>
        </p:nvCxnSpPr>
        <p:spPr>
          <a:xfrm flipH="1">
            <a:off x="1644844" y="3579600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xmlns="" id="{EE2CD84B-EA0A-4749-91C0-36E30B690396}"/>
                  </a:ext>
                </a:extLst>
              </p:cNvPr>
              <p:cNvSpPr/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xmlns="" id="{FC434BE2-A263-429F-92D6-97C81E6116A3}"/>
                  </a:ext>
                </a:extLst>
              </p:cNvPr>
              <p:cNvSpPr/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xmlns="" id="{02DF2B30-8A0B-4C68-B006-4A4AD0696DA0}"/>
                  </a:ext>
                </a:extLst>
              </p:cNvPr>
              <p:cNvSpPr/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xmlns="" id="{C9823F8D-A6EA-4F45-A7F0-761608C18A30}"/>
                  </a:ext>
                </a:extLst>
              </p:cNvPr>
              <p:cNvSpPr/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blipFill>
                <a:blip r:embed="rId38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xmlns="" id="{354A12AB-D19F-4C13-ABA7-8C27AEF4F9A1}"/>
                  </a:ext>
                </a:extLst>
              </p:cNvPr>
              <p:cNvSpPr/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blipFill>
                <a:blip r:embed="rId39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Arc 318">
            <a:extLst>
              <a:ext uri="{FF2B5EF4-FFF2-40B4-BE49-F238E27FC236}">
                <a16:creationId xmlns:a16="http://schemas.microsoft.com/office/drawing/2014/main" xmlns="" id="{226508E7-D210-46C8-9F5C-9B8248F6BDF1}"/>
              </a:ext>
            </a:extLst>
          </p:cNvPr>
          <p:cNvSpPr/>
          <p:nvPr/>
        </p:nvSpPr>
        <p:spPr>
          <a:xfrm rot="16200000">
            <a:off x="556352" y="1842505"/>
            <a:ext cx="1738400" cy="1167055"/>
          </a:xfrm>
          <a:prstGeom prst="arc">
            <a:avLst>
              <a:gd name="adj1" fmla="val 10574923"/>
              <a:gd name="adj2" fmla="val 138132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xmlns="" id="{670A43C8-D730-4139-9AC2-276F717100C7}"/>
                  </a:ext>
                </a:extLst>
              </p:cNvPr>
              <p:cNvSpPr txBox="1"/>
              <p:nvPr/>
            </p:nvSpPr>
            <p:spPr>
              <a:xfrm>
                <a:off x="3824395" y="170031"/>
                <a:ext cx="344486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Background States Emission Probability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algn="ctr"/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670A43C8-D730-4139-9AC2-276F71710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395" y="170031"/>
                <a:ext cx="3444866" cy="1200329"/>
              </a:xfrm>
              <a:prstGeom prst="rect">
                <a:avLst/>
              </a:prstGeom>
              <a:blipFill>
                <a:blip r:embed="rId41"/>
                <a:stretch>
                  <a:fillRect l="-2301" t="-4061" r="-230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7" name="TextBox 376">
            <a:extLst>
              <a:ext uri="{FF2B5EF4-FFF2-40B4-BE49-F238E27FC236}">
                <a16:creationId xmlns:a16="http://schemas.microsoft.com/office/drawing/2014/main" xmlns="" id="{A52D1CD1-53B1-4E8F-8F06-5188E1439713}"/>
              </a:ext>
            </a:extLst>
          </p:cNvPr>
          <p:cNvSpPr txBox="1"/>
          <p:nvPr/>
        </p:nvSpPr>
        <p:spPr>
          <a:xfrm>
            <a:off x="596502" y="544134"/>
            <a:ext cx="3196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 State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xmlns="" id="{D08AAC82-3589-4B00-BFCF-2E52DB04B3DE}"/>
                  </a:ext>
                </a:extLst>
              </p:cNvPr>
              <p:cNvSpPr/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  <a:blipFill>
                <a:blip r:embed="rId9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xmlns="" id="{D7B4E07C-6DA2-4FA4-A144-C6F5DB92F7E4}"/>
                  </a:ext>
                </a:extLst>
              </p:cNvPr>
              <p:cNvSpPr/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xmlns="" id="{EBCADE21-98F8-460B-9CA5-B6128C3E4127}"/>
                  </a:ext>
                </a:extLst>
              </p:cNvPr>
              <p:cNvSpPr/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xmlns="" id="{FCC7F83A-C270-4113-94A6-9DCDB8B22057}"/>
                  </a:ext>
                </a:extLst>
              </p:cNvPr>
              <p:cNvSpPr/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xmlns="" id="{3D30B365-5F01-48A4-923E-48F9F08E3005}"/>
                  </a:ext>
                </a:extLst>
              </p:cNvPr>
              <p:cNvSpPr/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5" name="Arc 394">
            <a:extLst>
              <a:ext uri="{FF2B5EF4-FFF2-40B4-BE49-F238E27FC236}">
                <a16:creationId xmlns:a16="http://schemas.microsoft.com/office/drawing/2014/main" xmlns="" id="{32C09FAE-B7FB-47FC-AC6B-0404674C19EE}"/>
              </a:ext>
            </a:extLst>
          </p:cNvPr>
          <p:cNvSpPr/>
          <p:nvPr/>
        </p:nvSpPr>
        <p:spPr>
          <a:xfrm>
            <a:off x="1821854" y="28667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6" name="Arc 395">
            <a:extLst>
              <a:ext uri="{FF2B5EF4-FFF2-40B4-BE49-F238E27FC236}">
                <a16:creationId xmlns:a16="http://schemas.microsoft.com/office/drawing/2014/main" xmlns="" id="{8358587C-CBDC-4417-94C9-5275E4695F77}"/>
              </a:ext>
            </a:extLst>
          </p:cNvPr>
          <p:cNvSpPr/>
          <p:nvPr/>
        </p:nvSpPr>
        <p:spPr>
          <a:xfrm rot="10800000">
            <a:off x="1813996" y="34416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7" name="Arc 396">
            <a:extLst>
              <a:ext uri="{FF2B5EF4-FFF2-40B4-BE49-F238E27FC236}">
                <a16:creationId xmlns:a16="http://schemas.microsoft.com/office/drawing/2014/main" xmlns="" id="{934255EF-13FF-487D-BFA6-7C2C780A9F14}"/>
              </a:ext>
            </a:extLst>
          </p:cNvPr>
          <p:cNvSpPr/>
          <p:nvPr/>
        </p:nvSpPr>
        <p:spPr>
          <a:xfrm rot="16200000">
            <a:off x="1277920" y="3221453"/>
            <a:ext cx="309639" cy="457200"/>
          </a:xfrm>
          <a:prstGeom prst="arc">
            <a:avLst>
              <a:gd name="adj1" fmla="val 8678828"/>
              <a:gd name="adj2" fmla="val 189880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8" name="Arc 397">
            <a:extLst>
              <a:ext uri="{FF2B5EF4-FFF2-40B4-BE49-F238E27FC236}">
                <a16:creationId xmlns:a16="http://schemas.microsoft.com/office/drawing/2014/main" xmlns="" id="{71CFC5C6-DD37-4C6C-9F98-D0030412FE5B}"/>
              </a:ext>
            </a:extLst>
          </p:cNvPr>
          <p:cNvSpPr/>
          <p:nvPr/>
        </p:nvSpPr>
        <p:spPr>
          <a:xfrm>
            <a:off x="1834890" y="29262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9" name="Arc 398">
            <a:extLst>
              <a:ext uri="{FF2B5EF4-FFF2-40B4-BE49-F238E27FC236}">
                <a16:creationId xmlns:a16="http://schemas.microsoft.com/office/drawing/2014/main" xmlns="" id="{AD899973-3D71-4C26-85B0-0497860996D9}"/>
              </a:ext>
            </a:extLst>
          </p:cNvPr>
          <p:cNvSpPr/>
          <p:nvPr/>
        </p:nvSpPr>
        <p:spPr>
          <a:xfrm>
            <a:off x="1813996" y="28193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00" name="Arc 399">
            <a:extLst>
              <a:ext uri="{FF2B5EF4-FFF2-40B4-BE49-F238E27FC236}">
                <a16:creationId xmlns:a16="http://schemas.microsoft.com/office/drawing/2014/main" xmlns="" id="{C5B65EC3-B010-4E81-ADF2-6B7AEECCCBCB}"/>
              </a:ext>
            </a:extLst>
          </p:cNvPr>
          <p:cNvSpPr/>
          <p:nvPr/>
        </p:nvSpPr>
        <p:spPr>
          <a:xfrm rot="10800000">
            <a:off x="1806561" y="3412849"/>
            <a:ext cx="1159539" cy="521497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1" name="Arc 400">
            <a:extLst>
              <a:ext uri="{FF2B5EF4-FFF2-40B4-BE49-F238E27FC236}">
                <a16:creationId xmlns:a16="http://schemas.microsoft.com/office/drawing/2014/main" xmlns="" id="{1204ED8F-DD85-4706-89BD-45B37F687710}"/>
              </a:ext>
            </a:extLst>
          </p:cNvPr>
          <p:cNvSpPr/>
          <p:nvPr/>
        </p:nvSpPr>
        <p:spPr>
          <a:xfrm rot="10800000">
            <a:off x="1809638" y="3412848"/>
            <a:ext cx="1681651" cy="559645"/>
          </a:xfrm>
          <a:prstGeom prst="arc">
            <a:avLst>
              <a:gd name="adj1" fmla="val 1079048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xmlns="" id="{852C4A09-5DCE-4A84-AC21-1D7AF50CF1F1}"/>
                  </a:ext>
                </a:extLst>
              </p:cNvPr>
              <p:cNvSpPr/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  <a:blipFill>
                <a:blip r:embed="rId10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xmlns="" id="{4798AF30-5D1A-49C0-A5B3-B352BD4ED138}"/>
                  </a:ext>
                </a:extLst>
              </p:cNvPr>
              <p:cNvSpPr/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4" name="Picture 403">
            <a:extLst>
              <a:ext uri="{FF2B5EF4-FFF2-40B4-BE49-F238E27FC236}">
                <a16:creationId xmlns:a16="http://schemas.microsoft.com/office/drawing/2014/main" xmlns="" id="{B6836E62-1334-458E-AB30-CB51EE62A41A}"/>
              </a:ext>
            </a:extLst>
          </p:cNvPr>
          <p:cNvPicPr>
            <a:picLocks noChangeAspect="1"/>
          </p:cNvPicPr>
          <p:nvPr/>
        </p:nvPicPr>
        <p:blipFill rotWithShape="1">
          <a:blip r:embed="rId10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4" t="13746" r="44521" b="14361"/>
          <a:stretch/>
        </p:blipFill>
        <p:spPr>
          <a:xfrm>
            <a:off x="1705922" y="4157121"/>
            <a:ext cx="711830" cy="577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xmlns="" id="{D0B8BC37-64D1-4BAB-93F0-CF2AE2BC947A}"/>
                  </a:ext>
                </a:extLst>
              </p:cNvPr>
              <p:cNvSpPr txBox="1"/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Start Probability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D0B8BC37-64D1-4BAB-93F0-CF2AE2BC9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blipFill>
                <a:blip r:embed="rId10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xmlns="" id="{155B9123-A24D-4EBE-B294-C4A1562CC58D}"/>
                  </a:ext>
                </a:extLst>
              </p:cNvPr>
              <p:cNvSpPr txBox="1"/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Transition Probability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id="{155B9123-A24D-4EBE-B294-C4A1562C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blipFill>
                <a:blip r:embed="rId124"/>
                <a:stretch>
                  <a:fillRect l="-1711" t="-10526" r="-186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" name="TextBox 439">
                <a:extLst>
                  <a:ext uri="{FF2B5EF4-FFF2-40B4-BE49-F238E27FC236}">
                    <a16:creationId xmlns:a16="http://schemas.microsoft.com/office/drawing/2014/main" xmlns="" id="{C37E4D05-2D1E-4951-91CA-D7E087789C9C}"/>
                  </a:ext>
                </a:extLst>
              </p:cNvPr>
              <p:cNvSpPr txBox="1"/>
              <p:nvPr/>
            </p:nvSpPr>
            <p:spPr>
              <a:xfrm>
                <a:off x="270930" y="5059999"/>
                <a:ext cx="162083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𝑟𝑑𝑒𝑟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440" name="TextBox 439">
                <a:extLst>
                  <a:ext uri="{FF2B5EF4-FFF2-40B4-BE49-F238E27FC236}">
                    <a16:creationId xmlns:a16="http://schemas.microsoft.com/office/drawing/2014/main" id="{C37E4D05-2D1E-4951-91CA-D7E087789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30" y="5059999"/>
                <a:ext cx="1620832" cy="430887"/>
              </a:xfrm>
              <a:prstGeom prst="rect">
                <a:avLst/>
              </a:prstGeom>
              <a:blipFill>
                <a:blip r:embed="rId1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2" name="Straight Arrow Connector 451">
            <a:extLst>
              <a:ext uri="{FF2B5EF4-FFF2-40B4-BE49-F238E27FC236}">
                <a16:creationId xmlns:a16="http://schemas.microsoft.com/office/drawing/2014/main" xmlns="" id="{9D4EC838-17DC-4E92-8D11-4C188F64D17A}"/>
              </a:ext>
            </a:extLst>
          </p:cNvPr>
          <p:cNvCxnSpPr/>
          <p:nvPr/>
        </p:nvCxnSpPr>
        <p:spPr>
          <a:xfrm>
            <a:off x="1363716" y="1241566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xmlns="" id="{10472795-DE49-4D5C-B6C6-CEE959E21D24}"/>
                  </a:ext>
                </a:extLst>
              </p:cNvPr>
              <p:cNvSpPr/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  <a:blipFill>
                <a:blip r:embed="rId1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xmlns="" id="{5931533C-75AB-47D4-B7E4-966A23D28CE5}"/>
              </a:ext>
            </a:extLst>
          </p:cNvPr>
          <p:cNvCxnSpPr/>
          <p:nvPr/>
        </p:nvCxnSpPr>
        <p:spPr>
          <a:xfrm>
            <a:off x="1386982" y="2966344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xmlns="" id="{8D4F7EE1-A7E3-451A-88CE-DE9E7CABA105}"/>
                  </a:ext>
                </a:extLst>
              </p:cNvPr>
              <p:cNvSpPr/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  <a:blipFill>
                <a:blip r:embed="rId1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0" name="Picture 459">
            <a:extLst>
              <a:ext uri="{FF2B5EF4-FFF2-40B4-BE49-F238E27FC236}">
                <a16:creationId xmlns:a16="http://schemas.microsoft.com/office/drawing/2014/main" xmlns="" id="{68EB58B4-A919-492A-B4D2-C1E336B3FF04}"/>
              </a:ext>
            </a:extLst>
          </p:cNvPr>
          <p:cNvPicPr>
            <a:picLocks noChangeAspect="1"/>
          </p:cNvPicPr>
          <p:nvPr/>
        </p:nvPicPr>
        <p:blipFill rotWithShape="1">
          <a:blip r:embed="rId1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9" t="3002" r="3959" b="2568"/>
          <a:stretch/>
        </p:blipFill>
        <p:spPr>
          <a:xfrm>
            <a:off x="2482197" y="4162774"/>
            <a:ext cx="718861" cy="572917"/>
          </a:xfrm>
          <a:prstGeom prst="rect">
            <a:avLst/>
          </a:prstGeom>
        </p:spPr>
      </p:pic>
      <p:pic>
        <p:nvPicPr>
          <p:cNvPr id="461" name="Picture 460">
            <a:extLst>
              <a:ext uri="{FF2B5EF4-FFF2-40B4-BE49-F238E27FC236}">
                <a16:creationId xmlns:a16="http://schemas.microsoft.com/office/drawing/2014/main" xmlns="" id="{25C1C1C2-780D-4B40-A054-44F3F229EDE0}"/>
              </a:ext>
            </a:extLst>
          </p:cNvPr>
          <p:cNvPicPr>
            <a:picLocks noChangeAspect="1"/>
          </p:cNvPicPr>
          <p:nvPr/>
        </p:nvPicPr>
        <p:blipFill rotWithShape="1">
          <a:blip r:embed="rId1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" t="2338" r="27148" b="1936"/>
          <a:stretch/>
        </p:blipFill>
        <p:spPr>
          <a:xfrm>
            <a:off x="3302915" y="4153146"/>
            <a:ext cx="855463" cy="580554"/>
          </a:xfrm>
          <a:prstGeom prst="rect">
            <a:avLst/>
          </a:prstGeom>
        </p:spPr>
      </p:pic>
      <p:sp>
        <p:nvSpPr>
          <p:cNvPr id="462" name="Arc 461">
            <a:extLst>
              <a:ext uri="{FF2B5EF4-FFF2-40B4-BE49-F238E27FC236}">
                <a16:creationId xmlns:a16="http://schemas.microsoft.com/office/drawing/2014/main" xmlns="" id="{00DBAB69-0AC0-4544-84EB-36E9AA285322}"/>
              </a:ext>
            </a:extLst>
          </p:cNvPr>
          <p:cNvSpPr/>
          <p:nvPr/>
        </p:nvSpPr>
        <p:spPr>
          <a:xfrm rot="5400000" flipV="1">
            <a:off x="1683177" y="2862653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3" name="Arc 462">
            <a:extLst>
              <a:ext uri="{FF2B5EF4-FFF2-40B4-BE49-F238E27FC236}">
                <a16:creationId xmlns:a16="http://schemas.microsoft.com/office/drawing/2014/main" xmlns="" id="{159143D7-ADC8-4F06-9B7F-41BB901E8025}"/>
              </a:ext>
            </a:extLst>
          </p:cNvPr>
          <p:cNvSpPr/>
          <p:nvPr/>
        </p:nvSpPr>
        <p:spPr>
          <a:xfrm rot="5400000" flipV="1">
            <a:off x="2159326" y="2862655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4" name="Arc 463">
            <a:extLst>
              <a:ext uri="{FF2B5EF4-FFF2-40B4-BE49-F238E27FC236}">
                <a16:creationId xmlns:a16="http://schemas.microsoft.com/office/drawing/2014/main" xmlns="" id="{8BC68F31-2416-4C9E-8B3E-13ABC368128B}"/>
              </a:ext>
            </a:extLst>
          </p:cNvPr>
          <p:cNvSpPr/>
          <p:nvPr/>
        </p:nvSpPr>
        <p:spPr>
          <a:xfrm rot="5400000" flipV="1">
            <a:off x="2205678" y="3667604"/>
            <a:ext cx="428170" cy="275309"/>
          </a:xfrm>
          <a:prstGeom prst="arc">
            <a:avLst>
              <a:gd name="adj1" fmla="val 11178144"/>
              <a:gd name="adj2" fmla="val 1579023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5" name="Arc 464">
            <a:extLst>
              <a:ext uri="{FF2B5EF4-FFF2-40B4-BE49-F238E27FC236}">
                <a16:creationId xmlns:a16="http://schemas.microsoft.com/office/drawing/2014/main" xmlns="" id="{FC1E3E2C-94D0-47DB-999D-60BCAC5F9D28}"/>
              </a:ext>
            </a:extLst>
          </p:cNvPr>
          <p:cNvSpPr/>
          <p:nvPr/>
        </p:nvSpPr>
        <p:spPr>
          <a:xfrm rot="5400000" flipV="1">
            <a:off x="2697623" y="3683678"/>
            <a:ext cx="428170" cy="239935"/>
          </a:xfrm>
          <a:prstGeom prst="arc">
            <a:avLst>
              <a:gd name="adj1" fmla="val 11178144"/>
              <a:gd name="adj2" fmla="val 1593576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6" name="Arc 465">
            <a:extLst>
              <a:ext uri="{FF2B5EF4-FFF2-40B4-BE49-F238E27FC236}">
                <a16:creationId xmlns:a16="http://schemas.microsoft.com/office/drawing/2014/main" xmlns="" id="{1D116CAE-60AC-4166-A3D8-9322938CBD66}"/>
              </a:ext>
            </a:extLst>
          </p:cNvPr>
          <p:cNvSpPr/>
          <p:nvPr/>
        </p:nvSpPr>
        <p:spPr>
          <a:xfrm rot="5400000" flipV="1">
            <a:off x="3173774" y="3684947"/>
            <a:ext cx="428170" cy="239935"/>
          </a:xfrm>
          <a:prstGeom prst="arc">
            <a:avLst>
              <a:gd name="adj1" fmla="val 11178144"/>
              <a:gd name="adj2" fmla="val 1631122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xmlns="" id="{BBBF84BC-1B79-48DF-B832-07534B3CE2E7}"/>
                  </a:ext>
                </a:extLst>
              </p:cNvPr>
              <p:cNvSpPr/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  <a:blipFill>
                <a:blip r:embed="rId1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xmlns="" id="{DD017A35-A1E5-4800-8F34-CBBC81BD02D4}"/>
                  </a:ext>
                </a:extLst>
              </p:cNvPr>
              <p:cNvSpPr/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9" name="Arc 468">
            <a:extLst>
              <a:ext uri="{FF2B5EF4-FFF2-40B4-BE49-F238E27FC236}">
                <a16:creationId xmlns:a16="http://schemas.microsoft.com/office/drawing/2014/main" xmlns="" id="{1AFDE9A7-50CA-446B-9CED-B11C7AE71821}"/>
              </a:ext>
            </a:extLst>
          </p:cNvPr>
          <p:cNvSpPr/>
          <p:nvPr/>
        </p:nvSpPr>
        <p:spPr>
          <a:xfrm rot="5400000" flipV="1">
            <a:off x="1006668" y="3043965"/>
            <a:ext cx="3114761" cy="594360"/>
          </a:xfrm>
          <a:prstGeom prst="arc">
            <a:avLst>
              <a:gd name="adj1" fmla="val 11117704"/>
              <a:gd name="adj2" fmla="val 2052949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xmlns="" id="{113C6399-452E-4244-8D7D-A6C2B672D58F}"/>
                  </a:ext>
                </a:extLst>
              </p:cNvPr>
              <p:cNvSpPr/>
              <p:nvPr/>
            </p:nvSpPr>
            <p:spPr>
              <a:xfrm>
                <a:off x="846931" y="6157807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113C6399-452E-4244-8D7D-A6C2B672D5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931" y="6157807"/>
                <a:ext cx="274320" cy="274320"/>
              </a:xfrm>
              <a:prstGeom prst="rect">
                <a:avLst/>
              </a:prstGeom>
              <a:blipFill>
                <a:blip r:embed="rId141"/>
                <a:stretch>
                  <a:fillRect l="-6383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xmlns="" id="{45BEF7AF-B19D-47A8-97EC-5B53B1FBAA89}"/>
              </a:ext>
            </a:extLst>
          </p:cNvPr>
          <p:cNvCxnSpPr>
            <a:stCxn id="238" idx="3"/>
            <a:endCxn id="240" idx="1"/>
          </p:cNvCxnSpPr>
          <p:nvPr/>
        </p:nvCxnSpPr>
        <p:spPr>
          <a:xfrm>
            <a:off x="1127206" y="5828481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xmlns="" id="{A3AB0C54-8174-430E-88B7-8FE251B32EF8}"/>
                  </a:ext>
                </a:extLst>
              </p:cNvPr>
              <p:cNvSpPr/>
              <p:nvPr/>
            </p:nvSpPr>
            <p:spPr>
              <a:xfrm>
                <a:off x="852886" y="5691321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A3AB0C54-8174-430E-88B7-8FE251B32E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86" y="5691321"/>
                <a:ext cx="274320" cy="274320"/>
              </a:xfrm>
              <a:prstGeom prst="rect">
                <a:avLst/>
              </a:prstGeom>
              <a:blipFill>
                <a:blip r:embed="rId142"/>
                <a:stretch>
                  <a:fillRect l="-21277" r="-1276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xmlns="" id="{AEB80703-634F-4165-A6BD-6E1CFBAC9F3B}"/>
              </a:ext>
            </a:extLst>
          </p:cNvPr>
          <p:cNvCxnSpPr>
            <a:stCxn id="238" idx="2"/>
            <a:endCxn id="236" idx="0"/>
          </p:cNvCxnSpPr>
          <p:nvPr/>
        </p:nvCxnSpPr>
        <p:spPr>
          <a:xfrm flipH="1">
            <a:off x="984091" y="5965641"/>
            <a:ext cx="5955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xmlns="" id="{6C94B571-F3B6-44FB-9102-20ED69234476}"/>
                  </a:ext>
                </a:extLst>
              </p:cNvPr>
              <p:cNvSpPr/>
              <p:nvPr/>
            </p:nvSpPr>
            <p:spPr>
              <a:xfrm>
                <a:off x="1291798" y="5691321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6C94B571-F3B6-44FB-9102-20ED692344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798" y="5691321"/>
                <a:ext cx="274320" cy="274320"/>
              </a:xfrm>
              <a:prstGeom prst="rect">
                <a:avLst/>
              </a:prstGeom>
              <a:blipFill>
                <a:blip r:embed="rId143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xmlns="" id="{82E5406F-071B-45CF-9739-6BDA63E18CB4}"/>
              </a:ext>
            </a:extLst>
          </p:cNvPr>
          <p:cNvCxnSpPr>
            <a:stCxn id="240" idx="2"/>
            <a:endCxn id="242" idx="0"/>
          </p:cNvCxnSpPr>
          <p:nvPr/>
        </p:nvCxnSpPr>
        <p:spPr>
          <a:xfrm>
            <a:off x="1428958" y="5965641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xmlns="" id="{A5FC7677-320F-4ABF-B852-CC3D3286D51A}"/>
                  </a:ext>
                </a:extLst>
              </p:cNvPr>
              <p:cNvSpPr/>
              <p:nvPr/>
            </p:nvSpPr>
            <p:spPr>
              <a:xfrm>
                <a:off x="1293732" y="6157807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A5FC7677-320F-4ABF-B852-CC3D3286D5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732" y="6157807"/>
                <a:ext cx="274320" cy="274320"/>
              </a:xfrm>
              <a:prstGeom prst="rect">
                <a:avLst/>
              </a:prstGeom>
              <a:blipFill>
                <a:blip r:embed="rId144"/>
                <a:stretch>
                  <a:fillRect l="-4255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xmlns="" id="{43B71DCF-2BB2-4506-87F1-B34EE43DB1C3}"/>
              </a:ext>
            </a:extLst>
          </p:cNvPr>
          <p:cNvCxnSpPr>
            <a:stCxn id="236" idx="3"/>
            <a:endCxn id="242" idx="1"/>
          </p:cNvCxnSpPr>
          <p:nvPr/>
        </p:nvCxnSpPr>
        <p:spPr>
          <a:xfrm>
            <a:off x="1121251" y="6294967"/>
            <a:ext cx="1724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xmlns="" id="{E9ACA971-510B-4E2C-9CC3-FDB850DD0577}"/>
              </a:ext>
            </a:extLst>
          </p:cNvPr>
          <p:cNvCxnSpPr>
            <a:stCxn id="240" idx="3"/>
            <a:endCxn id="456" idx="1"/>
          </p:cNvCxnSpPr>
          <p:nvPr/>
        </p:nvCxnSpPr>
        <p:spPr>
          <a:xfrm>
            <a:off x="1566118" y="5828481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6" name="Rectangle 455">
                <a:extLst>
                  <a:ext uri="{FF2B5EF4-FFF2-40B4-BE49-F238E27FC236}">
                    <a16:creationId xmlns:a16="http://schemas.microsoft.com/office/drawing/2014/main" xmlns="" id="{E21AE7E7-92E4-4744-8CC1-BA77DABF0BC4}"/>
                  </a:ext>
                </a:extLst>
              </p:cNvPr>
              <p:cNvSpPr/>
              <p:nvPr/>
            </p:nvSpPr>
            <p:spPr>
              <a:xfrm>
                <a:off x="1734975" y="5692855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6" name="Rectangle 455">
                <a:extLst>
                  <a:ext uri="{FF2B5EF4-FFF2-40B4-BE49-F238E27FC236}">
                    <a16:creationId xmlns:a16="http://schemas.microsoft.com/office/drawing/2014/main" id="{E21AE7E7-92E4-4744-8CC1-BA77DABF0B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975" y="5692855"/>
                <a:ext cx="274320" cy="274320"/>
              </a:xfrm>
              <a:prstGeom prst="rect">
                <a:avLst/>
              </a:prstGeom>
              <a:blipFill>
                <a:blip r:embed="rId143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7" name="Straight Arrow Connector 456">
            <a:extLst>
              <a:ext uri="{FF2B5EF4-FFF2-40B4-BE49-F238E27FC236}">
                <a16:creationId xmlns:a16="http://schemas.microsoft.com/office/drawing/2014/main" xmlns="" id="{50C9D23F-542C-4791-9077-E0372A9CAA14}"/>
              </a:ext>
            </a:extLst>
          </p:cNvPr>
          <p:cNvCxnSpPr>
            <a:stCxn id="456" idx="2"/>
            <a:endCxn id="458" idx="0"/>
          </p:cNvCxnSpPr>
          <p:nvPr/>
        </p:nvCxnSpPr>
        <p:spPr>
          <a:xfrm>
            <a:off x="1872135" y="5967175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8" name="Rectangle 457">
                <a:extLst>
                  <a:ext uri="{FF2B5EF4-FFF2-40B4-BE49-F238E27FC236}">
                    <a16:creationId xmlns:a16="http://schemas.microsoft.com/office/drawing/2014/main" xmlns="" id="{97E440F7-41B7-4481-8143-53953F2A77C3}"/>
                  </a:ext>
                </a:extLst>
              </p:cNvPr>
              <p:cNvSpPr/>
              <p:nvPr/>
            </p:nvSpPr>
            <p:spPr>
              <a:xfrm>
                <a:off x="1736909" y="6159341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8" name="Rectangle 457">
                <a:extLst>
                  <a:ext uri="{FF2B5EF4-FFF2-40B4-BE49-F238E27FC236}">
                    <a16:creationId xmlns:a16="http://schemas.microsoft.com/office/drawing/2014/main" id="{97E440F7-41B7-4481-8143-53953F2A7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909" y="6159341"/>
                <a:ext cx="274320" cy="274320"/>
              </a:xfrm>
              <a:prstGeom prst="rect">
                <a:avLst/>
              </a:prstGeom>
              <a:blipFill>
                <a:blip r:embed="rId145"/>
                <a:stretch>
                  <a:fillRect l="-4255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9" name="Straight Arrow Connector 458">
            <a:extLst>
              <a:ext uri="{FF2B5EF4-FFF2-40B4-BE49-F238E27FC236}">
                <a16:creationId xmlns:a16="http://schemas.microsoft.com/office/drawing/2014/main" xmlns="" id="{1FF73130-9047-47F5-9633-40BC97F1EFEF}"/>
              </a:ext>
            </a:extLst>
          </p:cNvPr>
          <p:cNvCxnSpPr>
            <a:stCxn id="242" idx="3"/>
            <a:endCxn id="458" idx="1"/>
          </p:cNvCxnSpPr>
          <p:nvPr/>
        </p:nvCxnSpPr>
        <p:spPr>
          <a:xfrm>
            <a:off x="1568052" y="6294967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Arrow Connector 471">
            <a:extLst>
              <a:ext uri="{FF2B5EF4-FFF2-40B4-BE49-F238E27FC236}">
                <a16:creationId xmlns:a16="http://schemas.microsoft.com/office/drawing/2014/main" xmlns="" id="{782164B8-CF7E-4DA8-A186-4C476649D8FB}"/>
              </a:ext>
            </a:extLst>
          </p:cNvPr>
          <p:cNvCxnSpPr>
            <a:stCxn id="456" idx="3"/>
            <a:endCxn id="473" idx="1"/>
          </p:cNvCxnSpPr>
          <p:nvPr/>
        </p:nvCxnSpPr>
        <p:spPr>
          <a:xfrm flipV="1">
            <a:off x="2009295" y="5828456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xmlns="" id="{B90EB342-6D53-4C6C-83C8-45285DF38571}"/>
                  </a:ext>
                </a:extLst>
              </p:cNvPr>
              <p:cNvSpPr/>
              <p:nvPr/>
            </p:nvSpPr>
            <p:spPr>
              <a:xfrm>
                <a:off x="2183710" y="5691296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id="{B90EB342-6D53-4C6C-83C8-45285DF385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710" y="5691296"/>
                <a:ext cx="274320" cy="274320"/>
              </a:xfrm>
              <a:prstGeom prst="rect">
                <a:avLst/>
              </a:prstGeom>
              <a:blipFill>
                <a:blip r:embed="rId146"/>
                <a:stretch>
                  <a:fillRect l="-19149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4" name="Straight Arrow Connector 483">
            <a:extLst>
              <a:ext uri="{FF2B5EF4-FFF2-40B4-BE49-F238E27FC236}">
                <a16:creationId xmlns:a16="http://schemas.microsoft.com/office/drawing/2014/main" xmlns="" id="{B2525BAF-0DCE-419E-B0AB-17655F8501B7}"/>
              </a:ext>
            </a:extLst>
          </p:cNvPr>
          <p:cNvCxnSpPr>
            <a:stCxn id="473" idx="2"/>
            <a:endCxn id="485" idx="0"/>
          </p:cNvCxnSpPr>
          <p:nvPr/>
        </p:nvCxnSpPr>
        <p:spPr>
          <a:xfrm>
            <a:off x="2320870" y="5965616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5" name="Rectangle 484">
                <a:extLst>
                  <a:ext uri="{FF2B5EF4-FFF2-40B4-BE49-F238E27FC236}">
                    <a16:creationId xmlns:a16="http://schemas.microsoft.com/office/drawing/2014/main" xmlns="" id="{D406D040-D5D2-4A56-B4C6-9AE2B66404D7}"/>
                  </a:ext>
                </a:extLst>
              </p:cNvPr>
              <p:cNvSpPr/>
              <p:nvPr/>
            </p:nvSpPr>
            <p:spPr>
              <a:xfrm>
                <a:off x="2185644" y="6157782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5" name="Rectangle 484">
                <a:extLst>
                  <a:ext uri="{FF2B5EF4-FFF2-40B4-BE49-F238E27FC236}">
                    <a16:creationId xmlns:a16="http://schemas.microsoft.com/office/drawing/2014/main" id="{D406D040-D5D2-4A56-B4C6-9AE2B66404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644" y="6157782"/>
                <a:ext cx="274320" cy="274320"/>
              </a:xfrm>
              <a:prstGeom prst="rect">
                <a:avLst/>
              </a:prstGeom>
              <a:blipFill>
                <a:blip r:embed="rId147"/>
                <a:stretch>
                  <a:fillRect l="-6383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6" name="Straight Arrow Connector 485">
            <a:extLst>
              <a:ext uri="{FF2B5EF4-FFF2-40B4-BE49-F238E27FC236}">
                <a16:creationId xmlns:a16="http://schemas.microsoft.com/office/drawing/2014/main" xmlns="" id="{98C4C4C0-2D7B-4705-AAAE-BF90E42012AD}"/>
              </a:ext>
            </a:extLst>
          </p:cNvPr>
          <p:cNvCxnSpPr>
            <a:stCxn id="458" idx="3"/>
            <a:endCxn id="485" idx="1"/>
          </p:cNvCxnSpPr>
          <p:nvPr/>
        </p:nvCxnSpPr>
        <p:spPr>
          <a:xfrm flipV="1">
            <a:off x="2011229" y="6294942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7" name="Rectangle 486">
                <a:extLst>
                  <a:ext uri="{FF2B5EF4-FFF2-40B4-BE49-F238E27FC236}">
                    <a16:creationId xmlns:a16="http://schemas.microsoft.com/office/drawing/2014/main" xmlns="" id="{30DAAD28-993D-46D6-8E4D-F219F4E5A3B7}"/>
                  </a:ext>
                </a:extLst>
              </p:cNvPr>
              <p:cNvSpPr/>
              <p:nvPr/>
            </p:nvSpPr>
            <p:spPr>
              <a:xfrm>
                <a:off x="2623570" y="5691101"/>
                <a:ext cx="2027873" cy="2743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3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7" name="Rectangle 486">
                <a:extLst>
                  <a:ext uri="{FF2B5EF4-FFF2-40B4-BE49-F238E27FC236}">
                    <a16:creationId xmlns:a16="http://schemas.microsoft.com/office/drawing/2014/main" id="{30DAAD28-993D-46D6-8E4D-F219F4E5A3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570" y="5691101"/>
                <a:ext cx="2027873" cy="274320"/>
              </a:xfrm>
              <a:prstGeom prst="rect">
                <a:avLst/>
              </a:prstGeom>
              <a:blipFill>
                <a:blip r:embed="rId1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8" name="Rectangle 487">
                <a:extLst>
                  <a:ext uri="{FF2B5EF4-FFF2-40B4-BE49-F238E27FC236}">
                    <a16:creationId xmlns:a16="http://schemas.microsoft.com/office/drawing/2014/main" xmlns="" id="{55682789-92FE-4872-9818-A003B5EA25B9}"/>
                  </a:ext>
                </a:extLst>
              </p:cNvPr>
              <p:cNvSpPr/>
              <p:nvPr/>
            </p:nvSpPr>
            <p:spPr>
              <a:xfrm>
                <a:off x="2622091" y="6153685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8" name="Rectangle 487">
                <a:extLst>
                  <a:ext uri="{FF2B5EF4-FFF2-40B4-BE49-F238E27FC236}">
                    <a16:creationId xmlns:a16="http://schemas.microsoft.com/office/drawing/2014/main" id="{55682789-92FE-4872-9818-A003B5EA25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091" y="6153685"/>
                <a:ext cx="274320" cy="274320"/>
              </a:xfrm>
              <a:prstGeom prst="rect">
                <a:avLst/>
              </a:prstGeom>
              <a:blipFill>
                <a:blip r:embed="rId149"/>
                <a:stretch>
                  <a:fillRect l="-4255" r="-4255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9" name="Rectangle 488">
                <a:extLst>
                  <a:ext uri="{FF2B5EF4-FFF2-40B4-BE49-F238E27FC236}">
                    <a16:creationId xmlns:a16="http://schemas.microsoft.com/office/drawing/2014/main" xmlns="" id="{DD54F2FB-868C-4ED6-81FA-0D4A92B7B1AD}"/>
                  </a:ext>
                </a:extLst>
              </p:cNvPr>
              <p:cNvSpPr/>
              <p:nvPr/>
            </p:nvSpPr>
            <p:spPr>
              <a:xfrm>
                <a:off x="2972105" y="6153685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9" name="Rectangle 488">
                <a:extLst>
                  <a:ext uri="{FF2B5EF4-FFF2-40B4-BE49-F238E27FC236}">
                    <a16:creationId xmlns:a16="http://schemas.microsoft.com/office/drawing/2014/main" id="{DD54F2FB-868C-4ED6-81FA-0D4A92B7B1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105" y="6153685"/>
                <a:ext cx="274320" cy="274320"/>
              </a:xfrm>
              <a:prstGeom prst="rect">
                <a:avLst/>
              </a:prstGeom>
              <a:blipFill>
                <a:blip r:embed="rId150"/>
                <a:stretch>
                  <a:fillRect l="-6383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0" name="Rectangle 489">
                <a:extLst>
                  <a:ext uri="{FF2B5EF4-FFF2-40B4-BE49-F238E27FC236}">
                    <a16:creationId xmlns:a16="http://schemas.microsoft.com/office/drawing/2014/main" xmlns="" id="{A9C71948-DCDF-4AF2-B65B-578E97F0493C}"/>
                  </a:ext>
                </a:extLst>
              </p:cNvPr>
              <p:cNvSpPr/>
              <p:nvPr/>
            </p:nvSpPr>
            <p:spPr>
              <a:xfrm>
                <a:off x="3320417" y="6152126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0" name="Rectangle 489">
                <a:extLst>
                  <a:ext uri="{FF2B5EF4-FFF2-40B4-BE49-F238E27FC236}">
                    <a16:creationId xmlns:a16="http://schemas.microsoft.com/office/drawing/2014/main" id="{A9C71948-DCDF-4AF2-B65B-578E97F049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417" y="6152126"/>
                <a:ext cx="274320" cy="274320"/>
              </a:xfrm>
              <a:prstGeom prst="rect">
                <a:avLst/>
              </a:prstGeom>
              <a:blipFill>
                <a:blip r:embed="rId151"/>
                <a:stretch>
                  <a:fillRect l="-4255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1" name="Rectangle 490">
                <a:extLst>
                  <a:ext uri="{FF2B5EF4-FFF2-40B4-BE49-F238E27FC236}">
                    <a16:creationId xmlns:a16="http://schemas.microsoft.com/office/drawing/2014/main" xmlns="" id="{D100A7B2-FFA0-47CF-AB66-FE00D0EB7FF7}"/>
                  </a:ext>
                </a:extLst>
              </p:cNvPr>
              <p:cNvSpPr/>
              <p:nvPr/>
            </p:nvSpPr>
            <p:spPr>
              <a:xfrm>
                <a:off x="3670399" y="6153685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1" name="Rectangle 490">
                <a:extLst>
                  <a:ext uri="{FF2B5EF4-FFF2-40B4-BE49-F238E27FC236}">
                    <a16:creationId xmlns:a16="http://schemas.microsoft.com/office/drawing/2014/main" id="{D100A7B2-FFA0-47CF-AB66-FE00D0EB7F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399" y="6153685"/>
                <a:ext cx="274320" cy="274320"/>
              </a:xfrm>
              <a:prstGeom prst="rect">
                <a:avLst/>
              </a:prstGeom>
              <a:blipFill>
                <a:blip r:embed="rId152"/>
                <a:stretch>
                  <a:fillRect l="-4255" r="-4255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2" name="Rectangle 491">
                <a:extLst>
                  <a:ext uri="{FF2B5EF4-FFF2-40B4-BE49-F238E27FC236}">
                    <a16:creationId xmlns:a16="http://schemas.microsoft.com/office/drawing/2014/main" xmlns="" id="{33531240-8AF9-471F-AB92-B5B4BAD243E1}"/>
                  </a:ext>
                </a:extLst>
              </p:cNvPr>
              <p:cNvSpPr/>
              <p:nvPr/>
            </p:nvSpPr>
            <p:spPr>
              <a:xfrm>
                <a:off x="4020595" y="6153685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2" name="Rectangle 491">
                <a:extLst>
                  <a:ext uri="{FF2B5EF4-FFF2-40B4-BE49-F238E27FC236}">
                    <a16:creationId xmlns:a16="http://schemas.microsoft.com/office/drawing/2014/main" id="{33531240-8AF9-471F-AB92-B5B4BAD243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595" y="6153685"/>
                <a:ext cx="274320" cy="274320"/>
              </a:xfrm>
              <a:prstGeom prst="rect">
                <a:avLst/>
              </a:prstGeom>
              <a:blipFill>
                <a:blip r:embed="rId153"/>
                <a:stretch>
                  <a:fillRect l="-6383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3" name="Rectangle 492">
                <a:extLst>
                  <a:ext uri="{FF2B5EF4-FFF2-40B4-BE49-F238E27FC236}">
                    <a16:creationId xmlns:a16="http://schemas.microsoft.com/office/drawing/2014/main" xmlns="" id="{29638DA2-7E57-490E-B18C-66566EC71D8E}"/>
                  </a:ext>
                </a:extLst>
              </p:cNvPr>
              <p:cNvSpPr/>
              <p:nvPr/>
            </p:nvSpPr>
            <p:spPr>
              <a:xfrm>
                <a:off x="4372076" y="6153685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3" name="Rectangle 492">
                <a:extLst>
                  <a:ext uri="{FF2B5EF4-FFF2-40B4-BE49-F238E27FC236}">
                    <a16:creationId xmlns:a16="http://schemas.microsoft.com/office/drawing/2014/main" id="{29638DA2-7E57-490E-B18C-66566EC71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076" y="6153685"/>
                <a:ext cx="274320" cy="274320"/>
              </a:xfrm>
              <a:prstGeom prst="rect">
                <a:avLst/>
              </a:prstGeom>
              <a:blipFill>
                <a:blip r:embed="rId154"/>
                <a:stretch>
                  <a:fillRect l="-4255" r="-4255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4" name="Rectangle 493">
                <a:extLst>
                  <a:ext uri="{FF2B5EF4-FFF2-40B4-BE49-F238E27FC236}">
                    <a16:creationId xmlns:a16="http://schemas.microsoft.com/office/drawing/2014/main" xmlns="" id="{CD8323F7-273C-4044-919A-35D733ADB901}"/>
                  </a:ext>
                </a:extLst>
              </p:cNvPr>
              <p:cNvSpPr/>
              <p:nvPr/>
            </p:nvSpPr>
            <p:spPr>
              <a:xfrm>
                <a:off x="4822423" y="6150002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4" name="Rectangle 493">
                <a:extLst>
                  <a:ext uri="{FF2B5EF4-FFF2-40B4-BE49-F238E27FC236}">
                    <a16:creationId xmlns:a16="http://schemas.microsoft.com/office/drawing/2014/main" id="{CD8323F7-273C-4044-919A-35D733ADB9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423" y="6150002"/>
                <a:ext cx="274320" cy="274320"/>
              </a:xfrm>
              <a:prstGeom prst="rect">
                <a:avLst/>
              </a:prstGeom>
              <a:blipFill>
                <a:blip r:embed="rId155"/>
                <a:stretch>
                  <a:fillRect l="-4255" r="-2128" b="-42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5" name="Rectangle 494">
                <a:extLst>
                  <a:ext uri="{FF2B5EF4-FFF2-40B4-BE49-F238E27FC236}">
                    <a16:creationId xmlns:a16="http://schemas.microsoft.com/office/drawing/2014/main" xmlns="" id="{7D556420-7B02-45B7-B3C5-C77D3C1EC62C}"/>
                  </a:ext>
                </a:extLst>
              </p:cNvPr>
              <p:cNvSpPr/>
              <p:nvPr/>
            </p:nvSpPr>
            <p:spPr>
              <a:xfrm>
                <a:off x="5265600" y="6151536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5" name="Rectangle 494">
                <a:extLst>
                  <a:ext uri="{FF2B5EF4-FFF2-40B4-BE49-F238E27FC236}">
                    <a16:creationId xmlns:a16="http://schemas.microsoft.com/office/drawing/2014/main" id="{7D556420-7B02-45B7-B3C5-C77D3C1EC6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600" y="6151536"/>
                <a:ext cx="274320" cy="274320"/>
              </a:xfrm>
              <a:prstGeom prst="rect">
                <a:avLst/>
              </a:prstGeom>
              <a:blipFill>
                <a:blip r:embed="rId156"/>
                <a:stretch>
                  <a:fillRect l="-4255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6" name="Straight Arrow Connector 495">
            <a:extLst>
              <a:ext uri="{FF2B5EF4-FFF2-40B4-BE49-F238E27FC236}">
                <a16:creationId xmlns:a16="http://schemas.microsoft.com/office/drawing/2014/main" xmlns="" id="{A24013F2-7B4F-4A90-A5CD-5EC9149CABE1}"/>
              </a:ext>
            </a:extLst>
          </p:cNvPr>
          <p:cNvCxnSpPr>
            <a:stCxn id="494" idx="3"/>
            <a:endCxn id="495" idx="1"/>
          </p:cNvCxnSpPr>
          <p:nvPr/>
        </p:nvCxnSpPr>
        <p:spPr>
          <a:xfrm>
            <a:off x="5096743" y="6287162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7" name="Rectangle 496">
                <a:extLst>
                  <a:ext uri="{FF2B5EF4-FFF2-40B4-BE49-F238E27FC236}">
                    <a16:creationId xmlns:a16="http://schemas.microsoft.com/office/drawing/2014/main" xmlns="" id="{988E7DDF-81C4-4770-A0C5-2EC6B3157829}"/>
                  </a:ext>
                </a:extLst>
              </p:cNvPr>
              <p:cNvSpPr/>
              <p:nvPr/>
            </p:nvSpPr>
            <p:spPr>
              <a:xfrm>
                <a:off x="5714335" y="6149977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7" name="Rectangle 496">
                <a:extLst>
                  <a:ext uri="{FF2B5EF4-FFF2-40B4-BE49-F238E27FC236}">
                    <a16:creationId xmlns:a16="http://schemas.microsoft.com/office/drawing/2014/main" id="{988E7DDF-81C4-4770-A0C5-2EC6B31578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335" y="6149977"/>
                <a:ext cx="274320" cy="274320"/>
              </a:xfrm>
              <a:prstGeom prst="rect">
                <a:avLst/>
              </a:prstGeom>
              <a:blipFill>
                <a:blip r:embed="rId157"/>
                <a:stretch>
                  <a:fillRect l="-4255" r="-2128" b="-42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8" name="Straight Arrow Connector 497">
            <a:extLst>
              <a:ext uri="{FF2B5EF4-FFF2-40B4-BE49-F238E27FC236}">
                <a16:creationId xmlns:a16="http://schemas.microsoft.com/office/drawing/2014/main" xmlns="" id="{02A257F8-D195-4561-9F27-FCD45535F7D3}"/>
              </a:ext>
            </a:extLst>
          </p:cNvPr>
          <p:cNvCxnSpPr>
            <a:stCxn id="495" idx="3"/>
            <a:endCxn id="497" idx="1"/>
          </p:cNvCxnSpPr>
          <p:nvPr/>
        </p:nvCxnSpPr>
        <p:spPr>
          <a:xfrm flipV="1">
            <a:off x="5539920" y="6287137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9" name="Rectangle 498">
                <a:extLst>
                  <a:ext uri="{FF2B5EF4-FFF2-40B4-BE49-F238E27FC236}">
                    <a16:creationId xmlns:a16="http://schemas.microsoft.com/office/drawing/2014/main" xmlns="" id="{09A56335-6542-4551-944D-8D1F53575683}"/>
                  </a:ext>
                </a:extLst>
              </p:cNvPr>
              <p:cNvSpPr/>
              <p:nvPr/>
            </p:nvSpPr>
            <p:spPr>
              <a:xfrm>
                <a:off x="8807543" y="6157782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9" name="Rectangle 498">
                <a:extLst>
                  <a:ext uri="{FF2B5EF4-FFF2-40B4-BE49-F238E27FC236}">
                    <a16:creationId xmlns:a16="http://schemas.microsoft.com/office/drawing/2014/main" id="{09A56335-6542-4551-944D-8D1F535756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7543" y="6157782"/>
                <a:ext cx="274320" cy="274320"/>
              </a:xfrm>
              <a:prstGeom prst="rect">
                <a:avLst/>
              </a:prstGeom>
              <a:blipFill>
                <a:blip r:embed="rId158"/>
                <a:stretch>
                  <a:fillRect l="-6383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0" name="Straight Arrow Connector 499">
            <a:extLst>
              <a:ext uri="{FF2B5EF4-FFF2-40B4-BE49-F238E27FC236}">
                <a16:creationId xmlns:a16="http://schemas.microsoft.com/office/drawing/2014/main" xmlns="" id="{2C93EA65-4788-4EB0-9B84-F2168E213B57}"/>
              </a:ext>
            </a:extLst>
          </p:cNvPr>
          <p:cNvCxnSpPr>
            <a:endCxn id="490" idx="0"/>
          </p:cNvCxnSpPr>
          <p:nvPr/>
        </p:nvCxnSpPr>
        <p:spPr>
          <a:xfrm>
            <a:off x="3450883" y="5964770"/>
            <a:ext cx="669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1" name="Rectangle 500">
                <a:extLst>
                  <a:ext uri="{FF2B5EF4-FFF2-40B4-BE49-F238E27FC236}">
                    <a16:creationId xmlns:a16="http://schemas.microsoft.com/office/drawing/2014/main" xmlns="" id="{10C38BBE-0443-46D2-B635-2415A2ACBE01}"/>
                  </a:ext>
                </a:extLst>
              </p:cNvPr>
              <p:cNvSpPr/>
              <p:nvPr/>
            </p:nvSpPr>
            <p:spPr>
              <a:xfrm>
                <a:off x="6605520" y="5688944"/>
                <a:ext cx="2023555" cy="2743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1" name="Rectangle 500">
                <a:extLst>
                  <a:ext uri="{FF2B5EF4-FFF2-40B4-BE49-F238E27FC236}">
                    <a16:creationId xmlns:a16="http://schemas.microsoft.com/office/drawing/2014/main" id="{10C38BBE-0443-46D2-B635-2415A2ACB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520" y="5688944"/>
                <a:ext cx="2023555" cy="274320"/>
              </a:xfrm>
              <a:prstGeom prst="rect">
                <a:avLst/>
              </a:prstGeom>
              <a:blipFill>
                <a:blip r:embed="rId15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2" name="Straight Arrow Connector 501">
            <a:extLst>
              <a:ext uri="{FF2B5EF4-FFF2-40B4-BE49-F238E27FC236}">
                <a16:creationId xmlns:a16="http://schemas.microsoft.com/office/drawing/2014/main" xmlns="" id="{3276F0B1-7892-4F2E-B2C0-82C8E2BE7510}"/>
              </a:ext>
            </a:extLst>
          </p:cNvPr>
          <p:cNvCxnSpPr>
            <a:stCxn id="518" idx="2"/>
            <a:endCxn id="494" idx="0"/>
          </p:cNvCxnSpPr>
          <p:nvPr/>
        </p:nvCxnSpPr>
        <p:spPr>
          <a:xfrm>
            <a:off x="4952672" y="5963289"/>
            <a:ext cx="6911" cy="1867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3" name="Straight Arrow Connector 502">
            <a:extLst>
              <a:ext uri="{FF2B5EF4-FFF2-40B4-BE49-F238E27FC236}">
                <a16:creationId xmlns:a16="http://schemas.microsoft.com/office/drawing/2014/main" xmlns="" id="{FFC9FBB3-D1CC-4687-B86E-9555E64E79BF}"/>
              </a:ext>
            </a:extLst>
          </p:cNvPr>
          <p:cNvCxnSpPr>
            <a:stCxn id="520" idx="2"/>
            <a:endCxn id="495" idx="0"/>
          </p:cNvCxnSpPr>
          <p:nvPr/>
        </p:nvCxnSpPr>
        <p:spPr>
          <a:xfrm>
            <a:off x="5395849" y="5964823"/>
            <a:ext cx="6911" cy="1867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Straight Arrow Connector 503">
            <a:extLst>
              <a:ext uri="{FF2B5EF4-FFF2-40B4-BE49-F238E27FC236}">
                <a16:creationId xmlns:a16="http://schemas.microsoft.com/office/drawing/2014/main" xmlns="" id="{176FC2F4-6289-47BA-B2A0-1C33DEA84DD5}"/>
              </a:ext>
            </a:extLst>
          </p:cNvPr>
          <p:cNvCxnSpPr>
            <a:stCxn id="522" idx="2"/>
            <a:endCxn id="497" idx="0"/>
          </p:cNvCxnSpPr>
          <p:nvPr/>
        </p:nvCxnSpPr>
        <p:spPr>
          <a:xfrm>
            <a:off x="5844584" y="5963264"/>
            <a:ext cx="6911" cy="1867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Straight Arrow Connector 504">
            <a:extLst>
              <a:ext uri="{FF2B5EF4-FFF2-40B4-BE49-F238E27FC236}">
                <a16:creationId xmlns:a16="http://schemas.microsoft.com/office/drawing/2014/main" xmlns="" id="{5263FAED-6ADF-4CE0-9C35-481F2B4559B9}"/>
              </a:ext>
            </a:extLst>
          </p:cNvPr>
          <p:cNvCxnSpPr>
            <a:endCxn id="506" idx="1"/>
          </p:cNvCxnSpPr>
          <p:nvPr/>
        </p:nvCxnSpPr>
        <p:spPr>
          <a:xfrm>
            <a:off x="8635538" y="5826104"/>
            <a:ext cx="1720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6" name="Rectangle 505">
                <a:extLst>
                  <a:ext uri="{FF2B5EF4-FFF2-40B4-BE49-F238E27FC236}">
                    <a16:creationId xmlns:a16="http://schemas.microsoft.com/office/drawing/2014/main" xmlns="" id="{CFA71E5A-0D7F-48BE-A56F-BD1D73CF6DDA}"/>
                  </a:ext>
                </a:extLst>
              </p:cNvPr>
              <p:cNvSpPr/>
              <p:nvPr/>
            </p:nvSpPr>
            <p:spPr>
              <a:xfrm>
                <a:off x="8807543" y="5688944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6" name="Rectangle 505">
                <a:extLst>
                  <a:ext uri="{FF2B5EF4-FFF2-40B4-BE49-F238E27FC236}">
                    <a16:creationId xmlns:a16="http://schemas.microsoft.com/office/drawing/2014/main" id="{CFA71E5A-0D7F-48BE-A56F-BD1D73CF6D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7543" y="5688944"/>
                <a:ext cx="274320" cy="274320"/>
              </a:xfrm>
              <a:prstGeom prst="rect">
                <a:avLst/>
              </a:prstGeom>
              <a:blipFill>
                <a:blip r:embed="rId160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7" name="Straight Arrow Connector 506">
            <a:extLst>
              <a:ext uri="{FF2B5EF4-FFF2-40B4-BE49-F238E27FC236}">
                <a16:creationId xmlns:a16="http://schemas.microsoft.com/office/drawing/2014/main" xmlns="" id="{25777267-889B-4F16-BE51-EC18DFE9F186}"/>
              </a:ext>
            </a:extLst>
          </p:cNvPr>
          <p:cNvCxnSpPr>
            <a:stCxn id="506" idx="2"/>
            <a:endCxn id="499" idx="0"/>
          </p:cNvCxnSpPr>
          <p:nvPr/>
        </p:nvCxnSpPr>
        <p:spPr>
          <a:xfrm>
            <a:off x="8944703" y="5963264"/>
            <a:ext cx="0" cy="1945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Straight Arrow Connector 507">
            <a:extLst>
              <a:ext uri="{FF2B5EF4-FFF2-40B4-BE49-F238E27FC236}">
                <a16:creationId xmlns:a16="http://schemas.microsoft.com/office/drawing/2014/main" xmlns="" id="{11E8666E-0CE4-49C0-B19D-FA8C743E7F40}"/>
              </a:ext>
            </a:extLst>
          </p:cNvPr>
          <p:cNvCxnSpPr>
            <a:stCxn id="538" idx="3"/>
            <a:endCxn id="499" idx="1"/>
          </p:cNvCxnSpPr>
          <p:nvPr/>
        </p:nvCxnSpPr>
        <p:spPr>
          <a:xfrm flipV="1">
            <a:off x="8631728" y="6294942"/>
            <a:ext cx="175815" cy="1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Arrow Connector 508">
            <a:extLst>
              <a:ext uri="{FF2B5EF4-FFF2-40B4-BE49-F238E27FC236}">
                <a16:creationId xmlns:a16="http://schemas.microsoft.com/office/drawing/2014/main" xmlns="" id="{46B53B86-04A2-4804-B015-4E38670D8E20}"/>
              </a:ext>
            </a:extLst>
          </p:cNvPr>
          <p:cNvCxnSpPr>
            <a:stCxn id="524" idx="3"/>
            <a:endCxn id="501" idx="1"/>
          </p:cNvCxnSpPr>
          <p:nvPr/>
        </p:nvCxnSpPr>
        <p:spPr>
          <a:xfrm>
            <a:off x="6434989" y="5826104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Arrow Connector 509">
            <a:extLst>
              <a:ext uri="{FF2B5EF4-FFF2-40B4-BE49-F238E27FC236}">
                <a16:creationId xmlns:a16="http://schemas.microsoft.com/office/drawing/2014/main" xmlns="" id="{F4A48DE8-6DA7-4ECB-8B22-5CD734DFCCF7}"/>
              </a:ext>
            </a:extLst>
          </p:cNvPr>
          <p:cNvCxnSpPr>
            <a:stCxn id="487" idx="3"/>
            <a:endCxn id="518" idx="1"/>
          </p:cNvCxnSpPr>
          <p:nvPr/>
        </p:nvCxnSpPr>
        <p:spPr>
          <a:xfrm flipV="1">
            <a:off x="4651443" y="5826129"/>
            <a:ext cx="164069" cy="21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Arrow Connector 510">
            <a:extLst>
              <a:ext uri="{FF2B5EF4-FFF2-40B4-BE49-F238E27FC236}">
                <a16:creationId xmlns:a16="http://schemas.microsoft.com/office/drawing/2014/main" xmlns="" id="{6DD162D1-1377-4794-AF1C-0886E2E6B57C}"/>
              </a:ext>
            </a:extLst>
          </p:cNvPr>
          <p:cNvCxnSpPr>
            <a:stCxn id="493" idx="3"/>
            <a:endCxn id="494" idx="1"/>
          </p:cNvCxnSpPr>
          <p:nvPr/>
        </p:nvCxnSpPr>
        <p:spPr>
          <a:xfrm flipV="1">
            <a:off x="4646396" y="6287162"/>
            <a:ext cx="176027" cy="36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" name="Straight Arrow Connector 511">
            <a:extLst>
              <a:ext uri="{FF2B5EF4-FFF2-40B4-BE49-F238E27FC236}">
                <a16:creationId xmlns:a16="http://schemas.microsoft.com/office/drawing/2014/main" xmlns="" id="{A65DC60A-BD09-4D4F-A65A-1734ED6ADF31}"/>
              </a:ext>
            </a:extLst>
          </p:cNvPr>
          <p:cNvCxnSpPr>
            <a:stCxn id="473" idx="3"/>
            <a:endCxn id="487" idx="1"/>
          </p:cNvCxnSpPr>
          <p:nvPr/>
        </p:nvCxnSpPr>
        <p:spPr>
          <a:xfrm flipV="1">
            <a:off x="2458030" y="5828261"/>
            <a:ext cx="165540" cy="1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Straight Arrow Connector 512">
            <a:extLst>
              <a:ext uri="{FF2B5EF4-FFF2-40B4-BE49-F238E27FC236}">
                <a16:creationId xmlns:a16="http://schemas.microsoft.com/office/drawing/2014/main" xmlns="" id="{759251D6-94A9-48E5-8C3A-695E92843E14}"/>
              </a:ext>
            </a:extLst>
          </p:cNvPr>
          <p:cNvCxnSpPr>
            <a:endCxn id="514" idx="1"/>
          </p:cNvCxnSpPr>
          <p:nvPr/>
        </p:nvCxnSpPr>
        <p:spPr>
          <a:xfrm>
            <a:off x="9087802" y="5824787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xmlns="" id="{59FC0612-BF0E-457F-877A-4199FE402E2D}"/>
                  </a:ext>
                </a:extLst>
              </p:cNvPr>
              <p:cNvSpPr/>
              <p:nvPr/>
            </p:nvSpPr>
            <p:spPr>
              <a:xfrm>
                <a:off x="9252394" y="5687627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59FC0612-BF0E-457F-877A-4199FE402E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2394" y="5687627"/>
                <a:ext cx="274320" cy="274320"/>
              </a:xfrm>
              <a:prstGeom prst="rect">
                <a:avLst/>
              </a:prstGeom>
              <a:blipFill>
                <a:blip r:embed="rId143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5" name="Straight Arrow Connector 514">
            <a:extLst>
              <a:ext uri="{FF2B5EF4-FFF2-40B4-BE49-F238E27FC236}">
                <a16:creationId xmlns:a16="http://schemas.microsoft.com/office/drawing/2014/main" xmlns="" id="{8D1EC4E5-7FA9-46EF-A672-902CC269EE97}"/>
              </a:ext>
            </a:extLst>
          </p:cNvPr>
          <p:cNvCxnSpPr>
            <a:stCxn id="514" idx="2"/>
            <a:endCxn id="516" idx="0"/>
          </p:cNvCxnSpPr>
          <p:nvPr/>
        </p:nvCxnSpPr>
        <p:spPr>
          <a:xfrm>
            <a:off x="9389554" y="5961947"/>
            <a:ext cx="0" cy="1958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6" name="Rectangle 515">
                <a:extLst>
                  <a:ext uri="{FF2B5EF4-FFF2-40B4-BE49-F238E27FC236}">
                    <a16:creationId xmlns:a16="http://schemas.microsoft.com/office/drawing/2014/main" xmlns="" id="{CA348973-C432-4820-92F7-0CA1D92AEF16}"/>
                  </a:ext>
                </a:extLst>
              </p:cNvPr>
              <p:cNvSpPr/>
              <p:nvPr/>
            </p:nvSpPr>
            <p:spPr>
              <a:xfrm>
                <a:off x="9252394" y="6157782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6" name="Rectangle 515">
                <a:extLst>
                  <a:ext uri="{FF2B5EF4-FFF2-40B4-BE49-F238E27FC236}">
                    <a16:creationId xmlns:a16="http://schemas.microsoft.com/office/drawing/2014/main" id="{CA348973-C432-4820-92F7-0CA1D92AEF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2394" y="6157782"/>
                <a:ext cx="274320" cy="274320"/>
              </a:xfrm>
              <a:prstGeom prst="rect">
                <a:avLst/>
              </a:prstGeom>
              <a:blipFill>
                <a:blip r:embed="rId161"/>
                <a:stretch>
                  <a:fillRect l="-6383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7" name="Straight Arrow Connector 516">
            <a:extLst>
              <a:ext uri="{FF2B5EF4-FFF2-40B4-BE49-F238E27FC236}">
                <a16:creationId xmlns:a16="http://schemas.microsoft.com/office/drawing/2014/main" xmlns="" id="{86EDDCDC-4067-4054-973E-DDEFC87FF7D8}"/>
              </a:ext>
            </a:extLst>
          </p:cNvPr>
          <p:cNvCxnSpPr>
            <a:stCxn id="499" idx="3"/>
            <a:endCxn id="516" idx="1"/>
          </p:cNvCxnSpPr>
          <p:nvPr/>
        </p:nvCxnSpPr>
        <p:spPr>
          <a:xfrm>
            <a:off x="9081863" y="6294942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8" name="Rectangle 517">
                <a:extLst>
                  <a:ext uri="{FF2B5EF4-FFF2-40B4-BE49-F238E27FC236}">
                    <a16:creationId xmlns:a16="http://schemas.microsoft.com/office/drawing/2014/main" xmlns="" id="{215FD820-9BDB-491A-AD35-2A6C21498E71}"/>
                  </a:ext>
                </a:extLst>
              </p:cNvPr>
              <p:cNvSpPr/>
              <p:nvPr/>
            </p:nvSpPr>
            <p:spPr>
              <a:xfrm>
                <a:off x="4815512" y="5688969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8" name="Rectangle 517">
                <a:extLst>
                  <a:ext uri="{FF2B5EF4-FFF2-40B4-BE49-F238E27FC236}">
                    <a16:creationId xmlns:a16="http://schemas.microsoft.com/office/drawing/2014/main" id="{215FD820-9BDB-491A-AD35-2A6C21498E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512" y="5688969"/>
                <a:ext cx="274320" cy="274320"/>
              </a:xfrm>
              <a:prstGeom prst="rect">
                <a:avLst/>
              </a:prstGeom>
              <a:blipFill>
                <a:blip r:embed="rId160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9" name="Straight Arrow Connector 518">
            <a:extLst>
              <a:ext uri="{FF2B5EF4-FFF2-40B4-BE49-F238E27FC236}">
                <a16:creationId xmlns:a16="http://schemas.microsoft.com/office/drawing/2014/main" xmlns="" id="{5B9C2156-9EA5-4152-8443-7179C315E494}"/>
              </a:ext>
            </a:extLst>
          </p:cNvPr>
          <p:cNvCxnSpPr>
            <a:stCxn id="518" idx="3"/>
            <a:endCxn id="520" idx="1"/>
          </p:cNvCxnSpPr>
          <p:nvPr/>
        </p:nvCxnSpPr>
        <p:spPr>
          <a:xfrm>
            <a:off x="5089832" y="5826129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0" name="Rectangle 519">
                <a:extLst>
                  <a:ext uri="{FF2B5EF4-FFF2-40B4-BE49-F238E27FC236}">
                    <a16:creationId xmlns:a16="http://schemas.microsoft.com/office/drawing/2014/main" xmlns="" id="{6EBBB413-D337-4F44-85EC-C88844AF9D6D}"/>
                  </a:ext>
                </a:extLst>
              </p:cNvPr>
              <p:cNvSpPr/>
              <p:nvPr/>
            </p:nvSpPr>
            <p:spPr>
              <a:xfrm>
                <a:off x="5258689" y="5690503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0" name="Rectangle 519">
                <a:extLst>
                  <a:ext uri="{FF2B5EF4-FFF2-40B4-BE49-F238E27FC236}">
                    <a16:creationId xmlns:a16="http://schemas.microsoft.com/office/drawing/2014/main" id="{6EBBB413-D337-4F44-85EC-C88844AF9D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689" y="5690503"/>
                <a:ext cx="274320" cy="274320"/>
              </a:xfrm>
              <a:prstGeom prst="rect">
                <a:avLst/>
              </a:prstGeom>
              <a:blipFill>
                <a:blip r:embed="rId160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1" name="Straight Arrow Connector 520">
            <a:extLst>
              <a:ext uri="{FF2B5EF4-FFF2-40B4-BE49-F238E27FC236}">
                <a16:creationId xmlns:a16="http://schemas.microsoft.com/office/drawing/2014/main" xmlns="" id="{15055FDE-88A8-4B81-AEC6-D080650A10C9}"/>
              </a:ext>
            </a:extLst>
          </p:cNvPr>
          <p:cNvCxnSpPr>
            <a:stCxn id="520" idx="3"/>
            <a:endCxn id="522" idx="1"/>
          </p:cNvCxnSpPr>
          <p:nvPr/>
        </p:nvCxnSpPr>
        <p:spPr>
          <a:xfrm flipV="1">
            <a:off x="5533009" y="5826104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2" name="Rectangle 521">
                <a:extLst>
                  <a:ext uri="{FF2B5EF4-FFF2-40B4-BE49-F238E27FC236}">
                    <a16:creationId xmlns:a16="http://schemas.microsoft.com/office/drawing/2014/main" xmlns="" id="{C271D494-1AED-4CBA-A6CC-FBC5AFF09A46}"/>
                  </a:ext>
                </a:extLst>
              </p:cNvPr>
              <p:cNvSpPr/>
              <p:nvPr/>
            </p:nvSpPr>
            <p:spPr>
              <a:xfrm>
                <a:off x="5707424" y="5688944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2" name="Rectangle 521">
                <a:extLst>
                  <a:ext uri="{FF2B5EF4-FFF2-40B4-BE49-F238E27FC236}">
                    <a16:creationId xmlns:a16="http://schemas.microsoft.com/office/drawing/2014/main" id="{C271D494-1AED-4CBA-A6CC-FBC5AFF09A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424" y="5688944"/>
                <a:ext cx="274320" cy="274320"/>
              </a:xfrm>
              <a:prstGeom prst="rect">
                <a:avLst/>
              </a:prstGeom>
              <a:blipFill>
                <a:blip r:embed="rId162"/>
                <a:stretch>
                  <a:fillRect l="-19149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3" name="Straight Arrow Connector 522">
            <a:extLst>
              <a:ext uri="{FF2B5EF4-FFF2-40B4-BE49-F238E27FC236}">
                <a16:creationId xmlns:a16="http://schemas.microsoft.com/office/drawing/2014/main" xmlns="" id="{C25959E6-0A5F-4551-90AA-942A9175E963}"/>
              </a:ext>
            </a:extLst>
          </p:cNvPr>
          <p:cNvCxnSpPr>
            <a:cxnSpLocks/>
            <a:endCxn id="524" idx="1"/>
          </p:cNvCxnSpPr>
          <p:nvPr/>
        </p:nvCxnSpPr>
        <p:spPr>
          <a:xfrm>
            <a:off x="5996077" y="5826104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4" name="Rectangle 523">
                <a:extLst>
                  <a:ext uri="{FF2B5EF4-FFF2-40B4-BE49-F238E27FC236}">
                    <a16:creationId xmlns:a16="http://schemas.microsoft.com/office/drawing/2014/main" xmlns="" id="{517633A7-009B-4D51-A2EB-B3A65F27AC0B}"/>
                  </a:ext>
                </a:extLst>
              </p:cNvPr>
              <p:cNvSpPr/>
              <p:nvPr/>
            </p:nvSpPr>
            <p:spPr>
              <a:xfrm>
                <a:off x="6160669" y="5688944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4" name="Rectangle 523">
                <a:extLst>
                  <a:ext uri="{FF2B5EF4-FFF2-40B4-BE49-F238E27FC236}">
                    <a16:creationId xmlns:a16="http://schemas.microsoft.com/office/drawing/2014/main" id="{517633A7-009B-4D51-A2EB-B3A65F27AC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669" y="5688944"/>
                <a:ext cx="274320" cy="274320"/>
              </a:xfrm>
              <a:prstGeom prst="rect">
                <a:avLst/>
              </a:prstGeom>
              <a:blipFill>
                <a:blip r:embed="rId160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5" name="Straight Arrow Connector 524">
            <a:extLst>
              <a:ext uri="{FF2B5EF4-FFF2-40B4-BE49-F238E27FC236}">
                <a16:creationId xmlns:a16="http://schemas.microsoft.com/office/drawing/2014/main" xmlns="" id="{2B9FB579-AB19-4846-9ED1-FB7EF9438372}"/>
              </a:ext>
            </a:extLst>
          </p:cNvPr>
          <p:cNvCxnSpPr>
            <a:stCxn id="524" idx="2"/>
            <a:endCxn id="526" idx="0"/>
          </p:cNvCxnSpPr>
          <p:nvPr/>
        </p:nvCxnSpPr>
        <p:spPr>
          <a:xfrm>
            <a:off x="6297829" y="5963264"/>
            <a:ext cx="1903" cy="184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6" name="Rectangle 525">
                <a:extLst>
                  <a:ext uri="{FF2B5EF4-FFF2-40B4-BE49-F238E27FC236}">
                    <a16:creationId xmlns:a16="http://schemas.microsoft.com/office/drawing/2014/main" xmlns="" id="{735E1344-B17C-4FE0-92F0-F5B771512E5D}"/>
                  </a:ext>
                </a:extLst>
              </p:cNvPr>
              <p:cNvSpPr/>
              <p:nvPr/>
            </p:nvSpPr>
            <p:spPr>
              <a:xfrm>
                <a:off x="6162572" y="614765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6" name="Rectangle 525">
                <a:extLst>
                  <a:ext uri="{FF2B5EF4-FFF2-40B4-BE49-F238E27FC236}">
                    <a16:creationId xmlns:a16="http://schemas.microsoft.com/office/drawing/2014/main" id="{735E1344-B17C-4FE0-92F0-F5B771512E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2572" y="6147650"/>
                <a:ext cx="274320" cy="274320"/>
              </a:xfrm>
              <a:prstGeom prst="rect">
                <a:avLst/>
              </a:prstGeom>
              <a:blipFill>
                <a:blip r:embed="rId163"/>
                <a:stretch>
                  <a:fillRect l="-6383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7" name="Straight Arrow Connector 526">
            <a:extLst>
              <a:ext uri="{FF2B5EF4-FFF2-40B4-BE49-F238E27FC236}">
                <a16:creationId xmlns:a16="http://schemas.microsoft.com/office/drawing/2014/main" xmlns="" id="{9CA0C12D-DCA6-4148-B606-54FF2D252825}"/>
              </a:ext>
            </a:extLst>
          </p:cNvPr>
          <p:cNvCxnSpPr>
            <a:stCxn id="497" idx="3"/>
            <a:endCxn id="526" idx="1"/>
          </p:cNvCxnSpPr>
          <p:nvPr/>
        </p:nvCxnSpPr>
        <p:spPr>
          <a:xfrm flipV="1">
            <a:off x="5988655" y="6284810"/>
            <a:ext cx="173917" cy="23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Arrow Connector 527">
            <a:extLst>
              <a:ext uri="{FF2B5EF4-FFF2-40B4-BE49-F238E27FC236}">
                <a16:creationId xmlns:a16="http://schemas.microsoft.com/office/drawing/2014/main" xmlns="" id="{01FE3D1B-4323-45C8-BE07-773461DDD9FF}"/>
              </a:ext>
            </a:extLst>
          </p:cNvPr>
          <p:cNvCxnSpPr>
            <a:endCxn id="529" idx="1"/>
          </p:cNvCxnSpPr>
          <p:nvPr/>
        </p:nvCxnSpPr>
        <p:spPr>
          <a:xfrm>
            <a:off x="9534126" y="5824897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9" name="Rectangle 528">
                <a:extLst>
                  <a:ext uri="{FF2B5EF4-FFF2-40B4-BE49-F238E27FC236}">
                    <a16:creationId xmlns:a16="http://schemas.microsoft.com/office/drawing/2014/main" xmlns="" id="{5C631084-DFC9-45DD-9ABC-CD9235CA6A43}"/>
                  </a:ext>
                </a:extLst>
              </p:cNvPr>
              <p:cNvSpPr/>
              <p:nvPr/>
            </p:nvSpPr>
            <p:spPr>
              <a:xfrm>
                <a:off x="9698718" y="5687737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9" name="Rectangle 528">
                <a:extLst>
                  <a:ext uri="{FF2B5EF4-FFF2-40B4-BE49-F238E27FC236}">
                    <a16:creationId xmlns:a16="http://schemas.microsoft.com/office/drawing/2014/main" id="{5C631084-DFC9-45DD-9ABC-CD9235CA6A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718" y="5687737"/>
                <a:ext cx="274320" cy="274320"/>
              </a:xfrm>
              <a:prstGeom prst="rect">
                <a:avLst/>
              </a:prstGeom>
              <a:blipFill>
                <a:blip r:embed="rId142"/>
                <a:stretch>
                  <a:fillRect l="-21277" r="-1276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0" name="Straight Arrow Connector 529">
            <a:extLst>
              <a:ext uri="{FF2B5EF4-FFF2-40B4-BE49-F238E27FC236}">
                <a16:creationId xmlns:a16="http://schemas.microsoft.com/office/drawing/2014/main" xmlns="" id="{9C68DE62-04E9-49F3-BDD9-EA6877A11F3E}"/>
              </a:ext>
            </a:extLst>
          </p:cNvPr>
          <p:cNvCxnSpPr>
            <a:stCxn id="529" idx="2"/>
            <a:endCxn id="531" idx="0"/>
          </p:cNvCxnSpPr>
          <p:nvPr/>
        </p:nvCxnSpPr>
        <p:spPr>
          <a:xfrm>
            <a:off x="9835878" y="5962057"/>
            <a:ext cx="0" cy="1958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1" name="Rectangle 530">
                <a:extLst>
                  <a:ext uri="{FF2B5EF4-FFF2-40B4-BE49-F238E27FC236}">
                    <a16:creationId xmlns:a16="http://schemas.microsoft.com/office/drawing/2014/main" xmlns="" id="{27C381A1-2589-4400-9361-5678FEFA2A15}"/>
                  </a:ext>
                </a:extLst>
              </p:cNvPr>
              <p:cNvSpPr/>
              <p:nvPr/>
            </p:nvSpPr>
            <p:spPr>
              <a:xfrm>
                <a:off x="9698718" y="6157892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1" name="Rectangle 530">
                <a:extLst>
                  <a:ext uri="{FF2B5EF4-FFF2-40B4-BE49-F238E27FC236}">
                    <a16:creationId xmlns:a16="http://schemas.microsoft.com/office/drawing/2014/main" id="{27C381A1-2589-4400-9361-5678FEFA2A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718" y="6157892"/>
                <a:ext cx="274320" cy="274320"/>
              </a:xfrm>
              <a:prstGeom prst="rect">
                <a:avLst/>
              </a:prstGeom>
              <a:blipFill>
                <a:blip r:embed="rId164"/>
                <a:stretch>
                  <a:fillRect l="-4255" r="-4255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2" name="Straight Arrow Connector 531">
            <a:extLst>
              <a:ext uri="{FF2B5EF4-FFF2-40B4-BE49-F238E27FC236}">
                <a16:creationId xmlns:a16="http://schemas.microsoft.com/office/drawing/2014/main" xmlns="" id="{99B499AD-8CDC-4F83-A3D1-510AF1D3D81B}"/>
              </a:ext>
            </a:extLst>
          </p:cNvPr>
          <p:cNvCxnSpPr>
            <a:endCxn id="531" idx="1"/>
          </p:cNvCxnSpPr>
          <p:nvPr/>
        </p:nvCxnSpPr>
        <p:spPr>
          <a:xfrm>
            <a:off x="9528187" y="6295052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3" name="Rectangle 532">
                <a:extLst>
                  <a:ext uri="{FF2B5EF4-FFF2-40B4-BE49-F238E27FC236}">
                    <a16:creationId xmlns:a16="http://schemas.microsoft.com/office/drawing/2014/main" xmlns="" id="{EC674D3E-493F-4C63-BC4B-941066E36119}"/>
                  </a:ext>
                </a:extLst>
              </p:cNvPr>
              <p:cNvSpPr/>
              <p:nvPr/>
            </p:nvSpPr>
            <p:spPr>
              <a:xfrm>
                <a:off x="6607423" y="6159053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3" name="Rectangle 532">
                <a:extLst>
                  <a:ext uri="{FF2B5EF4-FFF2-40B4-BE49-F238E27FC236}">
                    <a16:creationId xmlns:a16="http://schemas.microsoft.com/office/drawing/2014/main" id="{EC674D3E-493F-4C63-BC4B-941066E361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423" y="6159053"/>
                <a:ext cx="274320" cy="274320"/>
              </a:xfrm>
              <a:prstGeom prst="rect">
                <a:avLst/>
              </a:prstGeom>
              <a:blipFill>
                <a:blip r:embed="rId165"/>
                <a:stretch>
                  <a:fillRect l="-6383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4" name="Rectangle 533">
                <a:extLst>
                  <a:ext uri="{FF2B5EF4-FFF2-40B4-BE49-F238E27FC236}">
                    <a16:creationId xmlns:a16="http://schemas.microsoft.com/office/drawing/2014/main" xmlns="" id="{A42F2C25-6B63-4F71-8546-937CD346558E}"/>
                  </a:ext>
                </a:extLst>
              </p:cNvPr>
              <p:cNvSpPr/>
              <p:nvPr/>
            </p:nvSpPr>
            <p:spPr>
              <a:xfrm>
                <a:off x="6957437" y="6159053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4" name="Rectangle 533">
                <a:extLst>
                  <a:ext uri="{FF2B5EF4-FFF2-40B4-BE49-F238E27FC236}">
                    <a16:creationId xmlns:a16="http://schemas.microsoft.com/office/drawing/2014/main" id="{A42F2C25-6B63-4F71-8546-937CD34655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437" y="6159053"/>
                <a:ext cx="274320" cy="274320"/>
              </a:xfrm>
              <a:prstGeom prst="rect">
                <a:avLst/>
              </a:prstGeom>
              <a:blipFill>
                <a:blip r:embed="rId166"/>
                <a:stretch>
                  <a:fillRect l="-4255" r="-4255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5" name="Rectangle 534">
                <a:extLst>
                  <a:ext uri="{FF2B5EF4-FFF2-40B4-BE49-F238E27FC236}">
                    <a16:creationId xmlns:a16="http://schemas.microsoft.com/office/drawing/2014/main" xmlns="" id="{9655F364-DE96-4506-AE7B-E6D2E6AE1295}"/>
                  </a:ext>
                </a:extLst>
              </p:cNvPr>
              <p:cNvSpPr/>
              <p:nvPr/>
            </p:nvSpPr>
            <p:spPr>
              <a:xfrm>
                <a:off x="7305749" y="6157494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5" name="Rectangle 534">
                <a:extLst>
                  <a:ext uri="{FF2B5EF4-FFF2-40B4-BE49-F238E27FC236}">
                    <a16:creationId xmlns:a16="http://schemas.microsoft.com/office/drawing/2014/main" id="{9655F364-DE96-4506-AE7B-E6D2E6AE1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749" y="6157494"/>
                <a:ext cx="274320" cy="274320"/>
              </a:xfrm>
              <a:prstGeom prst="rect">
                <a:avLst/>
              </a:prstGeom>
              <a:blipFill>
                <a:blip r:embed="rId167"/>
                <a:stretch>
                  <a:fillRect l="-4255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6" name="Rectangle 535">
                <a:extLst>
                  <a:ext uri="{FF2B5EF4-FFF2-40B4-BE49-F238E27FC236}">
                    <a16:creationId xmlns:a16="http://schemas.microsoft.com/office/drawing/2014/main" xmlns="" id="{276EDAD2-5A19-4FBF-8551-4B1A13F8427F}"/>
                  </a:ext>
                </a:extLst>
              </p:cNvPr>
              <p:cNvSpPr/>
              <p:nvPr/>
            </p:nvSpPr>
            <p:spPr>
              <a:xfrm>
                <a:off x="7655731" y="6159053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6" name="Rectangle 535">
                <a:extLst>
                  <a:ext uri="{FF2B5EF4-FFF2-40B4-BE49-F238E27FC236}">
                    <a16:creationId xmlns:a16="http://schemas.microsoft.com/office/drawing/2014/main" id="{276EDAD2-5A19-4FBF-8551-4B1A13F84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731" y="6159053"/>
                <a:ext cx="274320" cy="274320"/>
              </a:xfrm>
              <a:prstGeom prst="rect">
                <a:avLst/>
              </a:prstGeom>
              <a:blipFill>
                <a:blip r:embed="rId168"/>
                <a:stretch>
                  <a:fillRect l="-6383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7" name="Rectangle 536">
                <a:extLst>
                  <a:ext uri="{FF2B5EF4-FFF2-40B4-BE49-F238E27FC236}">
                    <a16:creationId xmlns:a16="http://schemas.microsoft.com/office/drawing/2014/main" xmlns="" id="{B7F8D1B6-F12A-4173-BBAB-2ECA4526E0A7}"/>
                  </a:ext>
                </a:extLst>
              </p:cNvPr>
              <p:cNvSpPr/>
              <p:nvPr/>
            </p:nvSpPr>
            <p:spPr>
              <a:xfrm>
                <a:off x="8005927" y="6159053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7" name="Rectangle 536">
                <a:extLst>
                  <a:ext uri="{FF2B5EF4-FFF2-40B4-BE49-F238E27FC236}">
                    <a16:creationId xmlns:a16="http://schemas.microsoft.com/office/drawing/2014/main" id="{B7F8D1B6-F12A-4173-BBAB-2ECA4526E0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927" y="6159053"/>
                <a:ext cx="274320" cy="274320"/>
              </a:xfrm>
              <a:prstGeom prst="rect">
                <a:avLst/>
              </a:prstGeom>
              <a:blipFill>
                <a:blip r:embed="rId169"/>
                <a:stretch>
                  <a:fillRect l="-4255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8" name="Rectangle 537">
                <a:extLst>
                  <a:ext uri="{FF2B5EF4-FFF2-40B4-BE49-F238E27FC236}">
                    <a16:creationId xmlns:a16="http://schemas.microsoft.com/office/drawing/2014/main" xmlns="" id="{821ED3B0-D814-433A-8C04-E91915BD620A}"/>
                  </a:ext>
                </a:extLst>
              </p:cNvPr>
              <p:cNvSpPr/>
              <p:nvPr/>
            </p:nvSpPr>
            <p:spPr>
              <a:xfrm>
                <a:off x="8357408" y="6159053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8" name="Rectangle 537">
                <a:extLst>
                  <a:ext uri="{FF2B5EF4-FFF2-40B4-BE49-F238E27FC236}">
                    <a16:creationId xmlns:a16="http://schemas.microsoft.com/office/drawing/2014/main" id="{821ED3B0-D814-433A-8C04-E91915BD62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7408" y="6159053"/>
                <a:ext cx="274320" cy="274320"/>
              </a:xfrm>
              <a:prstGeom prst="rect">
                <a:avLst/>
              </a:prstGeom>
              <a:blipFill>
                <a:blip r:embed="rId170"/>
                <a:stretch>
                  <a:fillRect l="-6383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9" name="Straight Arrow Connector 538">
            <a:extLst>
              <a:ext uri="{FF2B5EF4-FFF2-40B4-BE49-F238E27FC236}">
                <a16:creationId xmlns:a16="http://schemas.microsoft.com/office/drawing/2014/main" xmlns="" id="{10CA6815-9EA3-4B1B-B13A-ACB6195B553E}"/>
              </a:ext>
            </a:extLst>
          </p:cNvPr>
          <p:cNvCxnSpPr>
            <a:endCxn id="491" idx="0"/>
          </p:cNvCxnSpPr>
          <p:nvPr/>
        </p:nvCxnSpPr>
        <p:spPr>
          <a:xfrm>
            <a:off x="3792319" y="5968043"/>
            <a:ext cx="0" cy="185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Straight Arrow Connector 539">
            <a:extLst>
              <a:ext uri="{FF2B5EF4-FFF2-40B4-BE49-F238E27FC236}">
                <a16:creationId xmlns:a16="http://schemas.microsoft.com/office/drawing/2014/main" xmlns="" id="{C4E276EE-F752-48BE-A13A-BE4C798F770B}"/>
              </a:ext>
            </a:extLst>
          </p:cNvPr>
          <p:cNvCxnSpPr>
            <a:endCxn id="492" idx="0"/>
          </p:cNvCxnSpPr>
          <p:nvPr/>
        </p:nvCxnSpPr>
        <p:spPr>
          <a:xfrm flipH="1">
            <a:off x="4157755" y="5971859"/>
            <a:ext cx="0" cy="1818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1" name="Straight Arrow Connector 540">
            <a:extLst>
              <a:ext uri="{FF2B5EF4-FFF2-40B4-BE49-F238E27FC236}">
                <a16:creationId xmlns:a16="http://schemas.microsoft.com/office/drawing/2014/main" xmlns="" id="{01E7BF7C-F394-4197-AB65-D243DB98E91D}"/>
              </a:ext>
            </a:extLst>
          </p:cNvPr>
          <p:cNvCxnSpPr>
            <a:endCxn id="493" idx="0"/>
          </p:cNvCxnSpPr>
          <p:nvPr/>
        </p:nvCxnSpPr>
        <p:spPr>
          <a:xfrm>
            <a:off x="4509236" y="5973101"/>
            <a:ext cx="0" cy="1805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2" name="Straight Arrow Connector 541">
            <a:extLst>
              <a:ext uri="{FF2B5EF4-FFF2-40B4-BE49-F238E27FC236}">
                <a16:creationId xmlns:a16="http://schemas.microsoft.com/office/drawing/2014/main" xmlns="" id="{2C43A608-82FF-4D06-BC14-0BA1D5E6B276}"/>
              </a:ext>
            </a:extLst>
          </p:cNvPr>
          <p:cNvCxnSpPr>
            <a:endCxn id="489" idx="0"/>
          </p:cNvCxnSpPr>
          <p:nvPr/>
        </p:nvCxnSpPr>
        <p:spPr>
          <a:xfrm>
            <a:off x="3106274" y="5971859"/>
            <a:ext cx="2991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Straight Arrow Connector 542">
            <a:extLst>
              <a:ext uri="{FF2B5EF4-FFF2-40B4-BE49-F238E27FC236}">
                <a16:creationId xmlns:a16="http://schemas.microsoft.com/office/drawing/2014/main" xmlns="" id="{A74623D7-FBD1-4686-887C-52918BB0F608}"/>
              </a:ext>
            </a:extLst>
          </p:cNvPr>
          <p:cNvCxnSpPr>
            <a:endCxn id="488" idx="0"/>
          </p:cNvCxnSpPr>
          <p:nvPr/>
        </p:nvCxnSpPr>
        <p:spPr>
          <a:xfrm>
            <a:off x="2747239" y="5971859"/>
            <a:ext cx="0" cy="1818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4" name="Straight Arrow Connector 543">
            <a:extLst>
              <a:ext uri="{FF2B5EF4-FFF2-40B4-BE49-F238E27FC236}">
                <a16:creationId xmlns:a16="http://schemas.microsoft.com/office/drawing/2014/main" xmlns="" id="{5E4AB974-AA92-4B47-9F12-04426ED8A8D8}"/>
              </a:ext>
            </a:extLst>
          </p:cNvPr>
          <p:cNvCxnSpPr/>
          <p:nvPr/>
        </p:nvCxnSpPr>
        <p:spPr>
          <a:xfrm>
            <a:off x="7456227" y="5971859"/>
            <a:ext cx="669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5" name="Straight Arrow Connector 544">
            <a:extLst>
              <a:ext uri="{FF2B5EF4-FFF2-40B4-BE49-F238E27FC236}">
                <a16:creationId xmlns:a16="http://schemas.microsoft.com/office/drawing/2014/main" xmlns="" id="{901D6800-E876-4881-9BE2-00B68803A67E}"/>
              </a:ext>
            </a:extLst>
          </p:cNvPr>
          <p:cNvCxnSpPr/>
          <p:nvPr/>
        </p:nvCxnSpPr>
        <p:spPr>
          <a:xfrm>
            <a:off x="7797663" y="5975132"/>
            <a:ext cx="0" cy="185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Straight Arrow Connector 545">
            <a:extLst>
              <a:ext uri="{FF2B5EF4-FFF2-40B4-BE49-F238E27FC236}">
                <a16:creationId xmlns:a16="http://schemas.microsoft.com/office/drawing/2014/main" xmlns="" id="{BD3D2E09-F256-4B91-8D88-57C6D281AB8F}"/>
              </a:ext>
            </a:extLst>
          </p:cNvPr>
          <p:cNvCxnSpPr/>
          <p:nvPr/>
        </p:nvCxnSpPr>
        <p:spPr>
          <a:xfrm flipH="1">
            <a:off x="8163099" y="5978948"/>
            <a:ext cx="0" cy="1818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7" name="Straight Arrow Connector 546">
            <a:extLst>
              <a:ext uri="{FF2B5EF4-FFF2-40B4-BE49-F238E27FC236}">
                <a16:creationId xmlns:a16="http://schemas.microsoft.com/office/drawing/2014/main" xmlns="" id="{2238B829-6CA8-46FD-87D6-2C7C4E5A7CF2}"/>
              </a:ext>
            </a:extLst>
          </p:cNvPr>
          <p:cNvCxnSpPr/>
          <p:nvPr/>
        </p:nvCxnSpPr>
        <p:spPr>
          <a:xfrm>
            <a:off x="8514580" y="5980190"/>
            <a:ext cx="0" cy="1805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8" name="Straight Arrow Connector 547">
            <a:extLst>
              <a:ext uri="{FF2B5EF4-FFF2-40B4-BE49-F238E27FC236}">
                <a16:creationId xmlns:a16="http://schemas.microsoft.com/office/drawing/2014/main" xmlns="" id="{E4BD03B0-EE94-4503-8090-E7E32F696503}"/>
              </a:ext>
            </a:extLst>
          </p:cNvPr>
          <p:cNvCxnSpPr/>
          <p:nvPr/>
        </p:nvCxnSpPr>
        <p:spPr>
          <a:xfrm>
            <a:off x="7111618" y="5978948"/>
            <a:ext cx="2991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Straight Arrow Connector 548">
            <a:extLst>
              <a:ext uri="{FF2B5EF4-FFF2-40B4-BE49-F238E27FC236}">
                <a16:creationId xmlns:a16="http://schemas.microsoft.com/office/drawing/2014/main" xmlns="" id="{FCFFD674-F799-4D9D-A436-537344749A9A}"/>
              </a:ext>
            </a:extLst>
          </p:cNvPr>
          <p:cNvCxnSpPr/>
          <p:nvPr/>
        </p:nvCxnSpPr>
        <p:spPr>
          <a:xfrm>
            <a:off x="6752583" y="5978948"/>
            <a:ext cx="0" cy="1818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0" name="TextBox 549">
            <a:extLst>
              <a:ext uri="{FF2B5EF4-FFF2-40B4-BE49-F238E27FC236}">
                <a16:creationId xmlns:a16="http://schemas.microsoft.com/office/drawing/2014/main" xmlns="" id="{5CF4E877-D7E1-46C2-812D-3DA23BBEDF13}"/>
              </a:ext>
            </a:extLst>
          </p:cNvPr>
          <p:cNvSpPr txBox="1"/>
          <p:nvPr/>
        </p:nvSpPr>
        <p:spPr>
          <a:xfrm>
            <a:off x="10540296" y="5585603"/>
            <a:ext cx="19385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</a:t>
            </a:r>
          </a:p>
        </p:txBody>
      </p:sp>
      <p:sp>
        <p:nvSpPr>
          <p:cNvPr id="551" name="TextBox 550">
            <a:extLst>
              <a:ext uri="{FF2B5EF4-FFF2-40B4-BE49-F238E27FC236}">
                <a16:creationId xmlns:a16="http://schemas.microsoft.com/office/drawing/2014/main" xmlns="" id="{4EBD3605-B754-430D-84C9-3867B98A6FF9}"/>
              </a:ext>
            </a:extLst>
          </p:cNvPr>
          <p:cNvSpPr txBox="1"/>
          <p:nvPr/>
        </p:nvSpPr>
        <p:spPr>
          <a:xfrm>
            <a:off x="10540296" y="6055152"/>
            <a:ext cx="19385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Observed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2" name="Rectangle 551">
                <a:extLst>
                  <a:ext uri="{FF2B5EF4-FFF2-40B4-BE49-F238E27FC236}">
                    <a16:creationId xmlns:a16="http://schemas.microsoft.com/office/drawing/2014/main" xmlns="" id="{9A7C13AE-37FB-4E88-8A50-4ABA7362FF53}"/>
                  </a:ext>
                </a:extLst>
              </p:cNvPr>
              <p:cNvSpPr/>
              <p:nvPr/>
            </p:nvSpPr>
            <p:spPr>
              <a:xfrm>
                <a:off x="406067" y="6161828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2" name="Rectangle 551">
                <a:extLst>
                  <a:ext uri="{FF2B5EF4-FFF2-40B4-BE49-F238E27FC236}">
                    <a16:creationId xmlns:a16="http://schemas.microsoft.com/office/drawing/2014/main" id="{9A7C13AE-37FB-4E88-8A50-4ABA7362FF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067" y="6161828"/>
                <a:ext cx="274320" cy="274320"/>
              </a:xfrm>
              <a:prstGeom prst="rect">
                <a:avLst/>
              </a:prstGeom>
              <a:blipFill>
                <a:blip r:embed="rId171"/>
                <a:stretch>
                  <a:fillRect l="-6383" r="-2128" b="-42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3" name="Straight Arrow Connector 552">
            <a:extLst>
              <a:ext uri="{FF2B5EF4-FFF2-40B4-BE49-F238E27FC236}">
                <a16:creationId xmlns:a16="http://schemas.microsoft.com/office/drawing/2014/main" xmlns="" id="{C90ED8F9-39EC-4CFC-8658-C151A1CDD893}"/>
              </a:ext>
            </a:extLst>
          </p:cNvPr>
          <p:cNvCxnSpPr>
            <a:stCxn id="554" idx="3"/>
          </p:cNvCxnSpPr>
          <p:nvPr/>
        </p:nvCxnSpPr>
        <p:spPr>
          <a:xfrm>
            <a:off x="686342" y="5832502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4" name="Rectangle 553">
                <a:extLst>
                  <a:ext uri="{FF2B5EF4-FFF2-40B4-BE49-F238E27FC236}">
                    <a16:creationId xmlns:a16="http://schemas.microsoft.com/office/drawing/2014/main" xmlns="" id="{C2167E59-BEC0-422C-BD18-222023615593}"/>
                  </a:ext>
                </a:extLst>
              </p:cNvPr>
              <p:cNvSpPr/>
              <p:nvPr/>
            </p:nvSpPr>
            <p:spPr>
              <a:xfrm>
                <a:off x="412022" y="5695342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4" name="Rectangle 553">
                <a:extLst>
                  <a:ext uri="{FF2B5EF4-FFF2-40B4-BE49-F238E27FC236}">
                    <a16:creationId xmlns:a16="http://schemas.microsoft.com/office/drawing/2014/main" id="{C2167E59-BEC0-422C-BD18-2220236155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22" y="5695342"/>
                <a:ext cx="274320" cy="274320"/>
              </a:xfrm>
              <a:prstGeom prst="rect">
                <a:avLst/>
              </a:prstGeom>
              <a:blipFill>
                <a:blip r:embed="rId172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5" name="Straight Arrow Connector 554">
            <a:extLst>
              <a:ext uri="{FF2B5EF4-FFF2-40B4-BE49-F238E27FC236}">
                <a16:creationId xmlns:a16="http://schemas.microsoft.com/office/drawing/2014/main" xmlns="" id="{3E04489E-DB6B-4A97-A392-02EE7B21B170}"/>
              </a:ext>
            </a:extLst>
          </p:cNvPr>
          <p:cNvCxnSpPr>
            <a:stCxn id="554" idx="2"/>
            <a:endCxn id="552" idx="0"/>
          </p:cNvCxnSpPr>
          <p:nvPr/>
        </p:nvCxnSpPr>
        <p:spPr>
          <a:xfrm flipH="1">
            <a:off x="543227" y="5969662"/>
            <a:ext cx="5955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6" name="Straight Arrow Connector 555">
            <a:extLst>
              <a:ext uri="{FF2B5EF4-FFF2-40B4-BE49-F238E27FC236}">
                <a16:creationId xmlns:a16="http://schemas.microsoft.com/office/drawing/2014/main" xmlns="" id="{F02CB77C-58FB-47A4-AEC7-6ADD809EF6A4}"/>
              </a:ext>
            </a:extLst>
          </p:cNvPr>
          <p:cNvCxnSpPr/>
          <p:nvPr/>
        </p:nvCxnSpPr>
        <p:spPr>
          <a:xfrm>
            <a:off x="988094" y="5969662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Arrow Connector 556">
            <a:extLst>
              <a:ext uri="{FF2B5EF4-FFF2-40B4-BE49-F238E27FC236}">
                <a16:creationId xmlns:a16="http://schemas.microsoft.com/office/drawing/2014/main" xmlns="" id="{012F0B27-63A4-45C8-8950-2874FDC0A835}"/>
              </a:ext>
            </a:extLst>
          </p:cNvPr>
          <p:cNvCxnSpPr>
            <a:stCxn id="552" idx="3"/>
          </p:cNvCxnSpPr>
          <p:nvPr/>
        </p:nvCxnSpPr>
        <p:spPr>
          <a:xfrm>
            <a:off x="680387" y="6298988"/>
            <a:ext cx="1724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Straight Arrow Connector 557">
            <a:extLst>
              <a:ext uri="{FF2B5EF4-FFF2-40B4-BE49-F238E27FC236}">
                <a16:creationId xmlns:a16="http://schemas.microsoft.com/office/drawing/2014/main" xmlns="" id="{066D093C-8975-416C-BFF2-4F65CAD58FD1}"/>
              </a:ext>
            </a:extLst>
          </p:cNvPr>
          <p:cNvCxnSpPr>
            <a:endCxn id="559" idx="1"/>
          </p:cNvCxnSpPr>
          <p:nvPr/>
        </p:nvCxnSpPr>
        <p:spPr>
          <a:xfrm>
            <a:off x="9984930" y="5828597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9" name="Rectangle 558">
                <a:extLst>
                  <a:ext uri="{FF2B5EF4-FFF2-40B4-BE49-F238E27FC236}">
                    <a16:creationId xmlns:a16="http://schemas.microsoft.com/office/drawing/2014/main" xmlns="" id="{CFD2F5E5-017A-4C51-8016-1595C920FB37}"/>
                  </a:ext>
                </a:extLst>
              </p:cNvPr>
              <p:cNvSpPr/>
              <p:nvPr/>
            </p:nvSpPr>
            <p:spPr>
              <a:xfrm>
                <a:off x="10149522" y="5691437"/>
                <a:ext cx="274320" cy="274320"/>
              </a:xfrm>
              <a:prstGeom prst="rect">
                <a:avLst/>
              </a:prstGeom>
              <a:solidFill>
                <a:srgbClr val="843C0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9" name="Rectangle 558">
                <a:extLst>
                  <a:ext uri="{FF2B5EF4-FFF2-40B4-BE49-F238E27FC236}">
                    <a16:creationId xmlns:a16="http://schemas.microsoft.com/office/drawing/2014/main" id="{CFD2F5E5-017A-4C51-8016-1595C920FB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9522" y="5691437"/>
                <a:ext cx="274320" cy="274320"/>
              </a:xfrm>
              <a:prstGeom prst="rect">
                <a:avLst/>
              </a:prstGeom>
              <a:blipFill>
                <a:blip r:embed="rId142"/>
                <a:stretch>
                  <a:fillRect l="-21277" r="-1276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0" name="Straight Arrow Connector 559">
            <a:extLst>
              <a:ext uri="{FF2B5EF4-FFF2-40B4-BE49-F238E27FC236}">
                <a16:creationId xmlns:a16="http://schemas.microsoft.com/office/drawing/2014/main" xmlns="" id="{D613AD30-AE53-454A-B04A-CE1B4C4C1DDD}"/>
              </a:ext>
            </a:extLst>
          </p:cNvPr>
          <p:cNvCxnSpPr>
            <a:stCxn id="559" idx="2"/>
            <a:endCxn id="561" idx="0"/>
          </p:cNvCxnSpPr>
          <p:nvPr/>
        </p:nvCxnSpPr>
        <p:spPr>
          <a:xfrm>
            <a:off x="10286682" y="5965757"/>
            <a:ext cx="0" cy="1958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1" name="Rectangle 560">
                <a:extLst>
                  <a:ext uri="{FF2B5EF4-FFF2-40B4-BE49-F238E27FC236}">
                    <a16:creationId xmlns:a16="http://schemas.microsoft.com/office/drawing/2014/main" xmlns="" id="{8934D905-37F1-4F64-80C2-2155A71C22D4}"/>
                  </a:ext>
                </a:extLst>
              </p:cNvPr>
              <p:cNvSpPr/>
              <p:nvPr/>
            </p:nvSpPr>
            <p:spPr>
              <a:xfrm>
                <a:off x="10149522" y="6161592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1" name="Rectangle 560">
                <a:extLst>
                  <a:ext uri="{FF2B5EF4-FFF2-40B4-BE49-F238E27FC236}">
                    <a16:creationId xmlns:a16="http://schemas.microsoft.com/office/drawing/2014/main" id="{8934D905-37F1-4F64-80C2-2155A71C2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9522" y="6161592"/>
                <a:ext cx="274320" cy="274320"/>
              </a:xfrm>
              <a:prstGeom prst="rect">
                <a:avLst/>
              </a:prstGeom>
              <a:blipFill>
                <a:blip r:embed="rId173"/>
                <a:stretch>
                  <a:fillRect l="-6383" r="-2128" b="-42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2" name="Straight Arrow Connector 561">
            <a:extLst>
              <a:ext uri="{FF2B5EF4-FFF2-40B4-BE49-F238E27FC236}">
                <a16:creationId xmlns:a16="http://schemas.microsoft.com/office/drawing/2014/main" xmlns="" id="{F7C2D51E-683E-41BE-98C1-6E9C145AAC72}"/>
              </a:ext>
            </a:extLst>
          </p:cNvPr>
          <p:cNvCxnSpPr>
            <a:endCxn id="561" idx="1"/>
          </p:cNvCxnSpPr>
          <p:nvPr/>
        </p:nvCxnSpPr>
        <p:spPr>
          <a:xfrm>
            <a:off x="9978991" y="6298752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c 5">
            <a:extLst>
              <a:ext uri="{FF2B5EF4-FFF2-40B4-BE49-F238E27FC236}">
                <a16:creationId xmlns:a16="http://schemas.microsoft.com/office/drawing/2014/main" xmlns="" id="{80889B44-2FF8-422C-AC49-116041F53A36}"/>
              </a:ext>
            </a:extLst>
          </p:cNvPr>
          <p:cNvSpPr/>
          <p:nvPr/>
        </p:nvSpPr>
        <p:spPr>
          <a:xfrm flipV="1">
            <a:off x="540731" y="6254732"/>
            <a:ext cx="894425" cy="372734"/>
          </a:xfrm>
          <a:prstGeom prst="arc">
            <a:avLst>
              <a:gd name="adj1" fmla="val 10749010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55" name="Arc 254">
            <a:extLst>
              <a:ext uri="{FF2B5EF4-FFF2-40B4-BE49-F238E27FC236}">
                <a16:creationId xmlns:a16="http://schemas.microsoft.com/office/drawing/2014/main" xmlns="" id="{C4872BF9-96A4-4448-A9DE-ED8DE294EAB7}"/>
              </a:ext>
            </a:extLst>
          </p:cNvPr>
          <p:cNvSpPr/>
          <p:nvPr/>
        </p:nvSpPr>
        <p:spPr>
          <a:xfrm flipV="1">
            <a:off x="988241" y="6256265"/>
            <a:ext cx="894425" cy="372734"/>
          </a:xfrm>
          <a:prstGeom prst="arc">
            <a:avLst>
              <a:gd name="adj1" fmla="val 10749010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58" name="Arc 257">
            <a:extLst>
              <a:ext uri="{FF2B5EF4-FFF2-40B4-BE49-F238E27FC236}">
                <a16:creationId xmlns:a16="http://schemas.microsoft.com/office/drawing/2014/main" xmlns="" id="{F04D1127-662E-49FC-B453-54106FDC64D9}"/>
              </a:ext>
            </a:extLst>
          </p:cNvPr>
          <p:cNvSpPr/>
          <p:nvPr/>
        </p:nvSpPr>
        <p:spPr>
          <a:xfrm flipV="1">
            <a:off x="1444550" y="6254232"/>
            <a:ext cx="894425" cy="372734"/>
          </a:xfrm>
          <a:prstGeom prst="arc">
            <a:avLst>
              <a:gd name="adj1" fmla="val 10749010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63" name="Arc 262">
            <a:extLst>
              <a:ext uri="{FF2B5EF4-FFF2-40B4-BE49-F238E27FC236}">
                <a16:creationId xmlns:a16="http://schemas.microsoft.com/office/drawing/2014/main" xmlns="" id="{2E9218CD-F0F4-462C-BD14-9CB18334EC20}"/>
              </a:ext>
            </a:extLst>
          </p:cNvPr>
          <p:cNvSpPr/>
          <p:nvPr/>
        </p:nvSpPr>
        <p:spPr>
          <a:xfrm flipV="1">
            <a:off x="4161454" y="6247882"/>
            <a:ext cx="806971" cy="360534"/>
          </a:xfrm>
          <a:prstGeom prst="arc">
            <a:avLst>
              <a:gd name="adj1" fmla="val 10871648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64" name="Arc 263">
            <a:extLst>
              <a:ext uri="{FF2B5EF4-FFF2-40B4-BE49-F238E27FC236}">
                <a16:creationId xmlns:a16="http://schemas.microsoft.com/office/drawing/2014/main" xmlns="" id="{4427082E-C90D-4907-99EC-33A31A504D27}"/>
              </a:ext>
            </a:extLst>
          </p:cNvPr>
          <p:cNvSpPr/>
          <p:nvPr/>
        </p:nvSpPr>
        <p:spPr>
          <a:xfrm flipV="1">
            <a:off x="4524345" y="6240390"/>
            <a:ext cx="894425" cy="372734"/>
          </a:xfrm>
          <a:prstGeom prst="arc">
            <a:avLst>
              <a:gd name="adj1" fmla="val 10951834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65" name="Arc 264">
            <a:extLst>
              <a:ext uri="{FF2B5EF4-FFF2-40B4-BE49-F238E27FC236}">
                <a16:creationId xmlns:a16="http://schemas.microsoft.com/office/drawing/2014/main" xmlns="" id="{051FF23E-C47D-46FB-829D-ABA71652EB38}"/>
              </a:ext>
            </a:extLst>
          </p:cNvPr>
          <p:cNvSpPr/>
          <p:nvPr/>
        </p:nvSpPr>
        <p:spPr>
          <a:xfrm flipV="1">
            <a:off x="4981575" y="6251575"/>
            <a:ext cx="903029" cy="359516"/>
          </a:xfrm>
          <a:prstGeom prst="arc">
            <a:avLst>
              <a:gd name="adj1" fmla="val 10845445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66" name="Arc 265">
            <a:extLst>
              <a:ext uri="{FF2B5EF4-FFF2-40B4-BE49-F238E27FC236}">
                <a16:creationId xmlns:a16="http://schemas.microsoft.com/office/drawing/2014/main" xmlns="" id="{80E10C2F-89CC-4658-8593-554B5C74FFC3}"/>
              </a:ext>
            </a:extLst>
          </p:cNvPr>
          <p:cNvSpPr/>
          <p:nvPr/>
        </p:nvSpPr>
        <p:spPr>
          <a:xfrm flipV="1">
            <a:off x="8514299" y="6251557"/>
            <a:ext cx="894425" cy="372734"/>
          </a:xfrm>
          <a:prstGeom prst="arc">
            <a:avLst>
              <a:gd name="adj1" fmla="val 10749010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67" name="Arc 266">
            <a:extLst>
              <a:ext uri="{FF2B5EF4-FFF2-40B4-BE49-F238E27FC236}">
                <a16:creationId xmlns:a16="http://schemas.microsoft.com/office/drawing/2014/main" xmlns="" id="{C1CFB145-9140-4D27-BCAC-66DE7FA34962}"/>
              </a:ext>
            </a:extLst>
          </p:cNvPr>
          <p:cNvSpPr/>
          <p:nvPr/>
        </p:nvSpPr>
        <p:spPr>
          <a:xfrm flipV="1">
            <a:off x="8964984" y="6253090"/>
            <a:ext cx="894425" cy="372734"/>
          </a:xfrm>
          <a:prstGeom prst="arc">
            <a:avLst>
              <a:gd name="adj1" fmla="val 10749010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68" name="Arc 267">
            <a:extLst>
              <a:ext uri="{FF2B5EF4-FFF2-40B4-BE49-F238E27FC236}">
                <a16:creationId xmlns:a16="http://schemas.microsoft.com/office/drawing/2014/main" xmlns="" id="{D32979A8-7265-493B-A356-0321C1E21FB1}"/>
              </a:ext>
            </a:extLst>
          </p:cNvPr>
          <p:cNvSpPr/>
          <p:nvPr/>
        </p:nvSpPr>
        <p:spPr>
          <a:xfrm flipV="1">
            <a:off x="9421293" y="6251057"/>
            <a:ext cx="894425" cy="372734"/>
          </a:xfrm>
          <a:prstGeom prst="arc">
            <a:avLst>
              <a:gd name="adj1" fmla="val 10749010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69" name="Arc 268">
            <a:extLst>
              <a:ext uri="{FF2B5EF4-FFF2-40B4-BE49-F238E27FC236}">
                <a16:creationId xmlns:a16="http://schemas.microsoft.com/office/drawing/2014/main" xmlns="" id="{0EE91ECD-2821-4630-BD07-A53EB3518C44}"/>
              </a:ext>
            </a:extLst>
          </p:cNvPr>
          <p:cNvSpPr/>
          <p:nvPr/>
        </p:nvSpPr>
        <p:spPr>
          <a:xfrm flipV="1">
            <a:off x="8140516" y="6270986"/>
            <a:ext cx="805889" cy="334426"/>
          </a:xfrm>
          <a:prstGeom prst="arc">
            <a:avLst>
              <a:gd name="adj1" fmla="val 10883856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71" name="Arc 270">
            <a:extLst>
              <a:ext uri="{FF2B5EF4-FFF2-40B4-BE49-F238E27FC236}">
                <a16:creationId xmlns:a16="http://schemas.microsoft.com/office/drawing/2014/main" xmlns="" id="{83DA9E4C-A68F-40D4-A7CB-F220E48DFD21}"/>
              </a:ext>
            </a:extLst>
          </p:cNvPr>
          <p:cNvSpPr/>
          <p:nvPr/>
        </p:nvSpPr>
        <p:spPr>
          <a:xfrm flipV="1">
            <a:off x="5429968" y="6242203"/>
            <a:ext cx="894425" cy="372734"/>
          </a:xfrm>
          <a:prstGeom prst="arc">
            <a:avLst>
              <a:gd name="adj1" fmla="val 10897588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F080097-D2C7-412C-B92C-FC8FFFC68682}"/>
              </a:ext>
            </a:extLst>
          </p:cNvPr>
          <p:cNvPicPr>
            <a:picLocks noChangeAspect="1"/>
          </p:cNvPicPr>
          <p:nvPr/>
        </p:nvPicPr>
        <p:blipFill>
          <a:blip r:embed="rId174"/>
          <a:stretch>
            <a:fillRect/>
          </a:stretch>
        </p:blipFill>
        <p:spPr>
          <a:xfrm>
            <a:off x="3600000" y="1198872"/>
            <a:ext cx="3610436" cy="2520000"/>
          </a:xfrm>
          <a:prstGeom prst="rect">
            <a:avLst/>
          </a:prstGeom>
        </p:spPr>
      </p:pic>
      <p:pic>
        <p:nvPicPr>
          <p:cNvPr id="675" name="Picture 674">
            <a:extLst>
              <a:ext uri="{FF2B5EF4-FFF2-40B4-BE49-F238E27FC236}">
                <a16:creationId xmlns:a16="http://schemas.microsoft.com/office/drawing/2014/main" xmlns="" id="{D7BCA3B5-F484-40AD-97B7-238781BD5C4F}"/>
              </a:ext>
            </a:extLst>
          </p:cNvPr>
          <p:cNvPicPr>
            <a:picLocks noChangeAspect="1"/>
          </p:cNvPicPr>
          <p:nvPr/>
        </p:nvPicPr>
        <p:blipFill>
          <a:blip r:embed="rId17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25039" y="1758606"/>
            <a:ext cx="2848696" cy="25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6" name="Rectangle 675">
                <a:extLst>
                  <a:ext uri="{FF2B5EF4-FFF2-40B4-BE49-F238E27FC236}">
                    <a16:creationId xmlns:a16="http://schemas.microsoft.com/office/drawing/2014/main" xmlns="" id="{5295FB6C-85B1-4E60-A228-6B3B5B9B3606}"/>
                  </a:ext>
                </a:extLst>
              </p:cNvPr>
              <p:cNvSpPr/>
              <p:nvPr/>
            </p:nvSpPr>
            <p:spPr>
              <a:xfrm>
                <a:off x="7790400" y="3740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6" name="Rectangle 675">
                <a:extLst>
                  <a:ext uri="{FF2B5EF4-FFF2-40B4-BE49-F238E27FC236}">
                    <a16:creationId xmlns:a16="http://schemas.microsoft.com/office/drawing/2014/main" id="{5295FB6C-85B1-4E60-A228-6B3B5B9B36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740400"/>
                <a:ext cx="502920" cy="502920"/>
              </a:xfrm>
              <a:prstGeom prst="rect">
                <a:avLst/>
              </a:prstGeom>
              <a:blipFill>
                <a:blip r:embed="rId176"/>
                <a:stretch>
                  <a:fillRect l="-10714" r="-8333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7" name="Rectangle 676">
                <a:extLst>
                  <a:ext uri="{FF2B5EF4-FFF2-40B4-BE49-F238E27FC236}">
                    <a16:creationId xmlns:a16="http://schemas.microsoft.com/office/drawing/2014/main" xmlns="" id="{D91B21D6-50FB-438C-A704-E7CD643286D8}"/>
                  </a:ext>
                </a:extLst>
              </p:cNvPr>
              <p:cNvSpPr/>
              <p:nvPr/>
            </p:nvSpPr>
            <p:spPr>
              <a:xfrm>
                <a:off x="8294400" y="3740400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7" name="Rectangle 676">
                <a:extLst>
                  <a:ext uri="{FF2B5EF4-FFF2-40B4-BE49-F238E27FC236}">
                    <a16:creationId xmlns:a16="http://schemas.microsoft.com/office/drawing/2014/main" id="{D91B21D6-50FB-438C-A704-E7CD643286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740400"/>
                <a:ext cx="502920" cy="502920"/>
              </a:xfrm>
              <a:prstGeom prst="rect">
                <a:avLst/>
              </a:prstGeom>
              <a:blipFill>
                <a:blip r:embed="rId17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8" name="Rectangle 677">
                <a:extLst>
                  <a:ext uri="{FF2B5EF4-FFF2-40B4-BE49-F238E27FC236}">
                    <a16:creationId xmlns:a16="http://schemas.microsoft.com/office/drawing/2014/main" xmlns="" id="{8DE22560-B9BE-4C64-B5D3-E5AB4B2155E2}"/>
                  </a:ext>
                </a:extLst>
              </p:cNvPr>
              <p:cNvSpPr/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8" name="Rectangle 677">
                <a:extLst>
                  <a:ext uri="{FF2B5EF4-FFF2-40B4-BE49-F238E27FC236}">
                    <a16:creationId xmlns:a16="http://schemas.microsoft.com/office/drawing/2014/main" id="{8DE22560-B9BE-4C64-B5D3-E5AB4B2155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blipFill>
                <a:blip r:embed="rId178"/>
                <a:stretch>
                  <a:fillRect l="-10714" r="-8333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9" name="Rectangle 678">
                <a:extLst>
                  <a:ext uri="{FF2B5EF4-FFF2-40B4-BE49-F238E27FC236}">
                    <a16:creationId xmlns:a16="http://schemas.microsoft.com/office/drawing/2014/main" xmlns="" id="{3B5A55FA-2580-4FE2-8514-7B4A5A0402F2}"/>
                  </a:ext>
                </a:extLst>
              </p:cNvPr>
              <p:cNvSpPr/>
              <p:nvPr/>
            </p:nvSpPr>
            <p:spPr>
              <a:xfrm>
                <a:off x="8294400" y="4244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9" name="Rectangle 678">
                <a:extLst>
                  <a:ext uri="{FF2B5EF4-FFF2-40B4-BE49-F238E27FC236}">
                    <a16:creationId xmlns:a16="http://schemas.microsoft.com/office/drawing/2014/main" id="{3B5A55FA-2580-4FE2-8514-7B4A5A0402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4244400"/>
                <a:ext cx="502920" cy="502920"/>
              </a:xfrm>
              <a:prstGeom prst="rect">
                <a:avLst/>
              </a:prstGeom>
              <a:blipFill>
                <a:blip r:embed="rId179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0" name="Rectangle 679">
                <a:extLst>
                  <a:ext uri="{FF2B5EF4-FFF2-40B4-BE49-F238E27FC236}">
                    <a16:creationId xmlns:a16="http://schemas.microsoft.com/office/drawing/2014/main" xmlns="" id="{989DBEA0-8CBD-4766-8DDE-7F27E1467E2E}"/>
                  </a:ext>
                </a:extLst>
              </p:cNvPr>
              <p:cNvSpPr/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0" name="Rectangle 679">
                <a:extLst>
                  <a:ext uri="{FF2B5EF4-FFF2-40B4-BE49-F238E27FC236}">
                    <a16:creationId xmlns:a16="http://schemas.microsoft.com/office/drawing/2014/main" id="{989DBEA0-8CBD-4766-8DDE-7F27E1467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blipFill>
                <a:blip r:embed="rId180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1" name="Rectangle 680">
                <a:extLst>
                  <a:ext uri="{FF2B5EF4-FFF2-40B4-BE49-F238E27FC236}">
                    <a16:creationId xmlns:a16="http://schemas.microsoft.com/office/drawing/2014/main" xmlns="" id="{D3F3E8EB-2D6B-42C4-A97F-B0F3B95B9A69}"/>
                  </a:ext>
                </a:extLst>
              </p:cNvPr>
              <p:cNvSpPr/>
              <p:nvPr/>
            </p:nvSpPr>
            <p:spPr>
              <a:xfrm>
                <a:off x="9806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1" name="Rectangle 680">
                <a:extLst>
                  <a:ext uri="{FF2B5EF4-FFF2-40B4-BE49-F238E27FC236}">
                    <a16:creationId xmlns:a16="http://schemas.microsoft.com/office/drawing/2014/main" id="{D3F3E8EB-2D6B-42C4-A97F-B0F3B95B9A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3236400"/>
                <a:ext cx="502920" cy="502920"/>
              </a:xfrm>
              <a:prstGeom prst="rect">
                <a:avLst/>
              </a:prstGeom>
              <a:blipFill>
                <a:blip r:embed="rId181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2" name="Rectangle 681">
                <a:extLst>
                  <a:ext uri="{FF2B5EF4-FFF2-40B4-BE49-F238E27FC236}">
                    <a16:creationId xmlns:a16="http://schemas.microsoft.com/office/drawing/2014/main" xmlns="" id="{07830A53-545E-445E-83A2-B16EBA91352F}"/>
                  </a:ext>
                </a:extLst>
              </p:cNvPr>
              <p:cNvSpPr/>
              <p:nvPr/>
            </p:nvSpPr>
            <p:spPr>
              <a:xfrm>
                <a:off x="10310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2" name="Rectangle 681">
                <a:extLst>
                  <a:ext uri="{FF2B5EF4-FFF2-40B4-BE49-F238E27FC236}">
                    <a16:creationId xmlns:a16="http://schemas.microsoft.com/office/drawing/2014/main" id="{07830A53-545E-445E-83A2-B16EBA913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3236400"/>
                <a:ext cx="502920" cy="502920"/>
              </a:xfrm>
              <a:prstGeom prst="rect">
                <a:avLst/>
              </a:prstGeom>
              <a:blipFill>
                <a:blip r:embed="rId182"/>
                <a:stretch>
                  <a:fillRect l="-8235" r="-4706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3" name="Rectangle 682">
                <a:extLst>
                  <a:ext uri="{FF2B5EF4-FFF2-40B4-BE49-F238E27FC236}">
                    <a16:creationId xmlns:a16="http://schemas.microsoft.com/office/drawing/2014/main" xmlns="" id="{54790152-5D6B-4CAF-B507-319EF729D4DE}"/>
                  </a:ext>
                </a:extLst>
              </p:cNvPr>
              <p:cNvSpPr/>
              <p:nvPr/>
            </p:nvSpPr>
            <p:spPr>
              <a:xfrm>
                <a:off x="8798400" y="3740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3" name="Rectangle 682">
                <a:extLst>
                  <a:ext uri="{FF2B5EF4-FFF2-40B4-BE49-F238E27FC236}">
                    <a16:creationId xmlns:a16="http://schemas.microsoft.com/office/drawing/2014/main" id="{54790152-5D6B-4CAF-B507-319EF729D4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740400"/>
                <a:ext cx="502920" cy="502920"/>
              </a:xfrm>
              <a:prstGeom prst="rect">
                <a:avLst/>
              </a:prstGeom>
              <a:blipFill>
                <a:blip r:embed="rId18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4" name="Rectangle 683">
                <a:extLst>
                  <a:ext uri="{FF2B5EF4-FFF2-40B4-BE49-F238E27FC236}">
                    <a16:creationId xmlns:a16="http://schemas.microsoft.com/office/drawing/2014/main" xmlns="" id="{B180DF31-96BD-4C9A-815F-94D653D6F899}"/>
                  </a:ext>
                </a:extLst>
              </p:cNvPr>
              <p:cNvSpPr/>
              <p:nvPr/>
            </p:nvSpPr>
            <p:spPr>
              <a:xfrm>
                <a:off x="9302400" y="3740400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84" name="Rectangle 683">
                <a:extLst>
                  <a:ext uri="{FF2B5EF4-FFF2-40B4-BE49-F238E27FC236}">
                    <a16:creationId xmlns:a16="http://schemas.microsoft.com/office/drawing/2014/main" id="{B180DF31-96BD-4C9A-815F-94D653D6F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740400"/>
                <a:ext cx="502920" cy="502920"/>
              </a:xfrm>
              <a:prstGeom prst="rect">
                <a:avLst/>
              </a:prstGeom>
              <a:blipFill>
                <a:blip r:embed="rId184"/>
                <a:stretch>
                  <a:fillRect l="-3571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5" name="Rectangle 684">
                <a:extLst>
                  <a:ext uri="{FF2B5EF4-FFF2-40B4-BE49-F238E27FC236}">
                    <a16:creationId xmlns:a16="http://schemas.microsoft.com/office/drawing/2014/main" xmlns="" id="{AC1961DB-358C-4616-836C-2F83795A2C2F}"/>
                  </a:ext>
                </a:extLst>
              </p:cNvPr>
              <p:cNvSpPr/>
              <p:nvPr/>
            </p:nvSpPr>
            <p:spPr>
              <a:xfrm>
                <a:off x="9806400" y="3740400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5" name="Rectangle 684">
                <a:extLst>
                  <a:ext uri="{FF2B5EF4-FFF2-40B4-BE49-F238E27FC236}">
                    <a16:creationId xmlns:a16="http://schemas.microsoft.com/office/drawing/2014/main" id="{AC1961DB-358C-4616-836C-2F83795A2C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3740400"/>
                <a:ext cx="502920" cy="502920"/>
              </a:xfrm>
              <a:prstGeom prst="rect">
                <a:avLst/>
              </a:prstGeom>
              <a:blipFill>
                <a:blip r:embed="rId185"/>
                <a:stretch>
                  <a:fillRect l="-4762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6" name="Rectangle 685">
                <a:extLst>
                  <a:ext uri="{FF2B5EF4-FFF2-40B4-BE49-F238E27FC236}">
                    <a16:creationId xmlns:a16="http://schemas.microsoft.com/office/drawing/2014/main" xmlns="" id="{A84678A1-0C70-49A5-832D-4FF7FD76990B}"/>
                  </a:ext>
                </a:extLst>
              </p:cNvPr>
              <p:cNvSpPr/>
              <p:nvPr/>
            </p:nvSpPr>
            <p:spPr>
              <a:xfrm>
                <a:off x="10310400" y="3740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86" name="Rectangle 685">
                <a:extLst>
                  <a:ext uri="{FF2B5EF4-FFF2-40B4-BE49-F238E27FC236}">
                    <a16:creationId xmlns:a16="http://schemas.microsoft.com/office/drawing/2014/main" id="{A84678A1-0C70-49A5-832D-4FF7FD7699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3740400"/>
                <a:ext cx="502920" cy="502920"/>
              </a:xfrm>
              <a:prstGeom prst="rect">
                <a:avLst/>
              </a:prstGeom>
              <a:blipFill>
                <a:blip r:embed="rId18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7" name="Rectangle 686">
                <a:extLst>
                  <a:ext uri="{FF2B5EF4-FFF2-40B4-BE49-F238E27FC236}">
                    <a16:creationId xmlns:a16="http://schemas.microsoft.com/office/drawing/2014/main" xmlns="" id="{204A715A-FE51-4A8B-9667-5C5B66E6C0AB}"/>
                  </a:ext>
                </a:extLst>
              </p:cNvPr>
              <p:cNvSpPr/>
              <p:nvPr/>
            </p:nvSpPr>
            <p:spPr>
              <a:xfrm>
                <a:off x="8798400" y="4244400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7" name="Rectangle 686">
                <a:extLst>
                  <a:ext uri="{FF2B5EF4-FFF2-40B4-BE49-F238E27FC236}">
                    <a16:creationId xmlns:a16="http://schemas.microsoft.com/office/drawing/2014/main" id="{204A715A-FE51-4A8B-9667-5C5B66E6C0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4244400"/>
                <a:ext cx="502920" cy="502920"/>
              </a:xfrm>
              <a:prstGeom prst="rect">
                <a:avLst/>
              </a:prstGeom>
              <a:blipFill>
                <a:blip r:embed="rId18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8" name="Rectangle 687">
                <a:extLst>
                  <a:ext uri="{FF2B5EF4-FFF2-40B4-BE49-F238E27FC236}">
                    <a16:creationId xmlns:a16="http://schemas.microsoft.com/office/drawing/2014/main" xmlns="" id="{4E4C24AE-4385-43C8-80A2-059104D735B2}"/>
                  </a:ext>
                </a:extLst>
              </p:cNvPr>
              <p:cNvSpPr/>
              <p:nvPr/>
            </p:nvSpPr>
            <p:spPr>
              <a:xfrm>
                <a:off x="7790400" y="42444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8" name="Rectangle 687">
                <a:extLst>
                  <a:ext uri="{FF2B5EF4-FFF2-40B4-BE49-F238E27FC236}">
                    <a16:creationId xmlns:a16="http://schemas.microsoft.com/office/drawing/2014/main" id="{4E4C24AE-4385-43C8-80A2-059104D735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4244400"/>
                <a:ext cx="502920" cy="502920"/>
              </a:xfrm>
              <a:prstGeom prst="rect">
                <a:avLst/>
              </a:prstGeom>
              <a:blipFill>
                <a:blip r:embed="rId188"/>
                <a:stretch>
                  <a:fillRect l="-10714" r="-952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9" name="Rectangle 688">
                <a:extLst>
                  <a:ext uri="{FF2B5EF4-FFF2-40B4-BE49-F238E27FC236}">
                    <a16:creationId xmlns:a16="http://schemas.microsoft.com/office/drawing/2014/main" xmlns="" id="{B030BFE3-C210-4515-8FB1-7058B1E9DF2E}"/>
                  </a:ext>
                </a:extLst>
              </p:cNvPr>
              <p:cNvSpPr/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9" name="Rectangle 688">
                <a:extLst>
                  <a:ext uri="{FF2B5EF4-FFF2-40B4-BE49-F238E27FC236}">
                    <a16:creationId xmlns:a16="http://schemas.microsoft.com/office/drawing/2014/main" id="{B030BFE3-C210-4515-8FB1-7058B1E9DF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blipFill>
                <a:blip r:embed="rId189"/>
                <a:stretch>
                  <a:fillRect l="-10588" r="-941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0" name="Rectangle 689">
                <a:extLst>
                  <a:ext uri="{FF2B5EF4-FFF2-40B4-BE49-F238E27FC236}">
                    <a16:creationId xmlns:a16="http://schemas.microsoft.com/office/drawing/2014/main" xmlns="" id="{FD9D919D-812B-46C4-BEF7-7906A203A6DD}"/>
                  </a:ext>
                </a:extLst>
              </p:cNvPr>
              <p:cNvSpPr/>
              <p:nvPr/>
            </p:nvSpPr>
            <p:spPr>
              <a:xfrm>
                <a:off x="9302400" y="4244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90" name="Rectangle 689">
                <a:extLst>
                  <a:ext uri="{FF2B5EF4-FFF2-40B4-BE49-F238E27FC236}">
                    <a16:creationId xmlns:a16="http://schemas.microsoft.com/office/drawing/2014/main" id="{FD9D919D-812B-46C4-BEF7-7906A203A6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4244400"/>
                <a:ext cx="502920" cy="502920"/>
              </a:xfrm>
              <a:prstGeom prst="rect">
                <a:avLst/>
              </a:prstGeom>
              <a:blipFill>
                <a:blip r:embed="rId19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1" name="Rectangle 690">
                <a:extLst>
                  <a:ext uri="{FF2B5EF4-FFF2-40B4-BE49-F238E27FC236}">
                    <a16:creationId xmlns:a16="http://schemas.microsoft.com/office/drawing/2014/main" xmlns="" id="{33603931-103E-4956-A94E-9339B9B91B70}"/>
                  </a:ext>
                </a:extLst>
              </p:cNvPr>
              <p:cNvSpPr/>
              <p:nvPr/>
            </p:nvSpPr>
            <p:spPr>
              <a:xfrm>
                <a:off x="9806400" y="4244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1" name="Rectangle 690">
                <a:extLst>
                  <a:ext uri="{FF2B5EF4-FFF2-40B4-BE49-F238E27FC236}">
                    <a16:creationId xmlns:a16="http://schemas.microsoft.com/office/drawing/2014/main" id="{33603931-103E-4956-A94E-9339B9B91B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4244400"/>
                <a:ext cx="502920" cy="502920"/>
              </a:xfrm>
              <a:prstGeom prst="rect">
                <a:avLst/>
              </a:prstGeom>
              <a:blipFill>
                <a:blip r:embed="rId19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2" name="Rectangle 691">
                <a:extLst>
                  <a:ext uri="{FF2B5EF4-FFF2-40B4-BE49-F238E27FC236}">
                    <a16:creationId xmlns:a16="http://schemas.microsoft.com/office/drawing/2014/main" xmlns="" id="{E1E26671-0076-4535-888C-6907DA5F6110}"/>
                  </a:ext>
                </a:extLst>
              </p:cNvPr>
              <p:cNvSpPr/>
              <p:nvPr/>
            </p:nvSpPr>
            <p:spPr>
              <a:xfrm>
                <a:off x="10310400" y="4244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92" name="Rectangle 691">
                <a:extLst>
                  <a:ext uri="{FF2B5EF4-FFF2-40B4-BE49-F238E27FC236}">
                    <a16:creationId xmlns:a16="http://schemas.microsoft.com/office/drawing/2014/main" id="{E1E26671-0076-4535-888C-6907DA5F61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4244400"/>
                <a:ext cx="502920" cy="502920"/>
              </a:xfrm>
              <a:prstGeom prst="rect">
                <a:avLst/>
              </a:prstGeom>
              <a:blipFill>
                <a:blip r:embed="rId19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3" name="Left Brace 692">
            <a:extLst>
              <a:ext uri="{FF2B5EF4-FFF2-40B4-BE49-F238E27FC236}">
                <a16:creationId xmlns:a16="http://schemas.microsoft.com/office/drawing/2014/main" xmlns="" id="{C6072B94-CE81-4168-A5C6-E6955F944A88}"/>
              </a:ext>
            </a:extLst>
          </p:cNvPr>
          <p:cNvSpPr/>
          <p:nvPr/>
        </p:nvSpPr>
        <p:spPr>
          <a:xfrm rot="5400000">
            <a:off x="8695718" y="2623305"/>
            <a:ext cx="199421" cy="99104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4" name="Rectangle 693">
                <a:extLst>
                  <a:ext uri="{FF2B5EF4-FFF2-40B4-BE49-F238E27FC236}">
                    <a16:creationId xmlns:a16="http://schemas.microsoft.com/office/drawing/2014/main" xmlns="" id="{D481125E-F21F-4147-A28D-0E6C8D6B8B1B}"/>
                  </a:ext>
                </a:extLst>
              </p:cNvPr>
              <p:cNvSpPr/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4" name="Rectangle 693">
                <a:extLst>
                  <a:ext uri="{FF2B5EF4-FFF2-40B4-BE49-F238E27FC236}">
                    <a16:creationId xmlns:a16="http://schemas.microsoft.com/office/drawing/2014/main" id="{D481125E-F21F-4147-A28D-0E6C8D6B8B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blipFill>
                <a:blip r:embed="rId193"/>
                <a:stretch>
                  <a:fillRect l="-43333" t="-7895" r="-36667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5" name="Left Brace 694">
            <a:extLst>
              <a:ext uri="{FF2B5EF4-FFF2-40B4-BE49-F238E27FC236}">
                <a16:creationId xmlns:a16="http://schemas.microsoft.com/office/drawing/2014/main" xmlns="" id="{E6888F61-101B-45AE-B488-A35700E9E92F}"/>
              </a:ext>
            </a:extLst>
          </p:cNvPr>
          <p:cNvSpPr/>
          <p:nvPr/>
        </p:nvSpPr>
        <p:spPr>
          <a:xfrm rot="5400000">
            <a:off x="9955192" y="2367316"/>
            <a:ext cx="199422" cy="150303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" name="Rectangle 695">
                <a:extLst>
                  <a:ext uri="{FF2B5EF4-FFF2-40B4-BE49-F238E27FC236}">
                    <a16:creationId xmlns:a16="http://schemas.microsoft.com/office/drawing/2014/main" xmlns="" id="{FF02FE5B-77F5-40D2-8901-B64356CEA3AF}"/>
                  </a:ext>
                </a:extLst>
              </p:cNvPr>
              <p:cNvSpPr/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6" name="Rectangle 695">
                <a:extLst>
                  <a:ext uri="{FF2B5EF4-FFF2-40B4-BE49-F238E27FC236}">
                    <a16:creationId xmlns:a16="http://schemas.microsoft.com/office/drawing/2014/main" id="{FF02FE5B-77F5-40D2-8901-B64356CEA3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blipFill>
                <a:blip r:embed="rId194"/>
                <a:stretch>
                  <a:fillRect l="-13043" t="-7895" r="-6522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7" name="Rectangle 696">
                <a:extLst>
                  <a:ext uri="{FF2B5EF4-FFF2-40B4-BE49-F238E27FC236}">
                    <a16:creationId xmlns:a16="http://schemas.microsoft.com/office/drawing/2014/main" xmlns="" id="{50E07BA5-2BB6-42A7-9029-E2A0B3C7A311}"/>
                  </a:ext>
                </a:extLst>
              </p:cNvPr>
              <p:cNvSpPr/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7" name="Rectangle 696">
                <a:extLst>
                  <a:ext uri="{FF2B5EF4-FFF2-40B4-BE49-F238E27FC236}">
                    <a16:creationId xmlns:a16="http://schemas.microsoft.com/office/drawing/2014/main" id="{50E07BA5-2BB6-42A7-9029-E2A0B3C7A3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blipFill>
                <a:blip r:embed="rId19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8" name="Rectangle 697">
                <a:extLst>
                  <a:ext uri="{FF2B5EF4-FFF2-40B4-BE49-F238E27FC236}">
                    <a16:creationId xmlns:a16="http://schemas.microsoft.com/office/drawing/2014/main" xmlns="" id="{90AA0C1F-1602-4C55-9E81-EA32C5188095}"/>
                  </a:ext>
                </a:extLst>
              </p:cNvPr>
              <p:cNvSpPr/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from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8" name="Rectangle 697">
                <a:extLst>
                  <a:ext uri="{FF2B5EF4-FFF2-40B4-BE49-F238E27FC236}">
                    <a16:creationId xmlns:a16="http://schemas.microsoft.com/office/drawing/2014/main" id="{90AA0C1F-1602-4C55-9E81-EA32C5188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blipFill>
                <a:blip r:embed="rId19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9" name="Rectangle 698">
                <a:extLst>
                  <a:ext uri="{FF2B5EF4-FFF2-40B4-BE49-F238E27FC236}">
                    <a16:creationId xmlns:a16="http://schemas.microsoft.com/office/drawing/2014/main" xmlns="" id="{8A164D08-CE2A-4AA9-98B9-B63AB60185DD}"/>
                  </a:ext>
                </a:extLst>
              </p:cNvPr>
              <p:cNvSpPr/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9" name="Rectangle 698">
                <a:extLst>
                  <a:ext uri="{FF2B5EF4-FFF2-40B4-BE49-F238E27FC236}">
                    <a16:creationId xmlns:a16="http://schemas.microsoft.com/office/drawing/2014/main" id="{8A164D08-CE2A-4AA9-98B9-B63AB60185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blipFill>
                <a:blip r:embed="rId19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0" name="Straight Connector 699">
            <a:extLst>
              <a:ext uri="{FF2B5EF4-FFF2-40B4-BE49-F238E27FC236}">
                <a16:creationId xmlns:a16="http://schemas.microsoft.com/office/drawing/2014/main" xmlns="" id="{405F4515-AEDA-4680-B942-D9304AF15CBC}"/>
              </a:ext>
            </a:extLst>
          </p:cNvPr>
          <p:cNvCxnSpPr/>
          <p:nvPr/>
        </p:nvCxnSpPr>
        <p:spPr>
          <a:xfrm>
            <a:off x="7793575" y="3234442"/>
            <a:ext cx="509409" cy="508919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1" name="Rectangle 700">
                <a:extLst>
                  <a:ext uri="{FF2B5EF4-FFF2-40B4-BE49-F238E27FC236}">
                    <a16:creationId xmlns:a16="http://schemas.microsoft.com/office/drawing/2014/main" xmlns="" id="{071E08B6-A5CF-498C-9F56-47FD750E2BE5}"/>
                  </a:ext>
                </a:extLst>
              </p:cNvPr>
              <p:cNvSpPr/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01" name="Rectangle 700">
                <a:extLst>
                  <a:ext uri="{FF2B5EF4-FFF2-40B4-BE49-F238E27FC236}">
                    <a16:creationId xmlns:a16="http://schemas.microsoft.com/office/drawing/2014/main" id="{071E08B6-A5CF-498C-9F56-47FD750E2B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blipFill>
                <a:blip r:embed="rId19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2" name="Rectangle 701">
                <a:extLst>
                  <a:ext uri="{FF2B5EF4-FFF2-40B4-BE49-F238E27FC236}">
                    <a16:creationId xmlns:a16="http://schemas.microsoft.com/office/drawing/2014/main" xmlns="" id="{35903931-AB64-477E-A2EF-4451F7D81A6A}"/>
                  </a:ext>
                </a:extLst>
              </p:cNvPr>
              <p:cNvSpPr/>
              <p:nvPr/>
            </p:nvSpPr>
            <p:spPr>
              <a:xfrm>
                <a:off x="7793305" y="1161517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2" name="Rectangle 701">
                <a:extLst>
                  <a:ext uri="{FF2B5EF4-FFF2-40B4-BE49-F238E27FC236}">
                    <a16:creationId xmlns:a16="http://schemas.microsoft.com/office/drawing/2014/main" id="{35903931-AB64-477E-A2EF-4451F7D81A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305" y="1161517"/>
                <a:ext cx="502920" cy="502920"/>
              </a:xfrm>
              <a:prstGeom prst="rect">
                <a:avLst/>
              </a:prstGeom>
              <a:blipFill>
                <a:blip r:embed="rId199"/>
                <a:stretch>
                  <a:fillRect l="-9412" r="-823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3" name="Rectangle 702">
                <a:extLst>
                  <a:ext uri="{FF2B5EF4-FFF2-40B4-BE49-F238E27FC236}">
                    <a16:creationId xmlns:a16="http://schemas.microsoft.com/office/drawing/2014/main" xmlns="" id="{1DF74C6B-6529-4F83-A657-F898B9486DDD}"/>
                  </a:ext>
                </a:extLst>
              </p:cNvPr>
              <p:cNvSpPr/>
              <p:nvPr/>
            </p:nvSpPr>
            <p:spPr>
              <a:xfrm>
                <a:off x="8798791" y="116283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3" name="Rectangle 702">
                <a:extLst>
                  <a:ext uri="{FF2B5EF4-FFF2-40B4-BE49-F238E27FC236}">
                    <a16:creationId xmlns:a16="http://schemas.microsoft.com/office/drawing/2014/main" id="{1DF74C6B-6529-4F83-A657-F898B9486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791" y="1162830"/>
                <a:ext cx="502920" cy="502920"/>
              </a:xfrm>
              <a:prstGeom prst="rect">
                <a:avLst/>
              </a:prstGeom>
              <a:blipFill>
                <a:blip r:embed="rId200"/>
                <a:stretch>
                  <a:fillRect l="-9412" r="-823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4" name="Rectangle 703">
                <a:extLst>
                  <a:ext uri="{FF2B5EF4-FFF2-40B4-BE49-F238E27FC236}">
                    <a16:creationId xmlns:a16="http://schemas.microsoft.com/office/drawing/2014/main" xmlns="" id="{48694454-2DBA-40C1-BA95-D71575826B52}"/>
                  </a:ext>
                </a:extLst>
              </p:cNvPr>
              <p:cNvSpPr/>
              <p:nvPr/>
            </p:nvSpPr>
            <p:spPr>
              <a:xfrm>
                <a:off x="9300076" y="1162533"/>
                <a:ext cx="661921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4" name="Rectangle 703">
                <a:extLst>
                  <a:ext uri="{FF2B5EF4-FFF2-40B4-BE49-F238E27FC236}">
                    <a16:creationId xmlns:a16="http://schemas.microsoft.com/office/drawing/2014/main" id="{48694454-2DBA-40C1-BA95-D71575826B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076" y="1162533"/>
                <a:ext cx="661921" cy="502920"/>
              </a:xfrm>
              <a:prstGeom prst="rect">
                <a:avLst/>
              </a:prstGeom>
              <a:blipFill>
                <a:blip r:embed="rId2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5" name="Rectangle 704">
                <a:extLst>
                  <a:ext uri="{FF2B5EF4-FFF2-40B4-BE49-F238E27FC236}">
                    <a16:creationId xmlns:a16="http://schemas.microsoft.com/office/drawing/2014/main" xmlns="" id="{9F36F6B3-7D42-453D-BD7D-292C228313D1}"/>
                  </a:ext>
                </a:extLst>
              </p:cNvPr>
              <p:cNvSpPr/>
              <p:nvPr/>
            </p:nvSpPr>
            <p:spPr>
              <a:xfrm>
                <a:off x="9962476" y="1162149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5" name="Rectangle 704">
                <a:extLst>
                  <a:ext uri="{FF2B5EF4-FFF2-40B4-BE49-F238E27FC236}">
                    <a16:creationId xmlns:a16="http://schemas.microsoft.com/office/drawing/2014/main" id="{9F36F6B3-7D42-453D-BD7D-292C228313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476" y="1162149"/>
                <a:ext cx="502920" cy="502920"/>
              </a:xfrm>
              <a:prstGeom prst="rect">
                <a:avLst/>
              </a:prstGeom>
              <a:blipFill>
                <a:blip r:embed="rId202"/>
                <a:stretch>
                  <a:fillRect l="-9412" r="-941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6" name="Rectangle 705">
                <a:extLst>
                  <a:ext uri="{FF2B5EF4-FFF2-40B4-BE49-F238E27FC236}">
                    <a16:creationId xmlns:a16="http://schemas.microsoft.com/office/drawing/2014/main" xmlns="" id="{9E8FCA6E-3BA9-4D82-BDEE-54261D4F210E}"/>
                  </a:ext>
                </a:extLst>
              </p:cNvPr>
              <p:cNvSpPr/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06" name="Rectangle 705">
                <a:extLst>
                  <a:ext uri="{FF2B5EF4-FFF2-40B4-BE49-F238E27FC236}">
                    <a16:creationId xmlns:a16="http://schemas.microsoft.com/office/drawing/2014/main" id="{9E8FCA6E-3BA9-4D82-BDEE-54261D4F21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blipFill>
                <a:blip r:embed="rId20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7" name="Rectangle 706">
                <a:extLst>
                  <a:ext uri="{FF2B5EF4-FFF2-40B4-BE49-F238E27FC236}">
                    <a16:creationId xmlns:a16="http://schemas.microsoft.com/office/drawing/2014/main" xmlns="" id="{3ED7DDE4-36D3-4D88-AB26-7450962AA75C}"/>
                  </a:ext>
                </a:extLst>
              </p:cNvPr>
              <p:cNvSpPr/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07" name="Rectangle 706">
                <a:extLst>
                  <a:ext uri="{FF2B5EF4-FFF2-40B4-BE49-F238E27FC236}">
                    <a16:creationId xmlns:a16="http://schemas.microsoft.com/office/drawing/2014/main" id="{3ED7DDE4-36D3-4D88-AB26-7450962AA7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blipFill>
                <a:blip r:embed="rId20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8" name="Rectangle 707">
                <a:extLst>
                  <a:ext uri="{FF2B5EF4-FFF2-40B4-BE49-F238E27FC236}">
                    <a16:creationId xmlns:a16="http://schemas.microsoft.com/office/drawing/2014/main" xmlns="" id="{8F66518F-EA95-400B-99F5-604BAB1B0079}"/>
                  </a:ext>
                </a:extLst>
              </p:cNvPr>
              <p:cNvSpPr/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8" name="Rectangle 707">
                <a:extLst>
                  <a:ext uri="{FF2B5EF4-FFF2-40B4-BE49-F238E27FC236}">
                    <a16:creationId xmlns:a16="http://schemas.microsoft.com/office/drawing/2014/main" id="{8F66518F-EA95-400B-99F5-604BAB1B00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blipFill>
                <a:blip r:embed="rId20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9" name="Rectangle 708">
                <a:extLst>
                  <a:ext uri="{FF2B5EF4-FFF2-40B4-BE49-F238E27FC236}">
                    <a16:creationId xmlns:a16="http://schemas.microsoft.com/office/drawing/2014/main" xmlns="" id="{516CE6E5-3973-4713-9EFC-A3157A9109F1}"/>
                  </a:ext>
                </a:extLst>
              </p:cNvPr>
              <p:cNvSpPr/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09" name="Rectangle 708">
                <a:extLst>
                  <a:ext uri="{FF2B5EF4-FFF2-40B4-BE49-F238E27FC236}">
                    <a16:creationId xmlns:a16="http://schemas.microsoft.com/office/drawing/2014/main" id="{516CE6E5-3973-4713-9EFC-A3157A910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blipFill>
                <a:blip r:embed="rId20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0" name="Rectangle 709">
                <a:extLst>
                  <a:ext uri="{FF2B5EF4-FFF2-40B4-BE49-F238E27FC236}">
                    <a16:creationId xmlns:a16="http://schemas.microsoft.com/office/drawing/2014/main" xmlns="" id="{C2D342F6-1716-43DE-8035-12322E228D6B}"/>
                  </a:ext>
                </a:extLst>
              </p:cNvPr>
              <p:cNvSpPr/>
              <p:nvPr/>
            </p:nvSpPr>
            <p:spPr>
              <a:xfrm>
                <a:off x="8296642" y="116256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10" name="Rectangle 709">
                <a:extLst>
                  <a:ext uri="{FF2B5EF4-FFF2-40B4-BE49-F238E27FC236}">
                    <a16:creationId xmlns:a16="http://schemas.microsoft.com/office/drawing/2014/main" id="{C2D342F6-1716-43DE-8035-12322E228D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642" y="1162568"/>
                <a:ext cx="502920" cy="502920"/>
              </a:xfrm>
              <a:prstGeom prst="rect">
                <a:avLst/>
              </a:prstGeom>
              <a:blipFill>
                <a:blip r:embed="rId207"/>
                <a:stretch>
                  <a:fillRect l="-10714" r="-952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1" name="Rectangle 710">
                <a:extLst>
                  <a:ext uri="{FF2B5EF4-FFF2-40B4-BE49-F238E27FC236}">
                    <a16:creationId xmlns:a16="http://schemas.microsoft.com/office/drawing/2014/main" xmlns="" id="{93828166-2063-4B9E-822D-552871067E21}"/>
                  </a:ext>
                </a:extLst>
              </p:cNvPr>
              <p:cNvSpPr/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1" name="Rectangle 710">
                <a:extLst>
                  <a:ext uri="{FF2B5EF4-FFF2-40B4-BE49-F238E27FC236}">
                    <a16:creationId xmlns:a16="http://schemas.microsoft.com/office/drawing/2014/main" id="{93828166-2063-4B9E-822D-552871067E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  <a:blipFill>
                <a:blip r:embed="rId208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2" name="Rectangle 711">
                <a:extLst>
                  <a:ext uri="{FF2B5EF4-FFF2-40B4-BE49-F238E27FC236}">
                    <a16:creationId xmlns:a16="http://schemas.microsoft.com/office/drawing/2014/main" xmlns="" id="{B6ADBE09-8BBE-4048-813F-0251FC68F6B0}"/>
                  </a:ext>
                </a:extLst>
              </p:cNvPr>
              <p:cNvSpPr/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2" name="Rectangle 711">
                <a:extLst>
                  <a:ext uri="{FF2B5EF4-FFF2-40B4-BE49-F238E27FC236}">
                    <a16:creationId xmlns:a16="http://schemas.microsoft.com/office/drawing/2014/main" id="{B6ADBE09-8BBE-4048-813F-0251FC68F6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  <a:blipFill>
                <a:blip r:embed="rId208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02278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xmlns="" id="{7646AF1F-0522-41B5-AA7E-014D63C451D6}"/>
                  </a:ext>
                </a:extLst>
              </p:cNvPr>
              <p:cNvSpPr/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7646AF1F-0522-41B5-AA7E-014D63C4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blipFill>
                <a:blip r:embed="rId2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xmlns="" id="{3007C35C-4D69-441A-A9E8-565263A10E2A}"/>
                  </a:ext>
                </a:extLst>
              </p:cNvPr>
              <p:cNvSpPr/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blipFill>
                <a:blip r:embed="rId3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7" name="Arc 246">
            <a:extLst>
              <a:ext uri="{FF2B5EF4-FFF2-40B4-BE49-F238E27FC236}">
                <a16:creationId xmlns:a16="http://schemas.microsoft.com/office/drawing/2014/main" xmlns="" id="{6C04B47C-C85C-4A50-81C8-59A0A506E096}"/>
              </a:ext>
            </a:extLst>
          </p:cNvPr>
          <p:cNvSpPr/>
          <p:nvPr/>
        </p:nvSpPr>
        <p:spPr>
          <a:xfrm>
            <a:off x="1800960" y="11283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xmlns="" id="{E0F67272-15BE-4542-9C93-3B7AF863AC3B}"/>
              </a:ext>
            </a:extLst>
          </p:cNvPr>
          <p:cNvSpPr/>
          <p:nvPr/>
        </p:nvSpPr>
        <p:spPr>
          <a:xfrm rot="10800000">
            <a:off x="1793102" y="17032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Arc 248">
            <a:extLst>
              <a:ext uri="{FF2B5EF4-FFF2-40B4-BE49-F238E27FC236}">
                <a16:creationId xmlns:a16="http://schemas.microsoft.com/office/drawing/2014/main" xmlns="" id="{52E86D83-1E62-4417-AD7E-6E01D65B4459}"/>
              </a:ext>
            </a:extLst>
          </p:cNvPr>
          <p:cNvSpPr/>
          <p:nvPr/>
        </p:nvSpPr>
        <p:spPr>
          <a:xfrm rot="16200000">
            <a:off x="1257026" y="1483053"/>
            <a:ext cx="309639" cy="457200"/>
          </a:xfrm>
          <a:prstGeom prst="arc">
            <a:avLst>
              <a:gd name="adj1" fmla="val 8859158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xmlns="" id="{2E4E6A0C-89D2-43CC-A6D6-656C3FF822EE}"/>
                  </a:ext>
                </a:extLst>
              </p:cNvPr>
              <p:cNvSpPr/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xmlns="" id="{309512FF-F6A6-4A4F-B26B-4AA6F4C53EE7}"/>
              </a:ext>
            </a:extLst>
          </p:cNvPr>
          <p:cNvCxnSpPr/>
          <p:nvPr/>
        </p:nvCxnSpPr>
        <p:spPr>
          <a:xfrm flipH="1">
            <a:off x="1625879" y="1846378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xmlns="" id="{FDC8311C-2F63-460F-B8AD-864823771C1C}"/>
                  </a:ext>
                </a:extLst>
              </p:cNvPr>
              <p:cNvSpPr/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blipFill>
                <a:blip r:embed="rId220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xmlns="" id="{1E39AF58-0760-47B3-BEE1-5E03A5ECFB66}"/>
                  </a:ext>
                </a:extLst>
              </p:cNvPr>
              <p:cNvSpPr/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xmlns="" id="{4EF200EB-4BA3-4B59-B905-2E0CBA3B5961}"/>
                  </a:ext>
                </a:extLst>
              </p:cNvPr>
              <p:cNvSpPr/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xmlns="" id="{87E8A4EC-B2DA-4FE5-AAD4-E2ED95A546AC}"/>
                  </a:ext>
                </a:extLst>
              </p:cNvPr>
              <p:cNvSpPr/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blipFill>
                <a:blip r:embed="rId8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xmlns="" id="{E4BE1A59-E93C-43D3-A9EC-5A09BAA68920}"/>
                  </a:ext>
                </a:extLst>
              </p:cNvPr>
              <p:cNvSpPr/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blipFill>
                <a:blip r:embed="rId9"/>
                <a:stretch>
                  <a:fillRect l="-16129" r="-967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5" name="Arc 274">
            <a:extLst>
              <a:ext uri="{FF2B5EF4-FFF2-40B4-BE49-F238E27FC236}">
                <a16:creationId xmlns:a16="http://schemas.microsoft.com/office/drawing/2014/main" xmlns="" id="{F86E585A-8AA7-45EE-A1C7-A4CB8CACF924}"/>
              </a:ext>
            </a:extLst>
          </p:cNvPr>
          <p:cNvSpPr/>
          <p:nvPr/>
        </p:nvSpPr>
        <p:spPr>
          <a:xfrm>
            <a:off x="1813996" y="11878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6" name="Arc 275">
            <a:extLst>
              <a:ext uri="{FF2B5EF4-FFF2-40B4-BE49-F238E27FC236}">
                <a16:creationId xmlns:a16="http://schemas.microsoft.com/office/drawing/2014/main" xmlns="" id="{A10795ED-FF06-45F2-9994-C23CEC468AA0}"/>
              </a:ext>
            </a:extLst>
          </p:cNvPr>
          <p:cNvSpPr/>
          <p:nvPr/>
        </p:nvSpPr>
        <p:spPr>
          <a:xfrm>
            <a:off x="1793102" y="10809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7" name="Arc 276">
            <a:extLst>
              <a:ext uri="{FF2B5EF4-FFF2-40B4-BE49-F238E27FC236}">
                <a16:creationId xmlns:a16="http://schemas.microsoft.com/office/drawing/2014/main" xmlns="" id="{5B2DAB45-83FD-49C9-8206-AFA4C61D652A}"/>
              </a:ext>
            </a:extLst>
          </p:cNvPr>
          <p:cNvSpPr/>
          <p:nvPr/>
        </p:nvSpPr>
        <p:spPr>
          <a:xfrm rot="10800000">
            <a:off x="1785666" y="1674448"/>
            <a:ext cx="1197990" cy="494132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8" name="Arc 277">
            <a:extLst>
              <a:ext uri="{FF2B5EF4-FFF2-40B4-BE49-F238E27FC236}">
                <a16:creationId xmlns:a16="http://schemas.microsoft.com/office/drawing/2014/main" xmlns="" id="{4A729748-6B6D-4F0F-91E6-3D204347553B}"/>
              </a:ext>
            </a:extLst>
          </p:cNvPr>
          <p:cNvSpPr/>
          <p:nvPr/>
        </p:nvSpPr>
        <p:spPr>
          <a:xfrm rot="10800000">
            <a:off x="1788744" y="1674448"/>
            <a:ext cx="1681651" cy="559645"/>
          </a:xfrm>
          <a:prstGeom prst="arc">
            <a:avLst>
              <a:gd name="adj1" fmla="val 1081764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xmlns="" id="{94410D0F-91C4-4FCB-B37F-3513E618EA09}"/>
                  </a:ext>
                </a:extLst>
              </p:cNvPr>
              <p:cNvSpPr/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94410D0F-91C4-4FCB-B37F-3513E618E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blipFill>
                <a:blip r:embed="rId32"/>
                <a:stretch>
                  <a:fillRect l="-16129" r="-1290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xmlns="" id="{BA2C6A64-12BA-4BF8-91D1-EEC473C983C1}"/>
                  </a:ext>
                </a:extLst>
              </p:cNvPr>
              <p:cNvSpPr/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blipFill>
                <a:blip r:embed="rId33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xmlns="" id="{133BE173-E5CA-43CD-9796-55710AF9A30E}"/>
                  </a:ext>
                </a:extLst>
              </p:cNvPr>
              <p:cNvSpPr/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xmlns="" id="{63032EA7-E059-46BB-BCE1-5A0B34445A1A}"/>
              </a:ext>
            </a:extLst>
          </p:cNvPr>
          <p:cNvCxnSpPr/>
          <p:nvPr/>
        </p:nvCxnSpPr>
        <p:spPr>
          <a:xfrm flipH="1">
            <a:off x="1644844" y="3579600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xmlns="" id="{EE2CD84B-EA0A-4749-91C0-36E30B690396}"/>
                  </a:ext>
                </a:extLst>
              </p:cNvPr>
              <p:cNvSpPr/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xmlns="" id="{FC434BE2-A263-429F-92D6-97C81E6116A3}"/>
                  </a:ext>
                </a:extLst>
              </p:cNvPr>
              <p:cNvSpPr/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xmlns="" id="{02DF2B30-8A0B-4C68-B006-4A4AD0696DA0}"/>
                  </a:ext>
                </a:extLst>
              </p:cNvPr>
              <p:cNvSpPr/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xmlns="" id="{C9823F8D-A6EA-4F45-A7F0-761608C18A30}"/>
                  </a:ext>
                </a:extLst>
              </p:cNvPr>
              <p:cNvSpPr/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blipFill>
                <a:blip r:embed="rId38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xmlns="" id="{354A12AB-D19F-4C13-ABA7-8C27AEF4F9A1}"/>
                  </a:ext>
                </a:extLst>
              </p:cNvPr>
              <p:cNvSpPr/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blipFill>
                <a:blip r:embed="rId39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Arc 318">
            <a:extLst>
              <a:ext uri="{FF2B5EF4-FFF2-40B4-BE49-F238E27FC236}">
                <a16:creationId xmlns:a16="http://schemas.microsoft.com/office/drawing/2014/main" xmlns="" id="{226508E7-D210-46C8-9F5C-9B8248F6BDF1}"/>
              </a:ext>
            </a:extLst>
          </p:cNvPr>
          <p:cNvSpPr/>
          <p:nvPr/>
        </p:nvSpPr>
        <p:spPr>
          <a:xfrm rot="16200000">
            <a:off x="556352" y="1842505"/>
            <a:ext cx="1738400" cy="1167055"/>
          </a:xfrm>
          <a:prstGeom prst="arc">
            <a:avLst>
              <a:gd name="adj1" fmla="val 10574923"/>
              <a:gd name="adj2" fmla="val 138132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xmlns="" id="{670A43C8-D730-4139-9AC2-276F717100C7}"/>
                  </a:ext>
                </a:extLst>
              </p:cNvPr>
              <p:cNvSpPr txBox="1"/>
              <p:nvPr/>
            </p:nvSpPr>
            <p:spPr>
              <a:xfrm>
                <a:off x="3824395" y="170031"/>
                <a:ext cx="344486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Background States Emission Probability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algn="ctr"/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670A43C8-D730-4139-9AC2-276F71710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395" y="170031"/>
                <a:ext cx="3444866" cy="1200329"/>
              </a:xfrm>
              <a:prstGeom prst="rect">
                <a:avLst/>
              </a:prstGeom>
              <a:blipFill>
                <a:blip r:embed="rId41"/>
                <a:stretch>
                  <a:fillRect l="-2301" t="-4061" r="-230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7" name="TextBox 376">
            <a:extLst>
              <a:ext uri="{FF2B5EF4-FFF2-40B4-BE49-F238E27FC236}">
                <a16:creationId xmlns:a16="http://schemas.microsoft.com/office/drawing/2014/main" xmlns="" id="{A52D1CD1-53B1-4E8F-8F06-5188E1439713}"/>
              </a:ext>
            </a:extLst>
          </p:cNvPr>
          <p:cNvSpPr txBox="1"/>
          <p:nvPr/>
        </p:nvSpPr>
        <p:spPr>
          <a:xfrm>
            <a:off x="596502" y="544134"/>
            <a:ext cx="3196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 State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xmlns="" id="{D08AAC82-3589-4B00-BFCF-2E52DB04B3DE}"/>
                  </a:ext>
                </a:extLst>
              </p:cNvPr>
              <p:cNvSpPr/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  <a:blipFill>
                <a:blip r:embed="rId9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xmlns="" id="{D7B4E07C-6DA2-4FA4-A144-C6F5DB92F7E4}"/>
                  </a:ext>
                </a:extLst>
              </p:cNvPr>
              <p:cNvSpPr/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xmlns="" id="{EBCADE21-98F8-460B-9CA5-B6128C3E4127}"/>
                  </a:ext>
                </a:extLst>
              </p:cNvPr>
              <p:cNvSpPr/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xmlns="" id="{FCC7F83A-C270-4113-94A6-9DCDB8B22057}"/>
                  </a:ext>
                </a:extLst>
              </p:cNvPr>
              <p:cNvSpPr/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xmlns="" id="{3D30B365-5F01-48A4-923E-48F9F08E3005}"/>
                  </a:ext>
                </a:extLst>
              </p:cNvPr>
              <p:cNvSpPr/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5" name="Arc 394">
            <a:extLst>
              <a:ext uri="{FF2B5EF4-FFF2-40B4-BE49-F238E27FC236}">
                <a16:creationId xmlns:a16="http://schemas.microsoft.com/office/drawing/2014/main" xmlns="" id="{32C09FAE-B7FB-47FC-AC6B-0404674C19EE}"/>
              </a:ext>
            </a:extLst>
          </p:cNvPr>
          <p:cNvSpPr/>
          <p:nvPr/>
        </p:nvSpPr>
        <p:spPr>
          <a:xfrm>
            <a:off x="1821854" y="28667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6" name="Arc 395">
            <a:extLst>
              <a:ext uri="{FF2B5EF4-FFF2-40B4-BE49-F238E27FC236}">
                <a16:creationId xmlns:a16="http://schemas.microsoft.com/office/drawing/2014/main" xmlns="" id="{8358587C-CBDC-4417-94C9-5275E4695F77}"/>
              </a:ext>
            </a:extLst>
          </p:cNvPr>
          <p:cNvSpPr/>
          <p:nvPr/>
        </p:nvSpPr>
        <p:spPr>
          <a:xfrm rot="10800000">
            <a:off x="1813996" y="34416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7" name="Arc 396">
            <a:extLst>
              <a:ext uri="{FF2B5EF4-FFF2-40B4-BE49-F238E27FC236}">
                <a16:creationId xmlns:a16="http://schemas.microsoft.com/office/drawing/2014/main" xmlns="" id="{934255EF-13FF-487D-BFA6-7C2C780A9F14}"/>
              </a:ext>
            </a:extLst>
          </p:cNvPr>
          <p:cNvSpPr/>
          <p:nvPr/>
        </p:nvSpPr>
        <p:spPr>
          <a:xfrm rot="16200000">
            <a:off x="1277920" y="3221453"/>
            <a:ext cx="309639" cy="457200"/>
          </a:xfrm>
          <a:prstGeom prst="arc">
            <a:avLst>
              <a:gd name="adj1" fmla="val 8678828"/>
              <a:gd name="adj2" fmla="val 189880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8" name="Arc 397">
            <a:extLst>
              <a:ext uri="{FF2B5EF4-FFF2-40B4-BE49-F238E27FC236}">
                <a16:creationId xmlns:a16="http://schemas.microsoft.com/office/drawing/2014/main" xmlns="" id="{71CFC5C6-DD37-4C6C-9F98-D0030412FE5B}"/>
              </a:ext>
            </a:extLst>
          </p:cNvPr>
          <p:cNvSpPr/>
          <p:nvPr/>
        </p:nvSpPr>
        <p:spPr>
          <a:xfrm>
            <a:off x="1834890" y="29262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9" name="Arc 398">
            <a:extLst>
              <a:ext uri="{FF2B5EF4-FFF2-40B4-BE49-F238E27FC236}">
                <a16:creationId xmlns:a16="http://schemas.microsoft.com/office/drawing/2014/main" xmlns="" id="{AD899973-3D71-4C26-85B0-0497860996D9}"/>
              </a:ext>
            </a:extLst>
          </p:cNvPr>
          <p:cNvSpPr/>
          <p:nvPr/>
        </p:nvSpPr>
        <p:spPr>
          <a:xfrm>
            <a:off x="1813996" y="28193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00" name="Arc 399">
            <a:extLst>
              <a:ext uri="{FF2B5EF4-FFF2-40B4-BE49-F238E27FC236}">
                <a16:creationId xmlns:a16="http://schemas.microsoft.com/office/drawing/2014/main" xmlns="" id="{C5B65EC3-B010-4E81-ADF2-6B7AEECCCBCB}"/>
              </a:ext>
            </a:extLst>
          </p:cNvPr>
          <p:cNvSpPr/>
          <p:nvPr/>
        </p:nvSpPr>
        <p:spPr>
          <a:xfrm rot="10800000">
            <a:off x="1806561" y="3412849"/>
            <a:ext cx="1159539" cy="521497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1" name="Arc 400">
            <a:extLst>
              <a:ext uri="{FF2B5EF4-FFF2-40B4-BE49-F238E27FC236}">
                <a16:creationId xmlns:a16="http://schemas.microsoft.com/office/drawing/2014/main" xmlns="" id="{1204ED8F-DD85-4706-89BD-45B37F687710}"/>
              </a:ext>
            </a:extLst>
          </p:cNvPr>
          <p:cNvSpPr/>
          <p:nvPr/>
        </p:nvSpPr>
        <p:spPr>
          <a:xfrm rot="10800000">
            <a:off x="1809638" y="3412848"/>
            <a:ext cx="1681651" cy="559645"/>
          </a:xfrm>
          <a:prstGeom prst="arc">
            <a:avLst>
              <a:gd name="adj1" fmla="val 1079048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xmlns="" id="{852C4A09-5DCE-4A84-AC21-1D7AF50CF1F1}"/>
                  </a:ext>
                </a:extLst>
              </p:cNvPr>
              <p:cNvSpPr/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  <a:blipFill>
                <a:blip r:embed="rId10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xmlns="" id="{4798AF30-5D1A-49C0-A5B3-B352BD4ED138}"/>
                  </a:ext>
                </a:extLst>
              </p:cNvPr>
              <p:cNvSpPr/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4" name="Picture 403">
            <a:extLst>
              <a:ext uri="{FF2B5EF4-FFF2-40B4-BE49-F238E27FC236}">
                <a16:creationId xmlns:a16="http://schemas.microsoft.com/office/drawing/2014/main" xmlns="" id="{B6836E62-1334-458E-AB30-CB51EE62A41A}"/>
              </a:ext>
            </a:extLst>
          </p:cNvPr>
          <p:cNvPicPr>
            <a:picLocks noChangeAspect="1"/>
          </p:cNvPicPr>
          <p:nvPr/>
        </p:nvPicPr>
        <p:blipFill rotWithShape="1">
          <a:blip r:embed="rId2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4" t="13746" r="44521" b="14361"/>
          <a:stretch/>
        </p:blipFill>
        <p:spPr>
          <a:xfrm>
            <a:off x="1705922" y="4157121"/>
            <a:ext cx="711830" cy="577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xmlns="" id="{D0B8BC37-64D1-4BAB-93F0-CF2AE2BC947A}"/>
                  </a:ext>
                </a:extLst>
              </p:cNvPr>
              <p:cNvSpPr txBox="1"/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Start Probability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D0B8BC37-64D1-4BAB-93F0-CF2AE2BC9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blipFill>
                <a:blip r:embed="rId10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xmlns="" id="{155B9123-A24D-4EBE-B294-C4A1562CC58D}"/>
                  </a:ext>
                </a:extLst>
              </p:cNvPr>
              <p:cNvSpPr txBox="1"/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Transition Probability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id="{155B9123-A24D-4EBE-B294-C4A1562C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blipFill>
                <a:blip r:embed="rId124"/>
                <a:stretch>
                  <a:fillRect l="-1711" t="-10526" r="-186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2" name="Straight Arrow Connector 451">
            <a:extLst>
              <a:ext uri="{FF2B5EF4-FFF2-40B4-BE49-F238E27FC236}">
                <a16:creationId xmlns:a16="http://schemas.microsoft.com/office/drawing/2014/main" xmlns="" id="{9D4EC838-17DC-4E92-8D11-4C188F64D17A}"/>
              </a:ext>
            </a:extLst>
          </p:cNvPr>
          <p:cNvCxnSpPr/>
          <p:nvPr/>
        </p:nvCxnSpPr>
        <p:spPr>
          <a:xfrm>
            <a:off x="1363716" y="1241566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xmlns="" id="{10472795-DE49-4D5C-B6C6-CEE959E21D24}"/>
                  </a:ext>
                </a:extLst>
              </p:cNvPr>
              <p:cNvSpPr/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  <a:blipFill>
                <a:blip r:embed="rId1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xmlns="" id="{5931533C-75AB-47D4-B7E4-966A23D28CE5}"/>
              </a:ext>
            </a:extLst>
          </p:cNvPr>
          <p:cNvCxnSpPr/>
          <p:nvPr/>
        </p:nvCxnSpPr>
        <p:spPr>
          <a:xfrm>
            <a:off x="1386982" y="2966344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xmlns="" id="{8D4F7EE1-A7E3-451A-88CE-DE9E7CABA105}"/>
                  </a:ext>
                </a:extLst>
              </p:cNvPr>
              <p:cNvSpPr/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  <a:blipFill>
                <a:blip r:embed="rId1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0" name="Picture 459">
            <a:extLst>
              <a:ext uri="{FF2B5EF4-FFF2-40B4-BE49-F238E27FC236}">
                <a16:creationId xmlns:a16="http://schemas.microsoft.com/office/drawing/2014/main" xmlns="" id="{68EB58B4-A919-492A-B4D2-C1E336B3FF04}"/>
              </a:ext>
            </a:extLst>
          </p:cNvPr>
          <p:cNvPicPr>
            <a:picLocks noChangeAspect="1"/>
          </p:cNvPicPr>
          <p:nvPr/>
        </p:nvPicPr>
        <p:blipFill rotWithShape="1">
          <a:blip r:embed="rId2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9" t="3002" r="3959" b="2568"/>
          <a:stretch/>
        </p:blipFill>
        <p:spPr>
          <a:xfrm>
            <a:off x="2482197" y="4162774"/>
            <a:ext cx="718861" cy="572917"/>
          </a:xfrm>
          <a:prstGeom prst="rect">
            <a:avLst/>
          </a:prstGeom>
        </p:spPr>
      </p:pic>
      <p:pic>
        <p:nvPicPr>
          <p:cNvPr id="461" name="Picture 460">
            <a:extLst>
              <a:ext uri="{FF2B5EF4-FFF2-40B4-BE49-F238E27FC236}">
                <a16:creationId xmlns:a16="http://schemas.microsoft.com/office/drawing/2014/main" xmlns="" id="{25C1C1C2-780D-4B40-A054-44F3F229EDE0}"/>
              </a:ext>
            </a:extLst>
          </p:cNvPr>
          <p:cNvPicPr>
            <a:picLocks noChangeAspect="1"/>
          </p:cNvPicPr>
          <p:nvPr/>
        </p:nvPicPr>
        <p:blipFill rotWithShape="1">
          <a:blip r:embed="rId2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" t="2338" r="27148" b="1936"/>
          <a:stretch/>
        </p:blipFill>
        <p:spPr>
          <a:xfrm>
            <a:off x="3302915" y="4153146"/>
            <a:ext cx="855463" cy="580554"/>
          </a:xfrm>
          <a:prstGeom prst="rect">
            <a:avLst/>
          </a:prstGeom>
        </p:spPr>
      </p:pic>
      <p:sp>
        <p:nvSpPr>
          <p:cNvPr id="462" name="Arc 461">
            <a:extLst>
              <a:ext uri="{FF2B5EF4-FFF2-40B4-BE49-F238E27FC236}">
                <a16:creationId xmlns:a16="http://schemas.microsoft.com/office/drawing/2014/main" xmlns="" id="{00DBAB69-0AC0-4544-84EB-36E9AA285322}"/>
              </a:ext>
            </a:extLst>
          </p:cNvPr>
          <p:cNvSpPr/>
          <p:nvPr/>
        </p:nvSpPr>
        <p:spPr>
          <a:xfrm rot="5400000" flipV="1">
            <a:off x="1683177" y="2862653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3" name="Arc 462">
            <a:extLst>
              <a:ext uri="{FF2B5EF4-FFF2-40B4-BE49-F238E27FC236}">
                <a16:creationId xmlns:a16="http://schemas.microsoft.com/office/drawing/2014/main" xmlns="" id="{159143D7-ADC8-4F06-9B7F-41BB901E8025}"/>
              </a:ext>
            </a:extLst>
          </p:cNvPr>
          <p:cNvSpPr/>
          <p:nvPr/>
        </p:nvSpPr>
        <p:spPr>
          <a:xfrm rot="5400000" flipV="1">
            <a:off x="2159326" y="2862655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4" name="Arc 463">
            <a:extLst>
              <a:ext uri="{FF2B5EF4-FFF2-40B4-BE49-F238E27FC236}">
                <a16:creationId xmlns:a16="http://schemas.microsoft.com/office/drawing/2014/main" xmlns="" id="{8BC68F31-2416-4C9E-8B3E-13ABC368128B}"/>
              </a:ext>
            </a:extLst>
          </p:cNvPr>
          <p:cNvSpPr/>
          <p:nvPr/>
        </p:nvSpPr>
        <p:spPr>
          <a:xfrm rot="5400000" flipV="1">
            <a:off x="2205678" y="3667604"/>
            <a:ext cx="428170" cy="275309"/>
          </a:xfrm>
          <a:prstGeom prst="arc">
            <a:avLst>
              <a:gd name="adj1" fmla="val 11178144"/>
              <a:gd name="adj2" fmla="val 1579023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5" name="Arc 464">
            <a:extLst>
              <a:ext uri="{FF2B5EF4-FFF2-40B4-BE49-F238E27FC236}">
                <a16:creationId xmlns:a16="http://schemas.microsoft.com/office/drawing/2014/main" xmlns="" id="{FC1E3E2C-94D0-47DB-999D-60BCAC5F9D28}"/>
              </a:ext>
            </a:extLst>
          </p:cNvPr>
          <p:cNvSpPr/>
          <p:nvPr/>
        </p:nvSpPr>
        <p:spPr>
          <a:xfrm rot="5400000" flipV="1">
            <a:off x="2697623" y="3683678"/>
            <a:ext cx="428170" cy="239935"/>
          </a:xfrm>
          <a:prstGeom prst="arc">
            <a:avLst>
              <a:gd name="adj1" fmla="val 11178144"/>
              <a:gd name="adj2" fmla="val 1593576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6" name="Arc 465">
            <a:extLst>
              <a:ext uri="{FF2B5EF4-FFF2-40B4-BE49-F238E27FC236}">
                <a16:creationId xmlns:a16="http://schemas.microsoft.com/office/drawing/2014/main" xmlns="" id="{1D116CAE-60AC-4166-A3D8-9322938CBD66}"/>
              </a:ext>
            </a:extLst>
          </p:cNvPr>
          <p:cNvSpPr/>
          <p:nvPr/>
        </p:nvSpPr>
        <p:spPr>
          <a:xfrm rot="5400000" flipV="1">
            <a:off x="3173774" y="3684947"/>
            <a:ext cx="428170" cy="239935"/>
          </a:xfrm>
          <a:prstGeom prst="arc">
            <a:avLst>
              <a:gd name="adj1" fmla="val 11178144"/>
              <a:gd name="adj2" fmla="val 1631122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xmlns="" id="{BBBF84BC-1B79-48DF-B832-07534B3CE2E7}"/>
                  </a:ext>
                </a:extLst>
              </p:cNvPr>
              <p:cNvSpPr/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  <a:blipFill>
                <a:blip r:embed="rId1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xmlns="" id="{DD017A35-A1E5-4800-8F34-CBBC81BD02D4}"/>
                  </a:ext>
                </a:extLst>
              </p:cNvPr>
              <p:cNvSpPr/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9" name="Arc 468">
            <a:extLst>
              <a:ext uri="{FF2B5EF4-FFF2-40B4-BE49-F238E27FC236}">
                <a16:creationId xmlns:a16="http://schemas.microsoft.com/office/drawing/2014/main" xmlns="" id="{1AFDE9A7-50CA-446B-9CED-B11C7AE71821}"/>
              </a:ext>
            </a:extLst>
          </p:cNvPr>
          <p:cNvSpPr/>
          <p:nvPr/>
        </p:nvSpPr>
        <p:spPr>
          <a:xfrm rot="5400000" flipV="1">
            <a:off x="1006668" y="3043965"/>
            <a:ext cx="3114761" cy="594360"/>
          </a:xfrm>
          <a:prstGeom prst="arc">
            <a:avLst>
              <a:gd name="adj1" fmla="val 11117704"/>
              <a:gd name="adj2" fmla="val 2052949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xmlns="" id="{113C6399-452E-4244-8D7D-A6C2B672D58F}"/>
                  </a:ext>
                </a:extLst>
              </p:cNvPr>
              <p:cNvSpPr/>
              <p:nvPr/>
            </p:nvSpPr>
            <p:spPr>
              <a:xfrm>
                <a:off x="846931" y="6157807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113C6399-452E-4244-8D7D-A6C2B672D5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931" y="6157807"/>
                <a:ext cx="274320" cy="274320"/>
              </a:xfrm>
              <a:prstGeom prst="rect">
                <a:avLst/>
              </a:prstGeom>
              <a:blipFill>
                <a:blip r:embed="rId224"/>
                <a:stretch>
                  <a:fillRect l="-1961" b="-1961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xmlns="" id="{45BEF7AF-B19D-47A8-97EC-5B53B1FBAA89}"/>
              </a:ext>
            </a:extLst>
          </p:cNvPr>
          <p:cNvCxnSpPr>
            <a:stCxn id="238" idx="3"/>
            <a:endCxn id="240" idx="1"/>
          </p:cNvCxnSpPr>
          <p:nvPr/>
        </p:nvCxnSpPr>
        <p:spPr>
          <a:xfrm>
            <a:off x="1127206" y="5828481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xmlns="" id="{A3AB0C54-8174-430E-88B7-8FE251B32EF8}"/>
                  </a:ext>
                </a:extLst>
              </p:cNvPr>
              <p:cNvSpPr/>
              <p:nvPr/>
            </p:nvSpPr>
            <p:spPr>
              <a:xfrm>
                <a:off x="852886" y="5691321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A3AB0C54-8174-430E-88B7-8FE251B32E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86" y="5691321"/>
                <a:ext cx="274320" cy="274320"/>
              </a:xfrm>
              <a:prstGeom prst="rect">
                <a:avLst/>
              </a:prstGeom>
              <a:blipFill>
                <a:blip r:embed="rId151"/>
                <a:stretch>
                  <a:fillRect l="-21277" r="-1276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xmlns="" id="{AEB80703-634F-4165-A6BD-6E1CFBAC9F3B}"/>
              </a:ext>
            </a:extLst>
          </p:cNvPr>
          <p:cNvCxnSpPr>
            <a:stCxn id="238" idx="2"/>
            <a:endCxn id="236" idx="0"/>
          </p:cNvCxnSpPr>
          <p:nvPr/>
        </p:nvCxnSpPr>
        <p:spPr>
          <a:xfrm flipH="1">
            <a:off x="984091" y="5965641"/>
            <a:ext cx="5955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xmlns="" id="{6C94B571-F3B6-44FB-9102-20ED69234476}"/>
                  </a:ext>
                </a:extLst>
              </p:cNvPr>
              <p:cNvSpPr/>
              <p:nvPr/>
            </p:nvSpPr>
            <p:spPr>
              <a:xfrm>
                <a:off x="1291798" y="5691321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6C94B571-F3B6-44FB-9102-20ED692344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798" y="5691321"/>
                <a:ext cx="274320" cy="274320"/>
              </a:xfrm>
              <a:prstGeom prst="rect">
                <a:avLst/>
              </a:prstGeom>
              <a:blipFill>
                <a:blip r:embed="rId152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xmlns="" id="{82E5406F-071B-45CF-9739-6BDA63E18CB4}"/>
              </a:ext>
            </a:extLst>
          </p:cNvPr>
          <p:cNvCxnSpPr>
            <a:stCxn id="240" idx="2"/>
            <a:endCxn id="242" idx="0"/>
          </p:cNvCxnSpPr>
          <p:nvPr/>
        </p:nvCxnSpPr>
        <p:spPr>
          <a:xfrm>
            <a:off x="1428958" y="5965641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xmlns="" id="{A5FC7677-320F-4ABF-B852-CC3D3286D51A}"/>
                  </a:ext>
                </a:extLst>
              </p:cNvPr>
              <p:cNvSpPr/>
              <p:nvPr/>
            </p:nvSpPr>
            <p:spPr>
              <a:xfrm>
                <a:off x="1293732" y="6157807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A5FC7677-320F-4ABF-B852-CC3D3286D5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732" y="6157807"/>
                <a:ext cx="274320" cy="274320"/>
              </a:xfrm>
              <a:prstGeom prst="rect">
                <a:avLst/>
              </a:prstGeom>
              <a:blipFill>
                <a:blip r:embed="rId225"/>
                <a:stretch>
                  <a:fillRect b="-1961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xmlns="" id="{43B71DCF-2BB2-4506-87F1-B34EE43DB1C3}"/>
              </a:ext>
            </a:extLst>
          </p:cNvPr>
          <p:cNvCxnSpPr>
            <a:stCxn id="236" idx="3"/>
            <a:endCxn id="242" idx="1"/>
          </p:cNvCxnSpPr>
          <p:nvPr/>
        </p:nvCxnSpPr>
        <p:spPr>
          <a:xfrm>
            <a:off x="1121251" y="6294967"/>
            <a:ext cx="1724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xmlns="" id="{E9ACA971-510B-4E2C-9CC3-FDB850DD0577}"/>
              </a:ext>
            </a:extLst>
          </p:cNvPr>
          <p:cNvCxnSpPr>
            <a:stCxn id="240" idx="3"/>
            <a:endCxn id="456" idx="1"/>
          </p:cNvCxnSpPr>
          <p:nvPr/>
        </p:nvCxnSpPr>
        <p:spPr>
          <a:xfrm>
            <a:off x="1566118" y="5828481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6" name="Rectangle 455">
                <a:extLst>
                  <a:ext uri="{FF2B5EF4-FFF2-40B4-BE49-F238E27FC236}">
                    <a16:creationId xmlns:a16="http://schemas.microsoft.com/office/drawing/2014/main" xmlns="" id="{E21AE7E7-92E4-4744-8CC1-BA77DABF0BC4}"/>
                  </a:ext>
                </a:extLst>
              </p:cNvPr>
              <p:cNvSpPr/>
              <p:nvPr/>
            </p:nvSpPr>
            <p:spPr>
              <a:xfrm>
                <a:off x="1734975" y="5692855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6" name="Rectangle 455">
                <a:extLst>
                  <a:ext uri="{FF2B5EF4-FFF2-40B4-BE49-F238E27FC236}">
                    <a16:creationId xmlns:a16="http://schemas.microsoft.com/office/drawing/2014/main" id="{E21AE7E7-92E4-4744-8CC1-BA77DABF0B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975" y="5692855"/>
                <a:ext cx="274320" cy="274320"/>
              </a:xfrm>
              <a:prstGeom prst="rect">
                <a:avLst/>
              </a:prstGeom>
              <a:blipFill>
                <a:blip r:embed="rId152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7" name="Straight Arrow Connector 456">
            <a:extLst>
              <a:ext uri="{FF2B5EF4-FFF2-40B4-BE49-F238E27FC236}">
                <a16:creationId xmlns:a16="http://schemas.microsoft.com/office/drawing/2014/main" xmlns="" id="{50C9D23F-542C-4791-9077-E0372A9CAA14}"/>
              </a:ext>
            </a:extLst>
          </p:cNvPr>
          <p:cNvCxnSpPr>
            <a:stCxn id="456" idx="2"/>
            <a:endCxn id="458" idx="0"/>
          </p:cNvCxnSpPr>
          <p:nvPr/>
        </p:nvCxnSpPr>
        <p:spPr>
          <a:xfrm>
            <a:off x="1872135" y="5967175"/>
            <a:ext cx="1934" cy="182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8" name="Rectangle 457">
                <a:extLst>
                  <a:ext uri="{FF2B5EF4-FFF2-40B4-BE49-F238E27FC236}">
                    <a16:creationId xmlns:a16="http://schemas.microsoft.com/office/drawing/2014/main" xmlns="" id="{97E440F7-41B7-4481-8143-53953F2A77C3}"/>
                  </a:ext>
                </a:extLst>
              </p:cNvPr>
              <p:cNvSpPr/>
              <p:nvPr/>
            </p:nvSpPr>
            <p:spPr>
              <a:xfrm>
                <a:off x="1736909" y="6159341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8" name="Rectangle 457">
                <a:extLst>
                  <a:ext uri="{FF2B5EF4-FFF2-40B4-BE49-F238E27FC236}">
                    <a16:creationId xmlns:a16="http://schemas.microsoft.com/office/drawing/2014/main" id="{97E440F7-41B7-4481-8143-53953F2A7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909" y="6159341"/>
                <a:ext cx="274320" cy="274320"/>
              </a:xfrm>
              <a:prstGeom prst="rect">
                <a:avLst/>
              </a:prstGeom>
              <a:blipFill>
                <a:blip r:embed="rId226"/>
                <a:stretch>
                  <a:fillRect b="-1961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9" name="Straight Arrow Connector 458">
            <a:extLst>
              <a:ext uri="{FF2B5EF4-FFF2-40B4-BE49-F238E27FC236}">
                <a16:creationId xmlns:a16="http://schemas.microsoft.com/office/drawing/2014/main" xmlns="" id="{1FF73130-9047-47F5-9633-40BC97F1EFEF}"/>
              </a:ext>
            </a:extLst>
          </p:cNvPr>
          <p:cNvCxnSpPr>
            <a:stCxn id="242" idx="3"/>
            <a:endCxn id="458" idx="1"/>
          </p:cNvCxnSpPr>
          <p:nvPr/>
        </p:nvCxnSpPr>
        <p:spPr>
          <a:xfrm>
            <a:off x="1568052" y="6294967"/>
            <a:ext cx="168857" cy="15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Arrow Connector 471">
            <a:extLst>
              <a:ext uri="{FF2B5EF4-FFF2-40B4-BE49-F238E27FC236}">
                <a16:creationId xmlns:a16="http://schemas.microsoft.com/office/drawing/2014/main" xmlns="" id="{782164B8-CF7E-4DA8-A186-4C476649D8FB}"/>
              </a:ext>
            </a:extLst>
          </p:cNvPr>
          <p:cNvCxnSpPr>
            <a:stCxn id="456" idx="3"/>
            <a:endCxn id="473" idx="1"/>
          </p:cNvCxnSpPr>
          <p:nvPr/>
        </p:nvCxnSpPr>
        <p:spPr>
          <a:xfrm flipV="1">
            <a:off x="2009295" y="5828456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xmlns="" id="{B90EB342-6D53-4C6C-83C8-45285DF38571}"/>
                  </a:ext>
                </a:extLst>
              </p:cNvPr>
              <p:cNvSpPr/>
              <p:nvPr/>
            </p:nvSpPr>
            <p:spPr>
              <a:xfrm>
                <a:off x="2183710" y="5691296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id="{B90EB342-6D53-4C6C-83C8-45285DF385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710" y="5691296"/>
                <a:ext cx="274320" cy="274320"/>
              </a:xfrm>
              <a:prstGeom prst="rect">
                <a:avLst/>
              </a:prstGeom>
              <a:blipFill>
                <a:blip r:embed="rId155"/>
                <a:stretch>
                  <a:fillRect l="-19149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4" name="Straight Arrow Connector 483">
            <a:extLst>
              <a:ext uri="{FF2B5EF4-FFF2-40B4-BE49-F238E27FC236}">
                <a16:creationId xmlns:a16="http://schemas.microsoft.com/office/drawing/2014/main" xmlns="" id="{B2525BAF-0DCE-419E-B0AB-17655F8501B7}"/>
              </a:ext>
            </a:extLst>
          </p:cNvPr>
          <p:cNvCxnSpPr>
            <a:stCxn id="473" idx="2"/>
            <a:endCxn id="485" idx="0"/>
          </p:cNvCxnSpPr>
          <p:nvPr/>
        </p:nvCxnSpPr>
        <p:spPr>
          <a:xfrm>
            <a:off x="2320870" y="5965616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5" name="Rectangle 484">
                <a:extLst>
                  <a:ext uri="{FF2B5EF4-FFF2-40B4-BE49-F238E27FC236}">
                    <a16:creationId xmlns:a16="http://schemas.microsoft.com/office/drawing/2014/main" xmlns="" id="{D406D040-D5D2-4A56-B4C6-9AE2B66404D7}"/>
                  </a:ext>
                </a:extLst>
              </p:cNvPr>
              <p:cNvSpPr/>
              <p:nvPr/>
            </p:nvSpPr>
            <p:spPr>
              <a:xfrm>
                <a:off x="2185644" y="6157782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5" name="Rectangle 484">
                <a:extLst>
                  <a:ext uri="{FF2B5EF4-FFF2-40B4-BE49-F238E27FC236}">
                    <a16:creationId xmlns:a16="http://schemas.microsoft.com/office/drawing/2014/main" id="{D406D040-D5D2-4A56-B4C6-9AE2B66404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644" y="6157782"/>
                <a:ext cx="274320" cy="274320"/>
              </a:xfrm>
              <a:prstGeom prst="rect">
                <a:avLst/>
              </a:prstGeom>
              <a:blipFill>
                <a:blip r:embed="rId156"/>
                <a:stretch>
                  <a:fillRect l="-6383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6" name="Straight Arrow Connector 485">
            <a:extLst>
              <a:ext uri="{FF2B5EF4-FFF2-40B4-BE49-F238E27FC236}">
                <a16:creationId xmlns:a16="http://schemas.microsoft.com/office/drawing/2014/main" xmlns="" id="{98C4C4C0-2D7B-4705-AAAE-BF90E42012AD}"/>
              </a:ext>
            </a:extLst>
          </p:cNvPr>
          <p:cNvCxnSpPr>
            <a:stCxn id="458" idx="3"/>
            <a:endCxn id="485" idx="1"/>
          </p:cNvCxnSpPr>
          <p:nvPr/>
        </p:nvCxnSpPr>
        <p:spPr>
          <a:xfrm flipV="1">
            <a:off x="2011229" y="6294942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7" name="Rectangle 486">
                <a:extLst>
                  <a:ext uri="{FF2B5EF4-FFF2-40B4-BE49-F238E27FC236}">
                    <a16:creationId xmlns:a16="http://schemas.microsoft.com/office/drawing/2014/main" xmlns="" id="{30DAAD28-993D-46D6-8E4D-F219F4E5A3B7}"/>
                  </a:ext>
                </a:extLst>
              </p:cNvPr>
              <p:cNvSpPr/>
              <p:nvPr/>
            </p:nvSpPr>
            <p:spPr>
              <a:xfrm>
                <a:off x="2623570" y="5691101"/>
                <a:ext cx="2027873" cy="2743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3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7" name="Rectangle 486">
                <a:extLst>
                  <a:ext uri="{FF2B5EF4-FFF2-40B4-BE49-F238E27FC236}">
                    <a16:creationId xmlns:a16="http://schemas.microsoft.com/office/drawing/2014/main" id="{30DAAD28-993D-46D6-8E4D-F219F4E5A3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570" y="5691101"/>
                <a:ext cx="2027873" cy="274320"/>
              </a:xfrm>
              <a:prstGeom prst="rect">
                <a:avLst/>
              </a:prstGeom>
              <a:blipFill>
                <a:blip r:embed="rId1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8" name="Rectangle 487">
                <a:extLst>
                  <a:ext uri="{FF2B5EF4-FFF2-40B4-BE49-F238E27FC236}">
                    <a16:creationId xmlns:a16="http://schemas.microsoft.com/office/drawing/2014/main" xmlns="" id="{55682789-92FE-4872-9818-A003B5EA25B9}"/>
                  </a:ext>
                </a:extLst>
              </p:cNvPr>
              <p:cNvSpPr/>
              <p:nvPr/>
            </p:nvSpPr>
            <p:spPr>
              <a:xfrm>
                <a:off x="2622091" y="6153685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8" name="Rectangle 487">
                <a:extLst>
                  <a:ext uri="{FF2B5EF4-FFF2-40B4-BE49-F238E27FC236}">
                    <a16:creationId xmlns:a16="http://schemas.microsoft.com/office/drawing/2014/main" id="{55682789-92FE-4872-9818-A003B5EA25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091" y="6153685"/>
                <a:ext cx="274320" cy="274320"/>
              </a:xfrm>
              <a:prstGeom prst="rect">
                <a:avLst/>
              </a:prstGeom>
              <a:blipFill>
                <a:blip r:embed="rId158"/>
                <a:stretch>
                  <a:fillRect l="-4255" r="-4255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9" name="Rectangle 488">
                <a:extLst>
                  <a:ext uri="{FF2B5EF4-FFF2-40B4-BE49-F238E27FC236}">
                    <a16:creationId xmlns:a16="http://schemas.microsoft.com/office/drawing/2014/main" xmlns="" id="{DD54F2FB-868C-4ED6-81FA-0D4A92B7B1AD}"/>
                  </a:ext>
                </a:extLst>
              </p:cNvPr>
              <p:cNvSpPr/>
              <p:nvPr/>
            </p:nvSpPr>
            <p:spPr>
              <a:xfrm>
                <a:off x="2972105" y="6153685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9" name="Rectangle 488">
                <a:extLst>
                  <a:ext uri="{FF2B5EF4-FFF2-40B4-BE49-F238E27FC236}">
                    <a16:creationId xmlns:a16="http://schemas.microsoft.com/office/drawing/2014/main" id="{DD54F2FB-868C-4ED6-81FA-0D4A92B7B1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105" y="6153685"/>
                <a:ext cx="274320" cy="274320"/>
              </a:xfrm>
              <a:prstGeom prst="rect">
                <a:avLst/>
              </a:prstGeom>
              <a:blipFill>
                <a:blip r:embed="rId159"/>
                <a:stretch>
                  <a:fillRect l="-6383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0" name="Rectangle 489">
                <a:extLst>
                  <a:ext uri="{FF2B5EF4-FFF2-40B4-BE49-F238E27FC236}">
                    <a16:creationId xmlns:a16="http://schemas.microsoft.com/office/drawing/2014/main" xmlns="" id="{A9C71948-DCDF-4AF2-B65B-578E97F0493C}"/>
                  </a:ext>
                </a:extLst>
              </p:cNvPr>
              <p:cNvSpPr/>
              <p:nvPr/>
            </p:nvSpPr>
            <p:spPr>
              <a:xfrm>
                <a:off x="3320417" y="6152126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0" name="Rectangle 489">
                <a:extLst>
                  <a:ext uri="{FF2B5EF4-FFF2-40B4-BE49-F238E27FC236}">
                    <a16:creationId xmlns:a16="http://schemas.microsoft.com/office/drawing/2014/main" id="{A9C71948-DCDF-4AF2-B65B-578E97F049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417" y="6152126"/>
                <a:ext cx="274320" cy="274320"/>
              </a:xfrm>
              <a:prstGeom prst="rect">
                <a:avLst/>
              </a:prstGeom>
              <a:blipFill>
                <a:blip r:embed="rId160"/>
                <a:stretch>
                  <a:fillRect l="-4255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1" name="Rectangle 490">
                <a:extLst>
                  <a:ext uri="{FF2B5EF4-FFF2-40B4-BE49-F238E27FC236}">
                    <a16:creationId xmlns:a16="http://schemas.microsoft.com/office/drawing/2014/main" xmlns="" id="{D100A7B2-FFA0-47CF-AB66-FE00D0EB7FF7}"/>
                  </a:ext>
                </a:extLst>
              </p:cNvPr>
              <p:cNvSpPr/>
              <p:nvPr/>
            </p:nvSpPr>
            <p:spPr>
              <a:xfrm>
                <a:off x="3670399" y="6153685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1" name="Rectangle 490">
                <a:extLst>
                  <a:ext uri="{FF2B5EF4-FFF2-40B4-BE49-F238E27FC236}">
                    <a16:creationId xmlns:a16="http://schemas.microsoft.com/office/drawing/2014/main" id="{D100A7B2-FFA0-47CF-AB66-FE00D0EB7F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399" y="6153685"/>
                <a:ext cx="274320" cy="274320"/>
              </a:xfrm>
              <a:prstGeom prst="rect">
                <a:avLst/>
              </a:prstGeom>
              <a:blipFill>
                <a:blip r:embed="rId161"/>
                <a:stretch>
                  <a:fillRect l="-4255" r="-4255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2" name="Rectangle 491">
                <a:extLst>
                  <a:ext uri="{FF2B5EF4-FFF2-40B4-BE49-F238E27FC236}">
                    <a16:creationId xmlns:a16="http://schemas.microsoft.com/office/drawing/2014/main" xmlns="" id="{33531240-8AF9-471F-AB92-B5B4BAD243E1}"/>
                  </a:ext>
                </a:extLst>
              </p:cNvPr>
              <p:cNvSpPr/>
              <p:nvPr/>
            </p:nvSpPr>
            <p:spPr>
              <a:xfrm>
                <a:off x="4020595" y="6153685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2" name="Rectangle 491">
                <a:extLst>
                  <a:ext uri="{FF2B5EF4-FFF2-40B4-BE49-F238E27FC236}">
                    <a16:creationId xmlns:a16="http://schemas.microsoft.com/office/drawing/2014/main" id="{33531240-8AF9-471F-AB92-B5B4BAD243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595" y="6153685"/>
                <a:ext cx="274320" cy="274320"/>
              </a:xfrm>
              <a:prstGeom prst="rect">
                <a:avLst/>
              </a:prstGeom>
              <a:blipFill>
                <a:blip r:embed="rId162"/>
                <a:stretch>
                  <a:fillRect l="-6383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3" name="Rectangle 492">
                <a:extLst>
                  <a:ext uri="{FF2B5EF4-FFF2-40B4-BE49-F238E27FC236}">
                    <a16:creationId xmlns:a16="http://schemas.microsoft.com/office/drawing/2014/main" xmlns="" id="{29638DA2-7E57-490E-B18C-66566EC71D8E}"/>
                  </a:ext>
                </a:extLst>
              </p:cNvPr>
              <p:cNvSpPr/>
              <p:nvPr/>
            </p:nvSpPr>
            <p:spPr>
              <a:xfrm>
                <a:off x="4372076" y="6153685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3" name="Rectangle 492">
                <a:extLst>
                  <a:ext uri="{FF2B5EF4-FFF2-40B4-BE49-F238E27FC236}">
                    <a16:creationId xmlns:a16="http://schemas.microsoft.com/office/drawing/2014/main" id="{29638DA2-7E57-490E-B18C-66566EC71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076" y="6153685"/>
                <a:ext cx="274320" cy="274320"/>
              </a:xfrm>
              <a:prstGeom prst="rect">
                <a:avLst/>
              </a:prstGeom>
              <a:blipFill>
                <a:blip r:embed="rId163"/>
                <a:stretch>
                  <a:fillRect l="-4255" r="-4255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4" name="Rectangle 493">
                <a:extLst>
                  <a:ext uri="{FF2B5EF4-FFF2-40B4-BE49-F238E27FC236}">
                    <a16:creationId xmlns:a16="http://schemas.microsoft.com/office/drawing/2014/main" xmlns="" id="{CD8323F7-273C-4044-919A-35D733ADB901}"/>
                  </a:ext>
                </a:extLst>
              </p:cNvPr>
              <p:cNvSpPr/>
              <p:nvPr/>
            </p:nvSpPr>
            <p:spPr>
              <a:xfrm>
                <a:off x="4822423" y="6150002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4" name="Rectangle 493">
                <a:extLst>
                  <a:ext uri="{FF2B5EF4-FFF2-40B4-BE49-F238E27FC236}">
                    <a16:creationId xmlns:a16="http://schemas.microsoft.com/office/drawing/2014/main" id="{CD8323F7-273C-4044-919A-35D733ADB9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423" y="6150002"/>
                <a:ext cx="274320" cy="274320"/>
              </a:xfrm>
              <a:prstGeom prst="rect">
                <a:avLst/>
              </a:prstGeom>
              <a:blipFill>
                <a:blip r:embed="rId164"/>
                <a:stretch>
                  <a:fillRect l="-4255" r="-2128" b="-42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5" name="Rectangle 494">
                <a:extLst>
                  <a:ext uri="{FF2B5EF4-FFF2-40B4-BE49-F238E27FC236}">
                    <a16:creationId xmlns:a16="http://schemas.microsoft.com/office/drawing/2014/main" xmlns="" id="{7D556420-7B02-45B7-B3C5-C77D3C1EC62C}"/>
                  </a:ext>
                </a:extLst>
              </p:cNvPr>
              <p:cNvSpPr/>
              <p:nvPr/>
            </p:nvSpPr>
            <p:spPr>
              <a:xfrm>
                <a:off x="5265600" y="6151536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5" name="Rectangle 494">
                <a:extLst>
                  <a:ext uri="{FF2B5EF4-FFF2-40B4-BE49-F238E27FC236}">
                    <a16:creationId xmlns:a16="http://schemas.microsoft.com/office/drawing/2014/main" id="{7D556420-7B02-45B7-B3C5-C77D3C1EC6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600" y="6151536"/>
                <a:ext cx="274320" cy="274320"/>
              </a:xfrm>
              <a:prstGeom prst="rect">
                <a:avLst/>
              </a:prstGeom>
              <a:blipFill>
                <a:blip r:embed="rId165"/>
                <a:stretch>
                  <a:fillRect l="-4255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6" name="Straight Arrow Connector 495">
            <a:extLst>
              <a:ext uri="{FF2B5EF4-FFF2-40B4-BE49-F238E27FC236}">
                <a16:creationId xmlns:a16="http://schemas.microsoft.com/office/drawing/2014/main" xmlns="" id="{A24013F2-7B4F-4A90-A5CD-5EC9149CABE1}"/>
              </a:ext>
            </a:extLst>
          </p:cNvPr>
          <p:cNvCxnSpPr>
            <a:stCxn id="494" idx="3"/>
            <a:endCxn id="495" idx="1"/>
          </p:cNvCxnSpPr>
          <p:nvPr/>
        </p:nvCxnSpPr>
        <p:spPr>
          <a:xfrm>
            <a:off x="5096743" y="6287162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7" name="Rectangle 496">
                <a:extLst>
                  <a:ext uri="{FF2B5EF4-FFF2-40B4-BE49-F238E27FC236}">
                    <a16:creationId xmlns:a16="http://schemas.microsoft.com/office/drawing/2014/main" xmlns="" id="{988E7DDF-81C4-4770-A0C5-2EC6B3157829}"/>
                  </a:ext>
                </a:extLst>
              </p:cNvPr>
              <p:cNvSpPr/>
              <p:nvPr/>
            </p:nvSpPr>
            <p:spPr>
              <a:xfrm>
                <a:off x="5714335" y="6149977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7" name="Rectangle 496">
                <a:extLst>
                  <a:ext uri="{FF2B5EF4-FFF2-40B4-BE49-F238E27FC236}">
                    <a16:creationId xmlns:a16="http://schemas.microsoft.com/office/drawing/2014/main" id="{988E7DDF-81C4-4770-A0C5-2EC6B31578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335" y="6149977"/>
                <a:ext cx="274320" cy="274320"/>
              </a:xfrm>
              <a:prstGeom prst="rect">
                <a:avLst/>
              </a:prstGeom>
              <a:blipFill>
                <a:blip r:embed="rId166"/>
                <a:stretch>
                  <a:fillRect l="-4255" r="-2128" b="-42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8" name="Straight Arrow Connector 497">
            <a:extLst>
              <a:ext uri="{FF2B5EF4-FFF2-40B4-BE49-F238E27FC236}">
                <a16:creationId xmlns:a16="http://schemas.microsoft.com/office/drawing/2014/main" xmlns="" id="{02A257F8-D195-4561-9F27-FCD45535F7D3}"/>
              </a:ext>
            </a:extLst>
          </p:cNvPr>
          <p:cNvCxnSpPr>
            <a:stCxn id="495" idx="3"/>
            <a:endCxn id="497" idx="1"/>
          </p:cNvCxnSpPr>
          <p:nvPr/>
        </p:nvCxnSpPr>
        <p:spPr>
          <a:xfrm flipV="1">
            <a:off x="5539920" y="6287137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9" name="Rectangle 498">
                <a:extLst>
                  <a:ext uri="{FF2B5EF4-FFF2-40B4-BE49-F238E27FC236}">
                    <a16:creationId xmlns:a16="http://schemas.microsoft.com/office/drawing/2014/main" xmlns="" id="{09A56335-6542-4551-944D-8D1F53575683}"/>
                  </a:ext>
                </a:extLst>
              </p:cNvPr>
              <p:cNvSpPr/>
              <p:nvPr/>
            </p:nvSpPr>
            <p:spPr>
              <a:xfrm>
                <a:off x="8807543" y="6157782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9" name="Rectangle 498">
                <a:extLst>
                  <a:ext uri="{FF2B5EF4-FFF2-40B4-BE49-F238E27FC236}">
                    <a16:creationId xmlns:a16="http://schemas.microsoft.com/office/drawing/2014/main" id="{09A56335-6542-4551-944D-8D1F535756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7543" y="6157782"/>
                <a:ext cx="274320" cy="274320"/>
              </a:xfrm>
              <a:prstGeom prst="rect">
                <a:avLst/>
              </a:prstGeom>
              <a:blipFill>
                <a:blip r:embed="rId167"/>
                <a:stretch>
                  <a:fillRect l="-6383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0" name="Straight Arrow Connector 499">
            <a:extLst>
              <a:ext uri="{FF2B5EF4-FFF2-40B4-BE49-F238E27FC236}">
                <a16:creationId xmlns:a16="http://schemas.microsoft.com/office/drawing/2014/main" xmlns="" id="{2C93EA65-4788-4EB0-9B84-F2168E213B57}"/>
              </a:ext>
            </a:extLst>
          </p:cNvPr>
          <p:cNvCxnSpPr>
            <a:cxnSpLocks/>
            <a:endCxn id="490" idx="0"/>
          </p:cNvCxnSpPr>
          <p:nvPr/>
        </p:nvCxnSpPr>
        <p:spPr>
          <a:xfrm>
            <a:off x="3450883" y="5964770"/>
            <a:ext cx="669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1" name="Rectangle 500">
                <a:extLst>
                  <a:ext uri="{FF2B5EF4-FFF2-40B4-BE49-F238E27FC236}">
                    <a16:creationId xmlns:a16="http://schemas.microsoft.com/office/drawing/2014/main" xmlns="" id="{10C38BBE-0443-46D2-B635-2415A2ACBE01}"/>
                  </a:ext>
                </a:extLst>
              </p:cNvPr>
              <p:cNvSpPr/>
              <p:nvPr/>
            </p:nvSpPr>
            <p:spPr>
              <a:xfrm>
                <a:off x="6605520" y="5688944"/>
                <a:ext cx="2023555" cy="2743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1" name="Rectangle 500">
                <a:extLst>
                  <a:ext uri="{FF2B5EF4-FFF2-40B4-BE49-F238E27FC236}">
                    <a16:creationId xmlns:a16="http://schemas.microsoft.com/office/drawing/2014/main" id="{10C38BBE-0443-46D2-B635-2415A2ACB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520" y="5688944"/>
                <a:ext cx="2023555" cy="274320"/>
              </a:xfrm>
              <a:prstGeom prst="rect">
                <a:avLst/>
              </a:prstGeom>
              <a:blipFill>
                <a:blip r:embed="rId2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2" name="Straight Arrow Connector 501">
            <a:extLst>
              <a:ext uri="{FF2B5EF4-FFF2-40B4-BE49-F238E27FC236}">
                <a16:creationId xmlns:a16="http://schemas.microsoft.com/office/drawing/2014/main" xmlns="" id="{3276F0B1-7892-4F2E-B2C0-82C8E2BE7510}"/>
              </a:ext>
            </a:extLst>
          </p:cNvPr>
          <p:cNvCxnSpPr>
            <a:stCxn id="518" idx="2"/>
            <a:endCxn id="494" idx="0"/>
          </p:cNvCxnSpPr>
          <p:nvPr/>
        </p:nvCxnSpPr>
        <p:spPr>
          <a:xfrm>
            <a:off x="4952672" y="5963289"/>
            <a:ext cx="6911" cy="1867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3" name="Straight Arrow Connector 502">
            <a:extLst>
              <a:ext uri="{FF2B5EF4-FFF2-40B4-BE49-F238E27FC236}">
                <a16:creationId xmlns:a16="http://schemas.microsoft.com/office/drawing/2014/main" xmlns="" id="{FFC9FBB3-D1CC-4687-B86E-9555E64E79BF}"/>
              </a:ext>
            </a:extLst>
          </p:cNvPr>
          <p:cNvCxnSpPr>
            <a:stCxn id="520" idx="2"/>
            <a:endCxn id="495" idx="0"/>
          </p:cNvCxnSpPr>
          <p:nvPr/>
        </p:nvCxnSpPr>
        <p:spPr>
          <a:xfrm>
            <a:off x="5395849" y="5964823"/>
            <a:ext cx="6911" cy="1867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Straight Arrow Connector 503">
            <a:extLst>
              <a:ext uri="{FF2B5EF4-FFF2-40B4-BE49-F238E27FC236}">
                <a16:creationId xmlns:a16="http://schemas.microsoft.com/office/drawing/2014/main" xmlns="" id="{176FC2F4-6289-47BA-B2A0-1C33DEA84DD5}"/>
              </a:ext>
            </a:extLst>
          </p:cNvPr>
          <p:cNvCxnSpPr>
            <a:stCxn id="522" idx="2"/>
            <a:endCxn id="497" idx="0"/>
          </p:cNvCxnSpPr>
          <p:nvPr/>
        </p:nvCxnSpPr>
        <p:spPr>
          <a:xfrm>
            <a:off x="5844584" y="5963264"/>
            <a:ext cx="6911" cy="1867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Straight Arrow Connector 504">
            <a:extLst>
              <a:ext uri="{FF2B5EF4-FFF2-40B4-BE49-F238E27FC236}">
                <a16:creationId xmlns:a16="http://schemas.microsoft.com/office/drawing/2014/main" xmlns="" id="{5263FAED-6ADF-4CE0-9C35-481F2B4559B9}"/>
              </a:ext>
            </a:extLst>
          </p:cNvPr>
          <p:cNvCxnSpPr>
            <a:endCxn id="506" idx="1"/>
          </p:cNvCxnSpPr>
          <p:nvPr/>
        </p:nvCxnSpPr>
        <p:spPr>
          <a:xfrm>
            <a:off x="8635538" y="5826104"/>
            <a:ext cx="1720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6" name="Rectangle 505">
                <a:extLst>
                  <a:ext uri="{FF2B5EF4-FFF2-40B4-BE49-F238E27FC236}">
                    <a16:creationId xmlns:a16="http://schemas.microsoft.com/office/drawing/2014/main" xmlns="" id="{CFA71E5A-0D7F-48BE-A56F-BD1D73CF6DDA}"/>
                  </a:ext>
                </a:extLst>
              </p:cNvPr>
              <p:cNvSpPr/>
              <p:nvPr/>
            </p:nvSpPr>
            <p:spPr>
              <a:xfrm>
                <a:off x="8807543" y="5688944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6" name="Rectangle 505">
                <a:extLst>
                  <a:ext uri="{FF2B5EF4-FFF2-40B4-BE49-F238E27FC236}">
                    <a16:creationId xmlns:a16="http://schemas.microsoft.com/office/drawing/2014/main" id="{CFA71E5A-0D7F-48BE-A56F-BD1D73CF6D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7543" y="5688944"/>
                <a:ext cx="274320" cy="274320"/>
              </a:xfrm>
              <a:prstGeom prst="rect">
                <a:avLst/>
              </a:prstGeom>
              <a:blipFill>
                <a:blip r:embed="rId169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7" name="Straight Arrow Connector 506">
            <a:extLst>
              <a:ext uri="{FF2B5EF4-FFF2-40B4-BE49-F238E27FC236}">
                <a16:creationId xmlns:a16="http://schemas.microsoft.com/office/drawing/2014/main" xmlns="" id="{25777267-889B-4F16-BE51-EC18DFE9F186}"/>
              </a:ext>
            </a:extLst>
          </p:cNvPr>
          <p:cNvCxnSpPr>
            <a:stCxn id="506" idx="2"/>
            <a:endCxn id="499" idx="0"/>
          </p:cNvCxnSpPr>
          <p:nvPr/>
        </p:nvCxnSpPr>
        <p:spPr>
          <a:xfrm>
            <a:off x="8944703" y="5963264"/>
            <a:ext cx="0" cy="1945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Straight Arrow Connector 507">
            <a:extLst>
              <a:ext uri="{FF2B5EF4-FFF2-40B4-BE49-F238E27FC236}">
                <a16:creationId xmlns:a16="http://schemas.microsoft.com/office/drawing/2014/main" xmlns="" id="{11E8666E-0CE4-49C0-B19D-FA8C743E7F40}"/>
              </a:ext>
            </a:extLst>
          </p:cNvPr>
          <p:cNvCxnSpPr>
            <a:stCxn id="538" idx="3"/>
            <a:endCxn id="499" idx="1"/>
          </p:cNvCxnSpPr>
          <p:nvPr/>
        </p:nvCxnSpPr>
        <p:spPr>
          <a:xfrm flipV="1">
            <a:off x="8631728" y="6294942"/>
            <a:ext cx="175815" cy="1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Arrow Connector 508">
            <a:extLst>
              <a:ext uri="{FF2B5EF4-FFF2-40B4-BE49-F238E27FC236}">
                <a16:creationId xmlns:a16="http://schemas.microsoft.com/office/drawing/2014/main" xmlns="" id="{46B53B86-04A2-4804-B015-4E38670D8E20}"/>
              </a:ext>
            </a:extLst>
          </p:cNvPr>
          <p:cNvCxnSpPr>
            <a:stCxn id="524" idx="3"/>
            <a:endCxn id="501" idx="1"/>
          </p:cNvCxnSpPr>
          <p:nvPr/>
        </p:nvCxnSpPr>
        <p:spPr>
          <a:xfrm>
            <a:off x="6434989" y="5826104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Arrow Connector 509">
            <a:extLst>
              <a:ext uri="{FF2B5EF4-FFF2-40B4-BE49-F238E27FC236}">
                <a16:creationId xmlns:a16="http://schemas.microsoft.com/office/drawing/2014/main" xmlns="" id="{F4A48DE8-6DA7-4ECB-8B22-5CD734DFCCF7}"/>
              </a:ext>
            </a:extLst>
          </p:cNvPr>
          <p:cNvCxnSpPr>
            <a:stCxn id="487" idx="3"/>
            <a:endCxn id="518" idx="1"/>
          </p:cNvCxnSpPr>
          <p:nvPr/>
        </p:nvCxnSpPr>
        <p:spPr>
          <a:xfrm flipV="1">
            <a:off x="4651443" y="5826129"/>
            <a:ext cx="164069" cy="21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Arrow Connector 510">
            <a:extLst>
              <a:ext uri="{FF2B5EF4-FFF2-40B4-BE49-F238E27FC236}">
                <a16:creationId xmlns:a16="http://schemas.microsoft.com/office/drawing/2014/main" xmlns="" id="{6DD162D1-1377-4794-AF1C-0886E2E6B57C}"/>
              </a:ext>
            </a:extLst>
          </p:cNvPr>
          <p:cNvCxnSpPr>
            <a:stCxn id="493" idx="3"/>
            <a:endCxn id="494" idx="1"/>
          </p:cNvCxnSpPr>
          <p:nvPr/>
        </p:nvCxnSpPr>
        <p:spPr>
          <a:xfrm flipV="1">
            <a:off x="4646396" y="6287162"/>
            <a:ext cx="176027" cy="36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" name="Straight Arrow Connector 511">
            <a:extLst>
              <a:ext uri="{FF2B5EF4-FFF2-40B4-BE49-F238E27FC236}">
                <a16:creationId xmlns:a16="http://schemas.microsoft.com/office/drawing/2014/main" xmlns="" id="{A65DC60A-BD09-4D4F-A65A-1734ED6ADF31}"/>
              </a:ext>
            </a:extLst>
          </p:cNvPr>
          <p:cNvCxnSpPr>
            <a:stCxn id="473" idx="3"/>
            <a:endCxn id="487" idx="1"/>
          </p:cNvCxnSpPr>
          <p:nvPr/>
        </p:nvCxnSpPr>
        <p:spPr>
          <a:xfrm flipV="1">
            <a:off x="2458030" y="5828261"/>
            <a:ext cx="165540" cy="1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Straight Arrow Connector 512">
            <a:extLst>
              <a:ext uri="{FF2B5EF4-FFF2-40B4-BE49-F238E27FC236}">
                <a16:creationId xmlns:a16="http://schemas.microsoft.com/office/drawing/2014/main" xmlns="" id="{759251D6-94A9-48E5-8C3A-695E92843E14}"/>
              </a:ext>
            </a:extLst>
          </p:cNvPr>
          <p:cNvCxnSpPr>
            <a:endCxn id="514" idx="1"/>
          </p:cNvCxnSpPr>
          <p:nvPr/>
        </p:nvCxnSpPr>
        <p:spPr>
          <a:xfrm>
            <a:off x="9087802" y="5824787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xmlns="" id="{59FC0612-BF0E-457F-877A-4199FE402E2D}"/>
                  </a:ext>
                </a:extLst>
              </p:cNvPr>
              <p:cNvSpPr/>
              <p:nvPr/>
            </p:nvSpPr>
            <p:spPr>
              <a:xfrm>
                <a:off x="9252394" y="5687627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59FC0612-BF0E-457F-877A-4199FE402E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2394" y="5687627"/>
                <a:ext cx="274320" cy="274320"/>
              </a:xfrm>
              <a:prstGeom prst="rect">
                <a:avLst/>
              </a:prstGeom>
              <a:blipFill>
                <a:blip r:embed="rId152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5" name="Straight Arrow Connector 514">
            <a:extLst>
              <a:ext uri="{FF2B5EF4-FFF2-40B4-BE49-F238E27FC236}">
                <a16:creationId xmlns:a16="http://schemas.microsoft.com/office/drawing/2014/main" xmlns="" id="{8D1EC4E5-7FA9-46EF-A672-902CC269EE97}"/>
              </a:ext>
            </a:extLst>
          </p:cNvPr>
          <p:cNvCxnSpPr>
            <a:stCxn id="514" idx="2"/>
            <a:endCxn id="516" idx="0"/>
          </p:cNvCxnSpPr>
          <p:nvPr/>
        </p:nvCxnSpPr>
        <p:spPr>
          <a:xfrm>
            <a:off x="9389554" y="5961947"/>
            <a:ext cx="0" cy="1958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6" name="Rectangle 515">
                <a:extLst>
                  <a:ext uri="{FF2B5EF4-FFF2-40B4-BE49-F238E27FC236}">
                    <a16:creationId xmlns:a16="http://schemas.microsoft.com/office/drawing/2014/main" xmlns="" id="{CA348973-C432-4820-92F7-0CA1D92AEF16}"/>
                  </a:ext>
                </a:extLst>
              </p:cNvPr>
              <p:cNvSpPr/>
              <p:nvPr/>
            </p:nvSpPr>
            <p:spPr>
              <a:xfrm>
                <a:off x="9252394" y="6157782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6" name="Rectangle 515">
                <a:extLst>
                  <a:ext uri="{FF2B5EF4-FFF2-40B4-BE49-F238E27FC236}">
                    <a16:creationId xmlns:a16="http://schemas.microsoft.com/office/drawing/2014/main" id="{CA348973-C432-4820-92F7-0CA1D92AEF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2394" y="6157782"/>
                <a:ext cx="274320" cy="274320"/>
              </a:xfrm>
              <a:prstGeom prst="rect">
                <a:avLst/>
              </a:prstGeom>
              <a:blipFill>
                <a:blip r:embed="rId170"/>
                <a:stretch>
                  <a:fillRect l="-6383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7" name="Straight Arrow Connector 516">
            <a:extLst>
              <a:ext uri="{FF2B5EF4-FFF2-40B4-BE49-F238E27FC236}">
                <a16:creationId xmlns:a16="http://schemas.microsoft.com/office/drawing/2014/main" xmlns="" id="{86EDDCDC-4067-4054-973E-DDEFC87FF7D8}"/>
              </a:ext>
            </a:extLst>
          </p:cNvPr>
          <p:cNvCxnSpPr>
            <a:stCxn id="499" idx="3"/>
            <a:endCxn id="516" idx="1"/>
          </p:cNvCxnSpPr>
          <p:nvPr/>
        </p:nvCxnSpPr>
        <p:spPr>
          <a:xfrm>
            <a:off x="9081863" y="6294942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8" name="Rectangle 517">
                <a:extLst>
                  <a:ext uri="{FF2B5EF4-FFF2-40B4-BE49-F238E27FC236}">
                    <a16:creationId xmlns:a16="http://schemas.microsoft.com/office/drawing/2014/main" xmlns="" id="{215FD820-9BDB-491A-AD35-2A6C21498E71}"/>
                  </a:ext>
                </a:extLst>
              </p:cNvPr>
              <p:cNvSpPr/>
              <p:nvPr/>
            </p:nvSpPr>
            <p:spPr>
              <a:xfrm>
                <a:off x="4815512" y="5688969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8" name="Rectangle 517">
                <a:extLst>
                  <a:ext uri="{FF2B5EF4-FFF2-40B4-BE49-F238E27FC236}">
                    <a16:creationId xmlns:a16="http://schemas.microsoft.com/office/drawing/2014/main" id="{215FD820-9BDB-491A-AD35-2A6C21498E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512" y="5688969"/>
                <a:ext cx="274320" cy="274320"/>
              </a:xfrm>
              <a:prstGeom prst="rect">
                <a:avLst/>
              </a:prstGeom>
              <a:blipFill>
                <a:blip r:embed="rId169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9" name="Straight Arrow Connector 518">
            <a:extLst>
              <a:ext uri="{FF2B5EF4-FFF2-40B4-BE49-F238E27FC236}">
                <a16:creationId xmlns:a16="http://schemas.microsoft.com/office/drawing/2014/main" xmlns="" id="{5B9C2156-9EA5-4152-8443-7179C315E494}"/>
              </a:ext>
            </a:extLst>
          </p:cNvPr>
          <p:cNvCxnSpPr>
            <a:stCxn id="518" idx="3"/>
            <a:endCxn id="520" idx="1"/>
          </p:cNvCxnSpPr>
          <p:nvPr/>
        </p:nvCxnSpPr>
        <p:spPr>
          <a:xfrm>
            <a:off x="5089832" y="5826129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0" name="Rectangle 519">
                <a:extLst>
                  <a:ext uri="{FF2B5EF4-FFF2-40B4-BE49-F238E27FC236}">
                    <a16:creationId xmlns:a16="http://schemas.microsoft.com/office/drawing/2014/main" xmlns="" id="{6EBBB413-D337-4F44-85EC-C88844AF9D6D}"/>
                  </a:ext>
                </a:extLst>
              </p:cNvPr>
              <p:cNvSpPr/>
              <p:nvPr/>
            </p:nvSpPr>
            <p:spPr>
              <a:xfrm>
                <a:off x="5258689" y="5690503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0" name="Rectangle 519">
                <a:extLst>
                  <a:ext uri="{FF2B5EF4-FFF2-40B4-BE49-F238E27FC236}">
                    <a16:creationId xmlns:a16="http://schemas.microsoft.com/office/drawing/2014/main" id="{6EBBB413-D337-4F44-85EC-C88844AF9D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689" y="5690503"/>
                <a:ext cx="274320" cy="274320"/>
              </a:xfrm>
              <a:prstGeom prst="rect">
                <a:avLst/>
              </a:prstGeom>
              <a:blipFill>
                <a:blip r:embed="rId169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1" name="Straight Arrow Connector 520">
            <a:extLst>
              <a:ext uri="{FF2B5EF4-FFF2-40B4-BE49-F238E27FC236}">
                <a16:creationId xmlns:a16="http://schemas.microsoft.com/office/drawing/2014/main" xmlns="" id="{15055FDE-88A8-4B81-AEC6-D080650A10C9}"/>
              </a:ext>
            </a:extLst>
          </p:cNvPr>
          <p:cNvCxnSpPr>
            <a:stCxn id="520" idx="3"/>
            <a:endCxn id="522" idx="1"/>
          </p:cNvCxnSpPr>
          <p:nvPr/>
        </p:nvCxnSpPr>
        <p:spPr>
          <a:xfrm flipV="1">
            <a:off x="5533009" y="5826104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2" name="Rectangle 521">
                <a:extLst>
                  <a:ext uri="{FF2B5EF4-FFF2-40B4-BE49-F238E27FC236}">
                    <a16:creationId xmlns:a16="http://schemas.microsoft.com/office/drawing/2014/main" xmlns="" id="{C271D494-1AED-4CBA-A6CC-FBC5AFF09A46}"/>
                  </a:ext>
                </a:extLst>
              </p:cNvPr>
              <p:cNvSpPr/>
              <p:nvPr/>
            </p:nvSpPr>
            <p:spPr>
              <a:xfrm>
                <a:off x="5707424" y="5688944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2" name="Rectangle 521">
                <a:extLst>
                  <a:ext uri="{FF2B5EF4-FFF2-40B4-BE49-F238E27FC236}">
                    <a16:creationId xmlns:a16="http://schemas.microsoft.com/office/drawing/2014/main" id="{C271D494-1AED-4CBA-A6CC-FBC5AFF09A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424" y="5688944"/>
                <a:ext cx="274320" cy="274320"/>
              </a:xfrm>
              <a:prstGeom prst="rect">
                <a:avLst/>
              </a:prstGeom>
              <a:blipFill>
                <a:blip r:embed="rId171"/>
                <a:stretch>
                  <a:fillRect l="-19149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3" name="Straight Arrow Connector 522">
            <a:extLst>
              <a:ext uri="{FF2B5EF4-FFF2-40B4-BE49-F238E27FC236}">
                <a16:creationId xmlns:a16="http://schemas.microsoft.com/office/drawing/2014/main" xmlns="" id="{C25959E6-0A5F-4551-90AA-942A9175E963}"/>
              </a:ext>
            </a:extLst>
          </p:cNvPr>
          <p:cNvCxnSpPr>
            <a:cxnSpLocks/>
            <a:endCxn id="524" idx="1"/>
          </p:cNvCxnSpPr>
          <p:nvPr/>
        </p:nvCxnSpPr>
        <p:spPr>
          <a:xfrm>
            <a:off x="5996077" y="5826104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4" name="Rectangle 523">
                <a:extLst>
                  <a:ext uri="{FF2B5EF4-FFF2-40B4-BE49-F238E27FC236}">
                    <a16:creationId xmlns:a16="http://schemas.microsoft.com/office/drawing/2014/main" xmlns="" id="{517633A7-009B-4D51-A2EB-B3A65F27AC0B}"/>
                  </a:ext>
                </a:extLst>
              </p:cNvPr>
              <p:cNvSpPr/>
              <p:nvPr/>
            </p:nvSpPr>
            <p:spPr>
              <a:xfrm>
                <a:off x="6160669" y="5688944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4" name="Rectangle 523">
                <a:extLst>
                  <a:ext uri="{FF2B5EF4-FFF2-40B4-BE49-F238E27FC236}">
                    <a16:creationId xmlns:a16="http://schemas.microsoft.com/office/drawing/2014/main" id="{517633A7-009B-4D51-A2EB-B3A65F27AC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669" y="5688944"/>
                <a:ext cx="274320" cy="274320"/>
              </a:xfrm>
              <a:prstGeom prst="rect">
                <a:avLst/>
              </a:prstGeom>
              <a:blipFill>
                <a:blip r:embed="rId169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5" name="Straight Arrow Connector 524">
            <a:extLst>
              <a:ext uri="{FF2B5EF4-FFF2-40B4-BE49-F238E27FC236}">
                <a16:creationId xmlns:a16="http://schemas.microsoft.com/office/drawing/2014/main" xmlns="" id="{2B9FB579-AB19-4846-9ED1-FB7EF9438372}"/>
              </a:ext>
            </a:extLst>
          </p:cNvPr>
          <p:cNvCxnSpPr>
            <a:stCxn id="524" idx="2"/>
            <a:endCxn id="526" idx="0"/>
          </p:cNvCxnSpPr>
          <p:nvPr/>
        </p:nvCxnSpPr>
        <p:spPr>
          <a:xfrm>
            <a:off x="6297829" y="5963264"/>
            <a:ext cx="1903" cy="184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6" name="Rectangle 525">
                <a:extLst>
                  <a:ext uri="{FF2B5EF4-FFF2-40B4-BE49-F238E27FC236}">
                    <a16:creationId xmlns:a16="http://schemas.microsoft.com/office/drawing/2014/main" xmlns="" id="{735E1344-B17C-4FE0-92F0-F5B771512E5D}"/>
                  </a:ext>
                </a:extLst>
              </p:cNvPr>
              <p:cNvSpPr/>
              <p:nvPr/>
            </p:nvSpPr>
            <p:spPr>
              <a:xfrm>
                <a:off x="6162572" y="614765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6" name="Rectangle 525">
                <a:extLst>
                  <a:ext uri="{FF2B5EF4-FFF2-40B4-BE49-F238E27FC236}">
                    <a16:creationId xmlns:a16="http://schemas.microsoft.com/office/drawing/2014/main" id="{735E1344-B17C-4FE0-92F0-F5B771512E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2572" y="6147650"/>
                <a:ext cx="274320" cy="274320"/>
              </a:xfrm>
              <a:prstGeom prst="rect">
                <a:avLst/>
              </a:prstGeom>
              <a:blipFill>
                <a:blip r:embed="rId172"/>
                <a:stretch>
                  <a:fillRect l="-6383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7" name="Straight Arrow Connector 526">
            <a:extLst>
              <a:ext uri="{FF2B5EF4-FFF2-40B4-BE49-F238E27FC236}">
                <a16:creationId xmlns:a16="http://schemas.microsoft.com/office/drawing/2014/main" xmlns="" id="{9CA0C12D-DCA6-4148-B606-54FF2D252825}"/>
              </a:ext>
            </a:extLst>
          </p:cNvPr>
          <p:cNvCxnSpPr>
            <a:stCxn id="497" idx="3"/>
            <a:endCxn id="526" idx="1"/>
          </p:cNvCxnSpPr>
          <p:nvPr/>
        </p:nvCxnSpPr>
        <p:spPr>
          <a:xfrm flipV="1">
            <a:off x="5988655" y="6284810"/>
            <a:ext cx="173917" cy="23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Arrow Connector 527">
            <a:extLst>
              <a:ext uri="{FF2B5EF4-FFF2-40B4-BE49-F238E27FC236}">
                <a16:creationId xmlns:a16="http://schemas.microsoft.com/office/drawing/2014/main" xmlns="" id="{01FE3D1B-4323-45C8-BE07-773461DDD9FF}"/>
              </a:ext>
            </a:extLst>
          </p:cNvPr>
          <p:cNvCxnSpPr>
            <a:endCxn id="529" idx="1"/>
          </p:cNvCxnSpPr>
          <p:nvPr/>
        </p:nvCxnSpPr>
        <p:spPr>
          <a:xfrm>
            <a:off x="9534126" y="5824897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9" name="Rectangle 528">
                <a:extLst>
                  <a:ext uri="{FF2B5EF4-FFF2-40B4-BE49-F238E27FC236}">
                    <a16:creationId xmlns:a16="http://schemas.microsoft.com/office/drawing/2014/main" xmlns="" id="{5C631084-DFC9-45DD-9ABC-CD9235CA6A43}"/>
                  </a:ext>
                </a:extLst>
              </p:cNvPr>
              <p:cNvSpPr/>
              <p:nvPr/>
            </p:nvSpPr>
            <p:spPr>
              <a:xfrm>
                <a:off x="9698718" y="5687737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9" name="Rectangle 528">
                <a:extLst>
                  <a:ext uri="{FF2B5EF4-FFF2-40B4-BE49-F238E27FC236}">
                    <a16:creationId xmlns:a16="http://schemas.microsoft.com/office/drawing/2014/main" id="{5C631084-DFC9-45DD-9ABC-CD9235CA6A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718" y="5687737"/>
                <a:ext cx="274320" cy="274320"/>
              </a:xfrm>
              <a:prstGeom prst="rect">
                <a:avLst/>
              </a:prstGeom>
              <a:blipFill>
                <a:blip r:embed="rId151"/>
                <a:stretch>
                  <a:fillRect l="-21277" r="-1276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0" name="Straight Arrow Connector 529">
            <a:extLst>
              <a:ext uri="{FF2B5EF4-FFF2-40B4-BE49-F238E27FC236}">
                <a16:creationId xmlns:a16="http://schemas.microsoft.com/office/drawing/2014/main" xmlns="" id="{9C68DE62-04E9-49F3-BDD9-EA6877A11F3E}"/>
              </a:ext>
            </a:extLst>
          </p:cNvPr>
          <p:cNvCxnSpPr>
            <a:stCxn id="529" idx="2"/>
            <a:endCxn id="531" idx="0"/>
          </p:cNvCxnSpPr>
          <p:nvPr/>
        </p:nvCxnSpPr>
        <p:spPr>
          <a:xfrm>
            <a:off x="9835878" y="5962057"/>
            <a:ext cx="0" cy="1958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1" name="Rectangle 530">
                <a:extLst>
                  <a:ext uri="{FF2B5EF4-FFF2-40B4-BE49-F238E27FC236}">
                    <a16:creationId xmlns:a16="http://schemas.microsoft.com/office/drawing/2014/main" xmlns="" id="{27C381A1-2589-4400-9361-5678FEFA2A15}"/>
                  </a:ext>
                </a:extLst>
              </p:cNvPr>
              <p:cNvSpPr/>
              <p:nvPr/>
            </p:nvSpPr>
            <p:spPr>
              <a:xfrm>
                <a:off x="9698718" y="6157892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1" name="Rectangle 530">
                <a:extLst>
                  <a:ext uri="{FF2B5EF4-FFF2-40B4-BE49-F238E27FC236}">
                    <a16:creationId xmlns:a16="http://schemas.microsoft.com/office/drawing/2014/main" id="{27C381A1-2589-4400-9361-5678FEFA2A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718" y="6157892"/>
                <a:ext cx="274320" cy="274320"/>
              </a:xfrm>
              <a:prstGeom prst="rect">
                <a:avLst/>
              </a:prstGeom>
              <a:blipFill>
                <a:blip r:embed="rId173"/>
                <a:stretch>
                  <a:fillRect l="-4255" r="-4255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2" name="Straight Arrow Connector 531">
            <a:extLst>
              <a:ext uri="{FF2B5EF4-FFF2-40B4-BE49-F238E27FC236}">
                <a16:creationId xmlns:a16="http://schemas.microsoft.com/office/drawing/2014/main" xmlns="" id="{99B499AD-8CDC-4F83-A3D1-510AF1D3D81B}"/>
              </a:ext>
            </a:extLst>
          </p:cNvPr>
          <p:cNvCxnSpPr>
            <a:endCxn id="531" idx="1"/>
          </p:cNvCxnSpPr>
          <p:nvPr/>
        </p:nvCxnSpPr>
        <p:spPr>
          <a:xfrm>
            <a:off x="9528187" y="6295052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3" name="Rectangle 532">
                <a:extLst>
                  <a:ext uri="{FF2B5EF4-FFF2-40B4-BE49-F238E27FC236}">
                    <a16:creationId xmlns:a16="http://schemas.microsoft.com/office/drawing/2014/main" xmlns="" id="{EC674D3E-493F-4C63-BC4B-941066E36119}"/>
                  </a:ext>
                </a:extLst>
              </p:cNvPr>
              <p:cNvSpPr/>
              <p:nvPr/>
            </p:nvSpPr>
            <p:spPr>
              <a:xfrm>
                <a:off x="6607423" y="6159053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3" name="Rectangle 532">
                <a:extLst>
                  <a:ext uri="{FF2B5EF4-FFF2-40B4-BE49-F238E27FC236}">
                    <a16:creationId xmlns:a16="http://schemas.microsoft.com/office/drawing/2014/main" id="{EC674D3E-493F-4C63-BC4B-941066E361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423" y="6159053"/>
                <a:ext cx="274320" cy="274320"/>
              </a:xfrm>
              <a:prstGeom prst="rect">
                <a:avLst/>
              </a:prstGeom>
              <a:blipFill>
                <a:blip r:embed="rId174"/>
                <a:stretch>
                  <a:fillRect l="-6383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4" name="Rectangle 533">
                <a:extLst>
                  <a:ext uri="{FF2B5EF4-FFF2-40B4-BE49-F238E27FC236}">
                    <a16:creationId xmlns:a16="http://schemas.microsoft.com/office/drawing/2014/main" xmlns="" id="{A42F2C25-6B63-4F71-8546-937CD346558E}"/>
                  </a:ext>
                </a:extLst>
              </p:cNvPr>
              <p:cNvSpPr/>
              <p:nvPr/>
            </p:nvSpPr>
            <p:spPr>
              <a:xfrm>
                <a:off x="6957437" y="6159053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4" name="Rectangle 533">
                <a:extLst>
                  <a:ext uri="{FF2B5EF4-FFF2-40B4-BE49-F238E27FC236}">
                    <a16:creationId xmlns:a16="http://schemas.microsoft.com/office/drawing/2014/main" id="{A42F2C25-6B63-4F71-8546-937CD34655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437" y="6159053"/>
                <a:ext cx="274320" cy="274320"/>
              </a:xfrm>
              <a:prstGeom prst="rect">
                <a:avLst/>
              </a:prstGeom>
              <a:blipFill>
                <a:blip r:embed="rId175"/>
                <a:stretch>
                  <a:fillRect l="-4255" r="-4255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5" name="Rectangle 534">
                <a:extLst>
                  <a:ext uri="{FF2B5EF4-FFF2-40B4-BE49-F238E27FC236}">
                    <a16:creationId xmlns:a16="http://schemas.microsoft.com/office/drawing/2014/main" xmlns="" id="{9655F364-DE96-4506-AE7B-E6D2E6AE1295}"/>
                  </a:ext>
                </a:extLst>
              </p:cNvPr>
              <p:cNvSpPr/>
              <p:nvPr/>
            </p:nvSpPr>
            <p:spPr>
              <a:xfrm>
                <a:off x="7305749" y="6157494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5" name="Rectangle 534">
                <a:extLst>
                  <a:ext uri="{FF2B5EF4-FFF2-40B4-BE49-F238E27FC236}">
                    <a16:creationId xmlns:a16="http://schemas.microsoft.com/office/drawing/2014/main" id="{9655F364-DE96-4506-AE7B-E6D2E6AE1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749" y="6157494"/>
                <a:ext cx="274320" cy="274320"/>
              </a:xfrm>
              <a:prstGeom prst="rect">
                <a:avLst/>
              </a:prstGeom>
              <a:blipFill>
                <a:blip r:embed="rId176"/>
                <a:stretch>
                  <a:fillRect l="-4255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6" name="Rectangle 535">
                <a:extLst>
                  <a:ext uri="{FF2B5EF4-FFF2-40B4-BE49-F238E27FC236}">
                    <a16:creationId xmlns:a16="http://schemas.microsoft.com/office/drawing/2014/main" xmlns="" id="{276EDAD2-5A19-4FBF-8551-4B1A13F8427F}"/>
                  </a:ext>
                </a:extLst>
              </p:cNvPr>
              <p:cNvSpPr/>
              <p:nvPr/>
            </p:nvSpPr>
            <p:spPr>
              <a:xfrm>
                <a:off x="7655731" y="6159053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6" name="Rectangle 535">
                <a:extLst>
                  <a:ext uri="{FF2B5EF4-FFF2-40B4-BE49-F238E27FC236}">
                    <a16:creationId xmlns:a16="http://schemas.microsoft.com/office/drawing/2014/main" id="{276EDAD2-5A19-4FBF-8551-4B1A13F84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731" y="6159053"/>
                <a:ext cx="274320" cy="274320"/>
              </a:xfrm>
              <a:prstGeom prst="rect">
                <a:avLst/>
              </a:prstGeom>
              <a:blipFill>
                <a:blip r:embed="rId177"/>
                <a:stretch>
                  <a:fillRect l="-6383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7" name="Rectangle 536">
                <a:extLst>
                  <a:ext uri="{FF2B5EF4-FFF2-40B4-BE49-F238E27FC236}">
                    <a16:creationId xmlns:a16="http://schemas.microsoft.com/office/drawing/2014/main" xmlns="" id="{B7F8D1B6-F12A-4173-BBAB-2ECA4526E0A7}"/>
                  </a:ext>
                </a:extLst>
              </p:cNvPr>
              <p:cNvSpPr/>
              <p:nvPr/>
            </p:nvSpPr>
            <p:spPr>
              <a:xfrm>
                <a:off x="8005927" y="6159053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7" name="Rectangle 536">
                <a:extLst>
                  <a:ext uri="{FF2B5EF4-FFF2-40B4-BE49-F238E27FC236}">
                    <a16:creationId xmlns:a16="http://schemas.microsoft.com/office/drawing/2014/main" id="{B7F8D1B6-F12A-4173-BBAB-2ECA4526E0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927" y="6159053"/>
                <a:ext cx="274320" cy="274320"/>
              </a:xfrm>
              <a:prstGeom prst="rect">
                <a:avLst/>
              </a:prstGeom>
              <a:blipFill>
                <a:blip r:embed="rId178"/>
                <a:stretch>
                  <a:fillRect l="-4255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8" name="Rectangle 537">
                <a:extLst>
                  <a:ext uri="{FF2B5EF4-FFF2-40B4-BE49-F238E27FC236}">
                    <a16:creationId xmlns:a16="http://schemas.microsoft.com/office/drawing/2014/main" xmlns="" id="{821ED3B0-D814-433A-8C04-E91915BD620A}"/>
                  </a:ext>
                </a:extLst>
              </p:cNvPr>
              <p:cNvSpPr/>
              <p:nvPr/>
            </p:nvSpPr>
            <p:spPr>
              <a:xfrm>
                <a:off x="8357408" y="6159053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8" name="Rectangle 537">
                <a:extLst>
                  <a:ext uri="{FF2B5EF4-FFF2-40B4-BE49-F238E27FC236}">
                    <a16:creationId xmlns:a16="http://schemas.microsoft.com/office/drawing/2014/main" id="{821ED3B0-D814-433A-8C04-E91915BD62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7408" y="6159053"/>
                <a:ext cx="274320" cy="274320"/>
              </a:xfrm>
              <a:prstGeom prst="rect">
                <a:avLst/>
              </a:prstGeom>
              <a:blipFill>
                <a:blip r:embed="rId179"/>
                <a:stretch>
                  <a:fillRect l="-6383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9" name="Straight Arrow Connector 538">
            <a:extLst>
              <a:ext uri="{FF2B5EF4-FFF2-40B4-BE49-F238E27FC236}">
                <a16:creationId xmlns:a16="http://schemas.microsoft.com/office/drawing/2014/main" xmlns="" id="{10CA6815-9EA3-4B1B-B13A-ACB6195B553E}"/>
              </a:ext>
            </a:extLst>
          </p:cNvPr>
          <p:cNvCxnSpPr>
            <a:cxnSpLocks/>
            <a:endCxn id="491" idx="0"/>
          </p:cNvCxnSpPr>
          <p:nvPr/>
        </p:nvCxnSpPr>
        <p:spPr>
          <a:xfrm>
            <a:off x="3792319" y="5968043"/>
            <a:ext cx="0" cy="185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Straight Arrow Connector 539">
            <a:extLst>
              <a:ext uri="{FF2B5EF4-FFF2-40B4-BE49-F238E27FC236}">
                <a16:creationId xmlns:a16="http://schemas.microsoft.com/office/drawing/2014/main" xmlns="" id="{C4E276EE-F752-48BE-A13A-BE4C798F770B}"/>
              </a:ext>
            </a:extLst>
          </p:cNvPr>
          <p:cNvCxnSpPr>
            <a:endCxn id="492" idx="0"/>
          </p:cNvCxnSpPr>
          <p:nvPr/>
        </p:nvCxnSpPr>
        <p:spPr>
          <a:xfrm flipH="1">
            <a:off x="4157755" y="5971859"/>
            <a:ext cx="0" cy="1818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1" name="Straight Arrow Connector 540">
            <a:extLst>
              <a:ext uri="{FF2B5EF4-FFF2-40B4-BE49-F238E27FC236}">
                <a16:creationId xmlns:a16="http://schemas.microsoft.com/office/drawing/2014/main" xmlns="" id="{01E7BF7C-F394-4197-AB65-D243DB98E91D}"/>
              </a:ext>
            </a:extLst>
          </p:cNvPr>
          <p:cNvCxnSpPr>
            <a:endCxn id="493" idx="0"/>
          </p:cNvCxnSpPr>
          <p:nvPr/>
        </p:nvCxnSpPr>
        <p:spPr>
          <a:xfrm>
            <a:off x="4509236" y="5973101"/>
            <a:ext cx="0" cy="1805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2" name="Straight Arrow Connector 541">
            <a:extLst>
              <a:ext uri="{FF2B5EF4-FFF2-40B4-BE49-F238E27FC236}">
                <a16:creationId xmlns:a16="http://schemas.microsoft.com/office/drawing/2014/main" xmlns="" id="{2C43A608-82FF-4D06-BC14-0BA1D5E6B276}"/>
              </a:ext>
            </a:extLst>
          </p:cNvPr>
          <p:cNvCxnSpPr>
            <a:endCxn id="489" idx="0"/>
          </p:cNvCxnSpPr>
          <p:nvPr/>
        </p:nvCxnSpPr>
        <p:spPr>
          <a:xfrm>
            <a:off x="3106274" y="5971859"/>
            <a:ext cx="2991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Straight Arrow Connector 542">
            <a:extLst>
              <a:ext uri="{FF2B5EF4-FFF2-40B4-BE49-F238E27FC236}">
                <a16:creationId xmlns:a16="http://schemas.microsoft.com/office/drawing/2014/main" xmlns="" id="{A74623D7-FBD1-4686-887C-52918BB0F608}"/>
              </a:ext>
            </a:extLst>
          </p:cNvPr>
          <p:cNvCxnSpPr>
            <a:endCxn id="488" idx="0"/>
          </p:cNvCxnSpPr>
          <p:nvPr/>
        </p:nvCxnSpPr>
        <p:spPr>
          <a:xfrm>
            <a:off x="2747239" y="5971859"/>
            <a:ext cx="0" cy="1818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4" name="Straight Arrow Connector 543">
            <a:extLst>
              <a:ext uri="{FF2B5EF4-FFF2-40B4-BE49-F238E27FC236}">
                <a16:creationId xmlns:a16="http://schemas.microsoft.com/office/drawing/2014/main" xmlns="" id="{5E4AB974-AA92-4B47-9F12-04426ED8A8D8}"/>
              </a:ext>
            </a:extLst>
          </p:cNvPr>
          <p:cNvCxnSpPr/>
          <p:nvPr/>
        </p:nvCxnSpPr>
        <p:spPr>
          <a:xfrm>
            <a:off x="7456227" y="5971859"/>
            <a:ext cx="669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5" name="Straight Arrow Connector 544">
            <a:extLst>
              <a:ext uri="{FF2B5EF4-FFF2-40B4-BE49-F238E27FC236}">
                <a16:creationId xmlns:a16="http://schemas.microsoft.com/office/drawing/2014/main" xmlns="" id="{901D6800-E876-4881-9BE2-00B68803A67E}"/>
              </a:ext>
            </a:extLst>
          </p:cNvPr>
          <p:cNvCxnSpPr/>
          <p:nvPr/>
        </p:nvCxnSpPr>
        <p:spPr>
          <a:xfrm>
            <a:off x="7797663" y="5975132"/>
            <a:ext cx="0" cy="185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Straight Arrow Connector 545">
            <a:extLst>
              <a:ext uri="{FF2B5EF4-FFF2-40B4-BE49-F238E27FC236}">
                <a16:creationId xmlns:a16="http://schemas.microsoft.com/office/drawing/2014/main" xmlns="" id="{BD3D2E09-F256-4B91-8D88-57C6D281AB8F}"/>
              </a:ext>
            </a:extLst>
          </p:cNvPr>
          <p:cNvCxnSpPr/>
          <p:nvPr/>
        </p:nvCxnSpPr>
        <p:spPr>
          <a:xfrm flipH="1">
            <a:off x="8163099" y="5978948"/>
            <a:ext cx="0" cy="1818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7" name="Straight Arrow Connector 546">
            <a:extLst>
              <a:ext uri="{FF2B5EF4-FFF2-40B4-BE49-F238E27FC236}">
                <a16:creationId xmlns:a16="http://schemas.microsoft.com/office/drawing/2014/main" xmlns="" id="{2238B829-6CA8-46FD-87D6-2C7C4E5A7CF2}"/>
              </a:ext>
            </a:extLst>
          </p:cNvPr>
          <p:cNvCxnSpPr/>
          <p:nvPr/>
        </p:nvCxnSpPr>
        <p:spPr>
          <a:xfrm>
            <a:off x="8514580" y="5980190"/>
            <a:ext cx="0" cy="1805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8" name="Straight Arrow Connector 547">
            <a:extLst>
              <a:ext uri="{FF2B5EF4-FFF2-40B4-BE49-F238E27FC236}">
                <a16:creationId xmlns:a16="http://schemas.microsoft.com/office/drawing/2014/main" xmlns="" id="{E4BD03B0-EE94-4503-8090-E7E32F696503}"/>
              </a:ext>
            </a:extLst>
          </p:cNvPr>
          <p:cNvCxnSpPr/>
          <p:nvPr/>
        </p:nvCxnSpPr>
        <p:spPr>
          <a:xfrm>
            <a:off x="7111618" y="5978948"/>
            <a:ext cx="2991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Straight Arrow Connector 548">
            <a:extLst>
              <a:ext uri="{FF2B5EF4-FFF2-40B4-BE49-F238E27FC236}">
                <a16:creationId xmlns:a16="http://schemas.microsoft.com/office/drawing/2014/main" xmlns="" id="{FCFFD674-F799-4D9D-A436-537344749A9A}"/>
              </a:ext>
            </a:extLst>
          </p:cNvPr>
          <p:cNvCxnSpPr/>
          <p:nvPr/>
        </p:nvCxnSpPr>
        <p:spPr>
          <a:xfrm>
            <a:off x="6752583" y="5978948"/>
            <a:ext cx="0" cy="1818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0" name="TextBox 549">
            <a:extLst>
              <a:ext uri="{FF2B5EF4-FFF2-40B4-BE49-F238E27FC236}">
                <a16:creationId xmlns:a16="http://schemas.microsoft.com/office/drawing/2014/main" xmlns="" id="{5CF4E877-D7E1-46C2-812D-3DA23BBEDF13}"/>
              </a:ext>
            </a:extLst>
          </p:cNvPr>
          <p:cNvSpPr txBox="1"/>
          <p:nvPr/>
        </p:nvSpPr>
        <p:spPr>
          <a:xfrm>
            <a:off x="10540296" y="5585603"/>
            <a:ext cx="19385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</a:t>
            </a:r>
          </a:p>
        </p:txBody>
      </p:sp>
      <p:sp>
        <p:nvSpPr>
          <p:cNvPr id="551" name="TextBox 550">
            <a:extLst>
              <a:ext uri="{FF2B5EF4-FFF2-40B4-BE49-F238E27FC236}">
                <a16:creationId xmlns:a16="http://schemas.microsoft.com/office/drawing/2014/main" xmlns="" id="{4EBD3605-B754-430D-84C9-3867B98A6FF9}"/>
              </a:ext>
            </a:extLst>
          </p:cNvPr>
          <p:cNvSpPr txBox="1"/>
          <p:nvPr/>
        </p:nvSpPr>
        <p:spPr>
          <a:xfrm>
            <a:off x="10540296" y="6055152"/>
            <a:ext cx="19385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Observed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2" name="Rectangle 551">
                <a:extLst>
                  <a:ext uri="{FF2B5EF4-FFF2-40B4-BE49-F238E27FC236}">
                    <a16:creationId xmlns:a16="http://schemas.microsoft.com/office/drawing/2014/main" xmlns="" id="{9A7C13AE-37FB-4E88-8A50-4ABA7362FF53}"/>
                  </a:ext>
                </a:extLst>
              </p:cNvPr>
              <p:cNvSpPr/>
              <p:nvPr/>
            </p:nvSpPr>
            <p:spPr>
              <a:xfrm>
                <a:off x="406067" y="6161828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2" name="Rectangle 551">
                <a:extLst>
                  <a:ext uri="{FF2B5EF4-FFF2-40B4-BE49-F238E27FC236}">
                    <a16:creationId xmlns:a16="http://schemas.microsoft.com/office/drawing/2014/main" id="{9A7C13AE-37FB-4E88-8A50-4ABA7362FF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067" y="6161828"/>
                <a:ext cx="274320" cy="274320"/>
              </a:xfrm>
              <a:prstGeom prst="rect">
                <a:avLst/>
              </a:prstGeom>
              <a:blipFill>
                <a:blip r:embed="rId180"/>
                <a:stretch>
                  <a:fillRect l="-6383" r="-2128" b="-42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3" name="Straight Arrow Connector 552">
            <a:extLst>
              <a:ext uri="{FF2B5EF4-FFF2-40B4-BE49-F238E27FC236}">
                <a16:creationId xmlns:a16="http://schemas.microsoft.com/office/drawing/2014/main" xmlns="" id="{C90ED8F9-39EC-4CFC-8658-C151A1CDD893}"/>
              </a:ext>
            </a:extLst>
          </p:cNvPr>
          <p:cNvCxnSpPr>
            <a:stCxn id="554" idx="3"/>
          </p:cNvCxnSpPr>
          <p:nvPr/>
        </p:nvCxnSpPr>
        <p:spPr>
          <a:xfrm>
            <a:off x="686342" y="5832502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4" name="Rectangle 553">
                <a:extLst>
                  <a:ext uri="{FF2B5EF4-FFF2-40B4-BE49-F238E27FC236}">
                    <a16:creationId xmlns:a16="http://schemas.microsoft.com/office/drawing/2014/main" xmlns="" id="{C2167E59-BEC0-422C-BD18-222023615593}"/>
                  </a:ext>
                </a:extLst>
              </p:cNvPr>
              <p:cNvSpPr/>
              <p:nvPr/>
            </p:nvSpPr>
            <p:spPr>
              <a:xfrm>
                <a:off x="412022" y="5695342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4" name="Rectangle 553">
                <a:extLst>
                  <a:ext uri="{FF2B5EF4-FFF2-40B4-BE49-F238E27FC236}">
                    <a16:creationId xmlns:a16="http://schemas.microsoft.com/office/drawing/2014/main" id="{C2167E59-BEC0-422C-BD18-2220236155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22" y="5695342"/>
                <a:ext cx="274320" cy="274320"/>
              </a:xfrm>
              <a:prstGeom prst="rect">
                <a:avLst/>
              </a:prstGeom>
              <a:blipFill>
                <a:blip r:embed="rId181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5" name="Straight Arrow Connector 554">
            <a:extLst>
              <a:ext uri="{FF2B5EF4-FFF2-40B4-BE49-F238E27FC236}">
                <a16:creationId xmlns:a16="http://schemas.microsoft.com/office/drawing/2014/main" xmlns="" id="{3E04489E-DB6B-4A97-A392-02EE7B21B170}"/>
              </a:ext>
            </a:extLst>
          </p:cNvPr>
          <p:cNvCxnSpPr>
            <a:stCxn id="554" idx="2"/>
            <a:endCxn id="552" idx="0"/>
          </p:cNvCxnSpPr>
          <p:nvPr/>
        </p:nvCxnSpPr>
        <p:spPr>
          <a:xfrm flipH="1">
            <a:off x="543227" y="5969662"/>
            <a:ext cx="5955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6" name="Straight Arrow Connector 555">
            <a:extLst>
              <a:ext uri="{FF2B5EF4-FFF2-40B4-BE49-F238E27FC236}">
                <a16:creationId xmlns:a16="http://schemas.microsoft.com/office/drawing/2014/main" xmlns="" id="{F02CB77C-58FB-47A4-AEC7-6ADD809EF6A4}"/>
              </a:ext>
            </a:extLst>
          </p:cNvPr>
          <p:cNvCxnSpPr/>
          <p:nvPr/>
        </p:nvCxnSpPr>
        <p:spPr>
          <a:xfrm>
            <a:off x="988094" y="5969662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Arrow Connector 556">
            <a:extLst>
              <a:ext uri="{FF2B5EF4-FFF2-40B4-BE49-F238E27FC236}">
                <a16:creationId xmlns:a16="http://schemas.microsoft.com/office/drawing/2014/main" xmlns="" id="{012F0B27-63A4-45C8-8950-2874FDC0A835}"/>
              </a:ext>
            </a:extLst>
          </p:cNvPr>
          <p:cNvCxnSpPr>
            <a:stCxn id="552" idx="3"/>
          </p:cNvCxnSpPr>
          <p:nvPr/>
        </p:nvCxnSpPr>
        <p:spPr>
          <a:xfrm>
            <a:off x="680387" y="6298988"/>
            <a:ext cx="1724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Straight Arrow Connector 557">
            <a:extLst>
              <a:ext uri="{FF2B5EF4-FFF2-40B4-BE49-F238E27FC236}">
                <a16:creationId xmlns:a16="http://schemas.microsoft.com/office/drawing/2014/main" xmlns="" id="{066D093C-8975-416C-BFF2-4F65CAD58FD1}"/>
              </a:ext>
            </a:extLst>
          </p:cNvPr>
          <p:cNvCxnSpPr>
            <a:endCxn id="559" idx="1"/>
          </p:cNvCxnSpPr>
          <p:nvPr/>
        </p:nvCxnSpPr>
        <p:spPr>
          <a:xfrm>
            <a:off x="9984930" y="5828597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9" name="Rectangle 558">
                <a:extLst>
                  <a:ext uri="{FF2B5EF4-FFF2-40B4-BE49-F238E27FC236}">
                    <a16:creationId xmlns:a16="http://schemas.microsoft.com/office/drawing/2014/main" xmlns="" id="{CFD2F5E5-017A-4C51-8016-1595C920FB37}"/>
                  </a:ext>
                </a:extLst>
              </p:cNvPr>
              <p:cNvSpPr/>
              <p:nvPr/>
            </p:nvSpPr>
            <p:spPr>
              <a:xfrm>
                <a:off x="10149522" y="5691437"/>
                <a:ext cx="274320" cy="274320"/>
              </a:xfrm>
              <a:prstGeom prst="rect">
                <a:avLst/>
              </a:prstGeom>
              <a:solidFill>
                <a:srgbClr val="843C0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9" name="Rectangle 558">
                <a:extLst>
                  <a:ext uri="{FF2B5EF4-FFF2-40B4-BE49-F238E27FC236}">
                    <a16:creationId xmlns:a16="http://schemas.microsoft.com/office/drawing/2014/main" id="{CFD2F5E5-017A-4C51-8016-1595C920FB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9522" y="5691437"/>
                <a:ext cx="274320" cy="274320"/>
              </a:xfrm>
              <a:prstGeom prst="rect">
                <a:avLst/>
              </a:prstGeom>
              <a:blipFill>
                <a:blip r:embed="rId151"/>
                <a:stretch>
                  <a:fillRect l="-21277" r="-1276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0" name="Straight Arrow Connector 559">
            <a:extLst>
              <a:ext uri="{FF2B5EF4-FFF2-40B4-BE49-F238E27FC236}">
                <a16:creationId xmlns:a16="http://schemas.microsoft.com/office/drawing/2014/main" xmlns="" id="{D613AD30-AE53-454A-B04A-CE1B4C4C1DDD}"/>
              </a:ext>
            </a:extLst>
          </p:cNvPr>
          <p:cNvCxnSpPr>
            <a:stCxn id="559" idx="2"/>
            <a:endCxn id="561" idx="0"/>
          </p:cNvCxnSpPr>
          <p:nvPr/>
        </p:nvCxnSpPr>
        <p:spPr>
          <a:xfrm>
            <a:off x="10286682" y="5965757"/>
            <a:ext cx="0" cy="1958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1" name="Rectangle 560">
                <a:extLst>
                  <a:ext uri="{FF2B5EF4-FFF2-40B4-BE49-F238E27FC236}">
                    <a16:creationId xmlns:a16="http://schemas.microsoft.com/office/drawing/2014/main" xmlns="" id="{8934D905-37F1-4F64-80C2-2155A71C22D4}"/>
                  </a:ext>
                </a:extLst>
              </p:cNvPr>
              <p:cNvSpPr/>
              <p:nvPr/>
            </p:nvSpPr>
            <p:spPr>
              <a:xfrm>
                <a:off x="10149522" y="6161592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1" name="Rectangle 560">
                <a:extLst>
                  <a:ext uri="{FF2B5EF4-FFF2-40B4-BE49-F238E27FC236}">
                    <a16:creationId xmlns:a16="http://schemas.microsoft.com/office/drawing/2014/main" id="{8934D905-37F1-4F64-80C2-2155A71C2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9522" y="6161592"/>
                <a:ext cx="274320" cy="274320"/>
              </a:xfrm>
              <a:prstGeom prst="rect">
                <a:avLst/>
              </a:prstGeom>
              <a:blipFill>
                <a:blip r:embed="rId182"/>
                <a:stretch>
                  <a:fillRect l="-6383" r="-2128" b="-42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2" name="Straight Arrow Connector 561">
            <a:extLst>
              <a:ext uri="{FF2B5EF4-FFF2-40B4-BE49-F238E27FC236}">
                <a16:creationId xmlns:a16="http://schemas.microsoft.com/office/drawing/2014/main" xmlns="" id="{F7C2D51E-683E-41BE-98C1-6E9C145AAC72}"/>
              </a:ext>
            </a:extLst>
          </p:cNvPr>
          <p:cNvCxnSpPr>
            <a:endCxn id="561" idx="1"/>
          </p:cNvCxnSpPr>
          <p:nvPr/>
        </p:nvCxnSpPr>
        <p:spPr>
          <a:xfrm>
            <a:off x="9978991" y="6298752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c 5">
            <a:extLst>
              <a:ext uri="{FF2B5EF4-FFF2-40B4-BE49-F238E27FC236}">
                <a16:creationId xmlns:a16="http://schemas.microsoft.com/office/drawing/2014/main" xmlns="" id="{80889B44-2FF8-422C-AC49-116041F53A36}"/>
              </a:ext>
            </a:extLst>
          </p:cNvPr>
          <p:cNvSpPr/>
          <p:nvPr/>
        </p:nvSpPr>
        <p:spPr>
          <a:xfrm flipV="1">
            <a:off x="540731" y="6254732"/>
            <a:ext cx="894425" cy="372734"/>
          </a:xfrm>
          <a:prstGeom prst="arc">
            <a:avLst>
              <a:gd name="adj1" fmla="val 10749010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55" name="Arc 254">
            <a:extLst>
              <a:ext uri="{FF2B5EF4-FFF2-40B4-BE49-F238E27FC236}">
                <a16:creationId xmlns:a16="http://schemas.microsoft.com/office/drawing/2014/main" xmlns="" id="{C4872BF9-96A4-4448-A9DE-ED8DE294EAB7}"/>
              </a:ext>
            </a:extLst>
          </p:cNvPr>
          <p:cNvSpPr/>
          <p:nvPr/>
        </p:nvSpPr>
        <p:spPr>
          <a:xfrm flipV="1">
            <a:off x="988241" y="6256265"/>
            <a:ext cx="894425" cy="372734"/>
          </a:xfrm>
          <a:prstGeom prst="arc">
            <a:avLst>
              <a:gd name="adj1" fmla="val 10749010"/>
              <a:gd name="adj2" fmla="val 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58" name="Arc 257">
            <a:extLst>
              <a:ext uri="{FF2B5EF4-FFF2-40B4-BE49-F238E27FC236}">
                <a16:creationId xmlns:a16="http://schemas.microsoft.com/office/drawing/2014/main" xmlns="" id="{F04D1127-662E-49FC-B453-54106FDC64D9}"/>
              </a:ext>
            </a:extLst>
          </p:cNvPr>
          <p:cNvSpPr/>
          <p:nvPr/>
        </p:nvSpPr>
        <p:spPr>
          <a:xfrm flipV="1">
            <a:off x="1444550" y="6254232"/>
            <a:ext cx="894425" cy="372734"/>
          </a:xfrm>
          <a:prstGeom prst="arc">
            <a:avLst>
              <a:gd name="adj1" fmla="val 10749010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63" name="Arc 262">
            <a:extLst>
              <a:ext uri="{FF2B5EF4-FFF2-40B4-BE49-F238E27FC236}">
                <a16:creationId xmlns:a16="http://schemas.microsoft.com/office/drawing/2014/main" xmlns="" id="{2E9218CD-F0F4-462C-BD14-9CB18334EC20}"/>
              </a:ext>
            </a:extLst>
          </p:cNvPr>
          <p:cNvSpPr/>
          <p:nvPr/>
        </p:nvSpPr>
        <p:spPr>
          <a:xfrm flipV="1">
            <a:off x="4161454" y="6247882"/>
            <a:ext cx="806971" cy="360534"/>
          </a:xfrm>
          <a:prstGeom prst="arc">
            <a:avLst>
              <a:gd name="adj1" fmla="val 10871648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64" name="Arc 263">
            <a:extLst>
              <a:ext uri="{FF2B5EF4-FFF2-40B4-BE49-F238E27FC236}">
                <a16:creationId xmlns:a16="http://schemas.microsoft.com/office/drawing/2014/main" xmlns="" id="{4427082E-C90D-4907-99EC-33A31A504D27}"/>
              </a:ext>
            </a:extLst>
          </p:cNvPr>
          <p:cNvSpPr/>
          <p:nvPr/>
        </p:nvSpPr>
        <p:spPr>
          <a:xfrm flipV="1">
            <a:off x="4524345" y="6240390"/>
            <a:ext cx="894425" cy="372734"/>
          </a:xfrm>
          <a:prstGeom prst="arc">
            <a:avLst>
              <a:gd name="adj1" fmla="val 10951834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65" name="Arc 264">
            <a:extLst>
              <a:ext uri="{FF2B5EF4-FFF2-40B4-BE49-F238E27FC236}">
                <a16:creationId xmlns:a16="http://schemas.microsoft.com/office/drawing/2014/main" xmlns="" id="{051FF23E-C47D-46FB-829D-ABA71652EB38}"/>
              </a:ext>
            </a:extLst>
          </p:cNvPr>
          <p:cNvSpPr/>
          <p:nvPr/>
        </p:nvSpPr>
        <p:spPr>
          <a:xfrm flipV="1">
            <a:off x="4981575" y="6251575"/>
            <a:ext cx="903029" cy="359516"/>
          </a:xfrm>
          <a:prstGeom prst="arc">
            <a:avLst>
              <a:gd name="adj1" fmla="val 10845445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66" name="Arc 265">
            <a:extLst>
              <a:ext uri="{FF2B5EF4-FFF2-40B4-BE49-F238E27FC236}">
                <a16:creationId xmlns:a16="http://schemas.microsoft.com/office/drawing/2014/main" xmlns="" id="{80E10C2F-89CC-4658-8593-554B5C74FFC3}"/>
              </a:ext>
            </a:extLst>
          </p:cNvPr>
          <p:cNvSpPr/>
          <p:nvPr/>
        </p:nvSpPr>
        <p:spPr>
          <a:xfrm flipV="1">
            <a:off x="8514299" y="6251557"/>
            <a:ext cx="894425" cy="372734"/>
          </a:xfrm>
          <a:prstGeom prst="arc">
            <a:avLst>
              <a:gd name="adj1" fmla="val 10749010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67" name="Arc 266">
            <a:extLst>
              <a:ext uri="{FF2B5EF4-FFF2-40B4-BE49-F238E27FC236}">
                <a16:creationId xmlns:a16="http://schemas.microsoft.com/office/drawing/2014/main" xmlns="" id="{C1CFB145-9140-4D27-BCAC-66DE7FA34962}"/>
              </a:ext>
            </a:extLst>
          </p:cNvPr>
          <p:cNvSpPr/>
          <p:nvPr/>
        </p:nvSpPr>
        <p:spPr>
          <a:xfrm flipV="1">
            <a:off x="8964984" y="6253090"/>
            <a:ext cx="894425" cy="372734"/>
          </a:xfrm>
          <a:prstGeom prst="arc">
            <a:avLst>
              <a:gd name="adj1" fmla="val 10749010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68" name="Arc 267">
            <a:extLst>
              <a:ext uri="{FF2B5EF4-FFF2-40B4-BE49-F238E27FC236}">
                <a16:creationId xmlns:a16="http://schemas.microsoft.com/office/drawing/2014/main" xmlns="" id="{D32979A8-7265-493B-A356-0321C1E21FB1}"/>
              </a:ext>
            </a:extLst>
          </p:cNvPr>
          <p:cNvSpPr/>
          <p:nvPr/>
        </p:nvSpPr>
        <p:spPr>
          <a:xfrm flipV="1">
            <a:off x="9421293" y="6251057"/>
            <a:ext cx="894425" cy="372734"/>
          </a:xfrm>
          <a:prstGeom prst="arc">
            <a:avLst>
              <a:gd name="adj1" fmla="val 10749010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69" name="Arc 268">
            <a:extLst>
              <a:ext uri="{FF2B5EF4-FFF2-40B4-BE49-F238E27FC236}">
                <a16:creationId xmlns:a16="http://schemas.microsoft.com/office/drawing/2014/main" xmlns="" id="{0EE91ECD-2821-4630-BD07-A53EB3518C44}"/>
              </a:ext>
            </a:extLst>
          </p:cNvPr>
          <p:cNvSpPr/>
          <p:nvPr/>
        </p:nvSpPr>
        <p:spPr>
          <a:xfrm flipV="1">
            <a:off x="8140516" y="6270986"/>
            <a:ext cx="805889" cy="334426"/>
          </a:xfrm>
          <a:prstGeom prst="arc">
            <a:avLst>
              <a:gd name="adj1" fmla="val 10883856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71" name="Arc 270">
            <a:extLst>
              <a:ext uri="{FF2B5EF4-FFF2-40B4-BE49-F238E27FC236}">
                <a16:creationId xmlns:a16="http://schemas.microsoft.com/office/drawing/2014/main" xmlns="" id="{83DA9E4C-A68F-40D4-A7CB-F220E48DFD21}"/>
              </a:ext>
            </a:extLst>
          </p:cNvPr>
          <p:cNvSpPr/>
          <p:nvPr/>
        </p:nvSpPr>
        <p:spPr>
          <a:xfrm flipV="1">
            <a:off x="5429968" y="6242203"/>
            <a:ext cx="894425" cy="372734"/>
          </a:xfrm>
          <a:prstGeom prst="arc">
            <a:avLst>
              <a:gd name="adj1" fmla="val 10897588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F080097-D2C7-412C-B92C-FC8FFFC68682}"/>
              </a:ext>
            </a:extLst>
          </p:cNvPr>
          <p:cNvPicPr>
            <a:picLocks noChangeAspect="1"/>
          </p:cNvPicPr>
          <p:nvPr/>
        </p:nvPicPr>
        <p:blipFill>
          <a:blip r:embed="rId227"/>
          <a:stretch>
            <a:fillRect/>
          </a:stretch>
        </p:blipFill>
        <p:spPr>
          <a:xfrm>
            <a:off x="3600000" y="1198872"/>
            <a:ext cx="3610436" cy="2520000"/>
          </a:xfrm>
          <a:prstGeom prst="rect">
            <a:avLst/>
          </a:prstGeom>
        </p:spPr>
      </p:pic>
      <p:pic>
        <p:nvPicPr>
          <p:cNvPr id="675" name="Picture 674">
            <a:extLst>
              <a:ext uri="{FF2B5EF4-FFF2-40B4-BE49-F238E27FC236}">
                <a16:creationId xmlns:a16="http://schemas.microsoft.com/office/drawing/2014/main" xmlns="" id="{D7BCA3B5-F484-40AD-97B7-238781BD5C4F}"/>
              </a:ext>
            </a:extLst>
          </p:cNvPr>
          <p:cNvPicPr>
            <a:picLocks noChangeAspect="1"/>
          </p:cNvPicPr>
          <p:nvPr/>
        </p:nvPicPr>
        <p:blipFill>
          <a:blip r:embed="rId2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25039" y="1758606"/>
            <a:ext cx="2848696" cy="25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6" name="Rectangle 675">
                <a:extLst>
                  <a:ext uri="{FF2B5EF4-FFF2-40B4-BE49-F238E27FC236}">
                    <a16:creationId xmlns:a16="http://schemas.microsoft.com/office/drawing/2014/main" xmlns="" id="{5295FB6C-85B1-4E60-A228-6B3B5B9B3606}"/>
                  </a:ext>
                </a:extLst>
              </p:cNvPr>
              <p:cNvSpPr/>
              <p:nvPr/>
            </p:nvSpPr>
            <p:spPr>
              <a:xfrm>
                <a:off x="7790400" y="3740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6" name="Rectangle 675">
                <a:extLst>
                  <a:ext uri="{FF2B5EF4-FFF2-40B4-BE49-F238E27FC236}">
                    <a16:creationId xmlns:a16="http://schemas.microsoft.com/office/drawing/2014/main" id="{5295FB6C-85B1-4E60-A228-6B3B5B9B36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740400"/>
                <a:ext cx="502920" cy="502920"/>
              </a:xfrm>
              <a:prstGeom prst="rect">
                <a:avLst/>
              </a:prstGeom>
              <a:blipFill>
                <a:blip r:embed="rId187"/>
                <a:stretch>
                  <a:fillRect l="-10714" r="-8333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7" name="Rectangle 676">
                <a:extLst>
                  <a:ext uri="{FF2B5EF4-FFF2-40B4-BE49-F238E27FC236}">
                    <a16:creationId xmlns:a16="http://schemas.microsoft.com/office/drawing/2014/main" xmlns="" id="{D91B21D6-50FB-438C-A704-E7CD643286D8}"/>
                  </a:ext>
                </a:extLst>
              </p:cNvPr>
              <p:cNvSpPr/>
              <p:nvPr/>
            </p:nvSpPr>
            <p:spPr>
              <a:xfrm>
                <a:off x="8294400" y="3740400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7" name="Rectangle 676">
                <a:extLst>
                  <a:ext uri="{FF2B5EF4-FFF2-40B4-BE49-F238E27FC236}">
                    <a16:creationId xmlns:a16="http://schemas.microsoft.com/office/drawing/2014/main" id="{D91B21D6-50FB-438C-A704-E7CD643286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740400"/>
                <a:ext cx="502920" cy="502920"/>
              </a:xfrm>
              <a:prstGeom prst="rect">
                <a:avLst/>
              </a:prstGeom>
              <a:blipFill>
                <a:blip r:embed="rId18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8" name="Rectangle 677">
                <a:extLst>
                  <a:ext uri="{FF2B5EF4-FFF2-40B4-BE49-F238E27FC236}">
                    <a16:creationId xmlns:a16="http://schemas.microsoft.com/office/drawing/2014/main" xmlns="" id="{8DE22560-B9BE-4C64-B5D3-E5AB4B2155E2}"/>
                  </a:ext>
                </a:extLst>
              </p:cNvPr>
              <p:cNvSpPr/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8" name="Rectangle 677">
                <a:extLst>
                  <a:ext uri="{FF2B5EF4-FFF2-40B4-BE49-F238E27FC236}">
                    <a16:creationId xmlns:a16="http://schemas.microsoft.com/office/drawing/2014/main" id="{8DE22560-B9BE-4C64-B5D3-E5AB4B2155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blipFill>
                <a:blip r:embed="rId189"/>
                <a:stretch>
                  <a:fillRect l="-10714" r="-8333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9" name="Rectangle 678">
                <a:extLst>
                  <a:ext uri="{FF2B5EF4-FFF2-40B4-BE49-F238E27FC236}">
                    <a16:creationId xmlns:a16="http://schemas.microsoft.com/office/drawing/2014/main" xmlns="" id="{3B5A55FA-2580-4FE2-8514-7B4A5A0402F2}"/>
                  </a:ext>
                </a:extLst>
              </p:cNvPr>
              <p:cNvSpPr/>
              <p:nvPr/>
            </p:nvSpPr>
            <p:spPr>
              <a:xfrm>
                <a:off x="8294400" y="4244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9" name="Rectangle 678">
                <a:extLst>
                  <a:ext uri="{FF2B5EF4-FFF2-40B4-BE49-F238E27FC236}">
                    <a16:creationId xmlns:a16="http://schemas.microsoft.com/office/drawing/2014/main" id="{3B5A55FA-2580-4FE2-8514-7B4A5A0402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4244400"/>
                <a:ext cx="502920" cy="502920"/>
              </a:xfrm>
              <a:prstGeom prst="rect">
                <a:avLst/>
              </a:prstGeom>
              <a:blipFill>
                <a:blip r:embed="rId19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0" name="Rectangle 679">
                <a:extLst>
                  <a:ext uri="{FF2B5EF4-FFF2-40B4-BE49-F238E27FC236}">
                    <a16:creationId xmlns:a16="http://schemas.microsoft.com/office/drawing/2014/main" xmlns="" id="{989DBEA0-8CBD-4766-8DDE-7F27E1467E2E}"/>
                  </a:ext>
                </a:extLst>
              </p:cNvPr>
              <p:cNvSpPr/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0" name="Rectangle 679">
                <a:extLst>
                  <a:ext uri="{FF2B5EF4-FFF2-40B4-BE49-F238E27FC236}">
                    <a16:creationId xmlns:a16="http://schemas.microsoft.com/office/drawing/2014/main" id="{989DBEA0-8CBD-4766-8DDE-7F27E1467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blipFill>
                <a:blip r:embed="rId191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1" name="Rectangle 680">
                <a:extLst>
                  <a:ext uri="{FF2B5EF4-FFF2-40B4-BE49-F238E27FC236}">
                    <a16:creationId xmlns:a16="http://schemas.microsoft.com/office/drawing/2014/main" xmlns="" id="{D3F3E8EB-2D6B-42C4-A97F-B0F3B95B9A69}"/>
                  </a:ext>
                </a:extLst>
              </p:cNvPr>
              <p:cNvSpPr/>
              <p:nvPr/>
            </p:nvSpPr>
            <p:spPr>
              <a:xfrm>
                <a:off x="9806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1" name="Rectangle 680">
                <a:extLst>
                  <a:ext uri="{FF2B5EF4-FFF2-40B4-BE49-F238E27FC236}">
                    <a16:creationId xmlns:a16="http://schemas.microsoft.com/office/drawing/2014/main" id="{D3F3E8EB-2D6B-42C4-A97F-B0F3B95B9A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3236400"/>
                <a:ext cx="502920" cy="502920"/>
              </a:xfrm>
              <a:prstGeom prst="rect">
                <a:avLst/>
              </a:prstGeom>
              <a:blipFill>
                <a:blip r:embed="rId192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2" name="Rectangle 681">
                <a:extLst>
                  <a:ext uri="{FF2B5EF4-FFF2-40B4-BE49-F238E27FC236}">
                    <a16:creationId xmlns:a16="http://schemas.microsoft.com/office/drawing/2014/main" xmlns="" id="{07830A53-545E-445E-83A2-B16EBA91352F}"/>
                  </a:ext>
                </a:extLst>
              </p:cNvPr>
              <p:cNvSpPr/>
              <p:nvPr/>
            </p:nvSpPr>
            <p:spPr>
              <a:xfrm>
                <a:off x="10310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2" name="Rectangle 681">
                <a:extLst>
                  <a:ext uri="{FF2B5EF4-FFF2-40B4-BE49-F238E27FC236}">
                    <a16:creationId xmlns:a16="http://schemas.microsoft.com/office/drawing/2014/main" id="{07830A53-545E-445E-83A2-B16EBA913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3236400"/>
                <a:ext cx="502920" cy="502920"/>
              </a:xfrm>
              <a:prstGeom prst="rect">
                <a:avLst/>
              </a:prstGeom>
              <a:blipFill>
                <a:blip r:embed="rId193"/>
                <a:stretch>
                  <a:fillRect l="-8235" r="-4706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3" name="Rectangle 682">
                <a:extLst>
                  <a:ext uri="{FF2B5EF4-FFF2-40B4-BE49-F238E27FC236}">
                    <a16:creationId xmlns:a16="http://schemas.microsoft.com/office/drawing/2014/main" xmlns="" id="{54790152-5D6B-4CAF-B507-319EF729D4DE}"/>
                  </a:ext>
                </a:extLst>
              </p:cNvPr>
              <p:cNvSpPr/>
              <p:nvPr/>
            </p:nvSpPr>
            <p:spPr>
              <a:xfrm>
                <a:off x="8798400" y="3740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3" name="Rectangle 682">
                <a:extLst>
                  <a:ext uri="{FF2B5EF4-FFF2-40B4-BE49-F238E27FC236}">
                    <a16:creationId xmlns:a16="http://schemas.microsoft.com/office/drawing/2014/main" id="{54790152-5D6B-4CAF-B507-319EF729D4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740400"/>
                <a:ext cx="502920" cy="502920"/>
              </a:xfrm>
              <a:prstGeom prst="rect">
                <a:avLst/>
              </a:prstGeom>
              <a:blipFill>
                <a:blip r:embed="rId19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4" name="Rectangle 683">
                <a:extLst>
                  <a:ext uri="{FF2B5EF4-FFF2-40B4-BE49-F238E27FC236}">
                    <a16:creationId xmlns:a16="http://schemas.microsoft.com/office/drawing/2014/main" xmlns="" id="{B180DF31-96BD-4C9A-815F-94D653D6F899}"/>
                  </a:ext>
                </a:extLst>
              </p:cNvPr>
              <p:cNvSpPr/>
              <p:nvPr/>
            </p:nvSpPr>
            <p:spPr>
              <a:xfrm>
                <a:off x="9302400" y="3740400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84" name="Rectangle 683">
                <a:extLst>
                  <a:ext uri="{FF2B5EF4-FFF2-40B4-BE49-F238E27FC236}">
                    <a16:creationId xmlns:a16="http://schemas.microsoft.com/office/drawing/2014/main" id="{B180DF31-96BD-4C9A-815F-94D653D6F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740400"/>
                <a:ext cx="502920" cy="502920"/>
              </a:xfrm>
              <a:prstGeom prst="rect">
                <a:avLst/>
              </a:prstGeom>
              <a:blipFill>
                <a:blip r:embed="rId195"/>
                <a:stretch>
                  <a:fillRect l="-3571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5" name="Rectangle 684">
                <a:extLst>
                  <a:ext uri="{FF2B5EF4-FFF2-40B4-BE49-F238E27FC236}">
                    <a16:creationId xmlns:a16="http://schemas.microsoft.com/office/drawing/2014/main" xmlns="" id="{AC1961DB-358C-4616-836C-2F83795A2C2F}"/>
                  </a:ext>
                </a:extLst>
              </p:cNvPr>
              <p:cNvSpPr/>
              <p:nvPr/>
            </p:nvSpPr>
            <p:spPr>
              <a:xfrm>
                <a:off x="9806400" y="3740400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5" name="Rectangle 684">
                <a:extLst>
                  <a:ext uri="{FF2B5EF4-FFF2-40B4-BE49-F238E27FC236}">
                    <a16:creationId xmlns:a16="http://schemas.microsoft.com/office/drawing/2014/main" id="{AC1961DB-358C-4616-836C-2F83795A2C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3740400"/>
                <a:ext cx="502920" cy="502920"/>
              </a:xfrm>
              <a:prstGeom prst="rect">
                <a:avLst/>
              </a:prstGeom>
              <a:blipFill>
                <a:blip r:embed="rId196"/>
                <a:stretch>
                  <a:fillRect l="-4762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6" name="Rectangle 685">
                <a:extLst>
                  <a:ext uri="{FF2B5EF4-FFF2-40B4-BE49-F238E27FC236}">
                    <a16:creationId xmlns:a16="http://schemas.microsoft.com/office/drawing/2014/main" xmlns="" id="{A84678A1-0C70-49A5-832D-4FF7FD76990B}"/>
                  </a:ext>
                </a:extLst>
              </p:cNvPr>
              <p:cNvSpPr/>
              <p:nvPr/>
            </p:nvSpPr>
            <p:spPr>
              <a:xfrm>
                <a:off x="10310400" y="3740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86" name="Rectangle 685">
                <a:extLst>
                  <a:ext uri="{FF2B5EF4-FFF2-40B4-BE49-F238E27FC236}">
                    <a16:creationId xmlns:a16="http://schemas.microsoft.com/office/drawing/2014/main" id="{A84678A1-0C70-49A5-832D-4FF7FD7699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3740400"/>
                <a:ext cx="502920" cy="502920"/>
              </a:xfrm>
              <a:prstGeom prst="rect">
                <a:avLst/>
              </a:prstGeom>
              <a:blipFill>
                <a:blip r:embed="rId19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7" name="Rectangle 686">
                <a:extLst>
                  <a:ext uri="{FF2B5EF4-FFF2-40B4-BE49-F238E27FC236}">
                    <a16:creationId xmlns:a16="http://schemas.microsoft.com/office/drawing/2014/main" xmlns="" id="{204A715A-FE51-4A8B-9667-5C5B66E6C0AB}"/>
                  </a:ext>
                </a:extLst>
              </p:cNvPr>
              <p:cNvSpPr/>
              <p:nvPr/>
            </p:nvSpPr>
            <p:spPr>
              <a:xfrm>
                <a:off x="8798400" y="4244400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7" name="Rectangle 686">
                <a:extLst>
                  <a:ext uri="{FF2B5EF4-FFF2-40B4-BE49-F238E27FC236}">
                    <a16:creationId xmlns:a16="http://schemas.microsoft.com/office/drawing/2014/main" id="{204A715A-FE51-4A8B-9667-5C5B66E6C0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4244400"/>
                <a:ext cx="502920" cy="502920"/>
              </a:xfrm>
              <a:prstGeom prst="rect">
                <a:avLst/>
              </a:prstGeom>
              <a:blipFill>
                <a:blip r:embed="rId19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8" name="Rectangle 687">
                <a:extLst>
                  <a:ext uri="{FF2B5EF4-FFF2-40B4-BE49-F238E27FC236}">
                    <a16:creationId xmlns:a16="http://schemas.microsoft.com/office/drawing/2014/main" xmlns="" id="{4E4C24AE-4385-43C8-80A2-059104D735B2}"/>
                  </a:ext>
                </a:extLst>
              </p:cNvPr>
              <p:cNvSpPr/>
              <p:nvPr/>
            </p:nvSpPr>
            <p:spPr>
              <a:xfrm>
                <a:off x="7790400" y="42444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8" name="Rectangle 687">
                <a:extLst>
                  <a:ext uri="{FF2B5EF4-FFF2-40B4-BE49-F238E27FC236}">
                    <a16:creationId xmlns:a16="http://schemas.microsoft.com/office/drawing/2014/main" id="{4E4C24AE-4385-43C8-80A2-059104D735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4244400"/>
                <a:ext cx="502920" cy="502920"/>
              </a:xfrm>
              <a:prstGeom prst="rect">
                <a:avLst/>
              </a:prstGeom>
              <a:blipFill>
                <a:blip r:embed="rId199"/>
                <a:stretch>
                  <a:fillRect l="-10714" r="-952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9" name="Rectangle 688">
                <a:extLst>
                  <a:ext uri="{FF2B5EF4-FFF2-40B4-BE49-F238E27FC236}">
                    <a16:creationId xmlns:a16="http://schemas.microsoft.com/office/drawing/2014/main" xmlns="" id="{B030BFE3-C210-4515-8FB1-7058B1E9DF2E}"/>
                  </a:ext>
                </a:extLst>
              </p:cNvPr>
              <p:cNvSpPr/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9" name="Rectangle 688">
                <a:extLst>
                  <a:ext uri="{FF2B5EF4-FFF2-40B4-BE49-F238E27FC236}">
                    <a16:creationId xmlns:a16="http://schemas.microsoft.com/office/drawing/2014/main" id="{B030BFE3-C210-4515-8FB1-7058B1E9DF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blipFill>
                <a:blip r:embed="rId200"/>
                <a:stretch>
                  <a:fillRect l="-10588" r="-941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0" name="Rectangle 689">
                <a:extLst>
                  <a:ext uri="{FF2B5EF4-FFF2-40B4-BE49-F238E27FC236}">
                    <a16:creationId xmlns:a16="http://schemas.microsoft.com/office/drawing/2014/main" xmlns="" id="{FD9D919D-812B-46C4-BEF7-7906A203A6DD}"/>
                  </a:ext>
                </a:extLst>
              </p:cNvPr>
              <p:cNvSpPr/>
              <p:nvPr/>
            </p:nvSpPr>
            <p:spPr>
              <a:xfrm>
                <a:off x="9302400" y="4244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90" name="Rectangle 689">
                <a:extLst>
                  <a:ext uri="{FF2B5EF4-FFF2-40B4-BE49-F238E27FC236}">
                    <a16:creationId xmlns:a16="http://schemas.microsoft.com/office/drawing/2014/main" id="{FD9D919D-812B-46C4-BEF7-7906A203A6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4244400"/>
                <a:ext cx="502920" cy="502920"/>
              </a:xfrm>
              <a:prstGeom prst="rect">
                <a:avLst/>
              </a:prstGeom>
              <a:blipFill>
                <a:blip r:embed="rId20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1" name="Rectangle 690">
                <a:extLst>
                  <a:ext uri="{FF2B5EF4-FFF2-40B4-BE49-F238E27FC236}">
                    <a16:creationId xmlns:a16="http://schemas.microsoft.com/office/drawing/2014/main" xmlns="" id="{33603931-103E-4956-A94E-9339B9B91B70}"/>
                  </a:ext>
                </a:extLst>
              </p:cNvPr>
              <p:cNvSpPr/>
              <p:nvPr/>
            </p:nvSpPr>
            <p:spPr>
              <a:xfrm>
                <a:off x="9806400" y="4244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1" name="Rectangle 690">
                <a:extLst>
                  <a:ext uri="{FF2B5EF4-FFF2-40B4-BE49-F238E27FC236}">
                    <a16:creationId xmlns:a16="http://schemas.microsoft.com/office/drawing/2014/main" id="{33603931-103E-4956-A94E-9339B9B91B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4244400"/>
                <a:ext cx="502920" cy="502920"/>
              </a:xfrm>
              <a:prstGeom prst="rect">
                <a:avLst/>
              </a:prstGeom>
              <a:blipFill>
                <a:blip r:embed="rId20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2" name="Rectangle 691">
                <a:extLst>
                  <a:ext uri="{FF2B5EF4-FFF2-40B4-BE49-F238E27FC236}">
                    <a16:creationId xmlns:a16="http://schemas.microsoft.com/office/drawing/2014/main" xmlns="" id="{E1E26671-0076-4535-888C-6907DA5F6110}"/>
                  </a:ext>
                </a:extLst>
              </p:cNvPr>
              <p:cNvSpPr/>
              <p:nvPr/>
            </p:nvSpPr>
            <p:spPr>
              <a:xfrm>
                <a:off x="10310400" y="4244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92" name="Rectangle 691">
                <a:extLst>
                  <a:ext uri="{FF2B5EF4-FFF2-40B4-BE49-F238E27FC236}">
                    <a16:creationId xmlns:a16="http://schemas.microsoft.com/office/drawing/2014/main" id="{E1E26671-0076-4535-888C-6907DA5F61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4244400"/>
                <a:ext cx="502920" cy="502920"/>
              </a:xfrm>
              <a:prstGeom prst="rect">
                <a:avLst/>
              </a:prstGeom>
              <a:blipFill>
                <a:blip r:embed="rId20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3" name="Left Brace 692">
            <a:extLst>
              <a:ext uri="{FF2B5EF4-FFF2-40B4-BE49-F238E27FC236}">
                <a16:creationId xmlns:a16="http://schemas.microsoft.com/office/drawing/2014/main" xmlns="" id="{C6072B94-CE81-4168-A5C6-E6955F944A88}"/>
              </a:ext>
            </a:extLst>
          </p:cNvPr>
          <p:cNvSpPr/>
          <p:nvPr/>
        </p:nvSpPr>
        <p:spPr>
          <a:xfrm rot="5400000">
            <a:off x="8695718" y="2623305"/>
            <a:ext cx="199421" cy="99104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4" name="Rectangle 693">
                <a:extLst>
                  <a:ext uri="{FF2B5EF4-FFF2-40B4-BE49-F238E27FC236}">
                    <a16:creationId xmlns:a16="http://schemas.microsoft.com/office/drawing/2014/main" xmlns="" id="{D481125E-F21F-4147-A28D-0E6C8D6B8B1B}"/>
                  </a:ext>
                </a:extLst>
              </p:cNvPr>
              <p:cNvSpPr/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4" name="Rectangle 693">
                <a:extLst>
                  <a:ext uri="{FF2B5EF4-FFF2-40B4-BE49-F238E27FC236}">
                    <a16:creationId xmlns:a16="http://schemas.microsoft.com/office/drawing/2014/main" id="{D481125E-F21F-4147-A28D-0E6C8D6B8B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blipFill>
                <a:blip r:embed="rId204"/>
                <a:stretch>
                  <a:fillRect l="-43333" t="-7895" r="-36667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5" name="Left Brace 694">
            <a:extLst>
              <a:ext uri="{FF2B5EF4-FFF2-40B4-BE49-F238E27FC236}">
                <a16:creationId xmlns:a16="http://schemas.microsoft.com/office/drawing/2014/main" xmlns="" id="{E6888F61-101B-45AE-B488-A35700E9E92F}"/>
              </a:ext>
            </a:extLst>
          </p:cNvPr>
          <p:cNvSpPr/>
          <p:nvPr/>
        </p:nvSpPr>
        <p:spPr>
          <a:xfrm rot="5400000">
            <a:off x="9955192" y="2367316"/>
            <a:ext cx="199422" cy="150303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" name="Rectangle 695">
                <a:extLst>
                  <a:ext uri="{FF2B5EF4-FFF2-40B4-BE49-F238E27FC236}">
                    <a16:creationId xmlns:a16="http://schemas.microsoft.com/office/drawing/2014/main" xmlns="" id="{FF02FE5B-77F5-40D2-8901-B64356CEA3AF}"/>
                  </a:ext>
                </a:extLst>
              </p:cNvPr>
              <p:cNvSpPr/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6" name="Rectangle 695">
                <a:extLst>
                  <a:ext uri="{FF2B5EF4-FFF2-40B4-BE49-F238E27FC236}">
                    <a16:creationId xmlns:a16="http://schemas.microsoft.com/office/drawing/2014/main" id="{FF02FE5B-77F5-40D2-8901-B64356CEA3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blipFill>
                <a:blip r:embed="rId205"/>
                <a:stretch>
                  <a:fillRect l="-13043" t="-7895" r="-6522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7" name="Rectangle 696">
                <a:extLst>
                  <a:ext uri="{FF2B5EF4-FFF2-40B4-BE49-F238E27FC236}">
                    <a16:creationId xmlns:a16="http://schemas.microsoft.com/office/drawing/2014/main" xmlns="" id="{50E07BA5-2BB6-42A7-9029-E2A0B3C7A311}"/>
                  </a:ext>
                </a:extLst>
              </p:cNvPr>
              <p:cNvSpPr/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7" name="Rectangle 696">
                <a:extLst>
                  <a:ext uri="{FF2B5EF4-FFF2-40B4-BE49-F238E27FC236}">
                    <a16:creationId xmlns:a16="http://schemas.microsoft.com/office/drawing/2014/main" id="{50E07BA5-2BB6-42A7-9029-E2A0B3C7A3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blipFill>
                <a:blip r:embed="rId20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8" name="Rectangle 697">
                <a:extLst>
                  <a:ext uri="{FF2B5EF4-FFF2-40B4-BE49-F238E27FC236}">
                    <a16:creationId xmlns:a16="http://schemas.microsoft.com/office/drawing/2014/main" xmlns="" id="{90AA0C1F-1602-4C55-9E81-EA32C5188095}"/>
                  </a:ext>
                </a:extLst>
              </p:cNvPr>
              <p:cNvSpPr/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from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8" name="Rectangle 697">
                <a:extLst>
                  <a:ext uri="{FF2B5EF4-FFF2-40B4-BE49-F238E27FC236}">
                    <a16:creationId xmlns:a16="http://schemas.microsoft.com/office/drawing/2014/main" id="{90AA0C1F-1602-4C55-9E81-EA32C5188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blipFill>
                <a:blip r:embed="rId20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9" name="Rectangle 698">
                <a:extLst>
                  <a:ext uri="{FF2B5EF4-FFF2-40B4-BE49-F238E27FC236}">
                    <a16:creationId xmlns:a16="http://schemas.microsoft.com/office/drawing/2014/main" xmlns="" id="{8A164D08-CE2A-4AA9-98B9-B63AB60185DD}"/>
                  </a:ext>
                </a:extLst>
              </p:cNvPr>
              <p:cNvSpPr/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9" name="Rectangle 698">
                <a:extLst>
                  <a:ext uri="{FF2B5EF4-FFF2-40B4-BE49-F238E27FC236}">
                    <a16:creationId xmlns:a16="http://schemas.microsoft.com/office/drawing/2014/main" id="{8A164D08-CE2A-4AA9-98B9-B63AB60185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blipFill>
                <a:blip r:embed="rId20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0" name="Straight Connector 699">
            <a:extLst>
              <a:ext uri="{FF2B5EF4-FFF2-40B4-BE49-F238E27FC236}">
                <a16:creationId xmlns:a16="http://schemas.microsoft.com/office/drawing/2014/main" xmlns="" id="{405F4515-AEDA-4680-B942-D9304AF15CBC}"/>
              </a:ext>
            </a:extLst>
          </p:cNvPr>
          <p:cNvCxnSpPr/>
          <p:nvPr/>
        </p:nvCxnSpPr>
        <p:spPr>
          <a:xfrm>
            <a:off x="7793575" y="3234442"/>
            <a:ext cx="509409" cy="508919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1" name="Rectangle 700">
                <a:extLst>
                  <a:ext uri="{FF2B5EF4-FFF2-40B4-BE49-F238E27FC236}">
                    <a16:creationId xmlns:a16="http://schemas.microsoft.com/office/drawing/2014/main" xmlns="" id="{071E08B6-A5CF-498C-9F56-47FD750E2BE5}"/>
                  </a:ext>
                </a:extLst>
              </p:cNvPr>
              <p:cNvSpPr/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01" name="Rectangle 700">
                <a:extLst>
                  <a:ext uri="{FF2B5EF4-FFF2-40B4-BE49-F238E27FC236}">
                    <a16:creationId xmlns:a16="http://schemas.microsoft.com/office/drawing/2014/main" id="{071E08B6-A5CF-498C-9F56-47FD750E2B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blipFill>
                <a:blip r:embed="rId20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2" name="Rectangle 701">
                <a:extLst>
                  <a:ext uri="{FF2B5EF4-FFF2-40B4-BE49-F238E27FC236}">
                    <a16:creationId xmlns:a16="http://schemas.microsoft.com/office/drawing/2014/main" xmlns="" id="{35903931-AB64-477E-A2EF-4451F7D81A6A}"/>
                  </a:ext>
                </a:extLst>
              </p:cNvPr>
              <p:cNvSpPr/>
              <p:nvPr/>
            </p:nvSpPr>
            <p:spPr>
              <a:xfrm>
                <a:off x="7793305" y="1161517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2" name="Rectangle 701">
                <a:extLst>
                  <a:ext uri="{FF2B5EF4-FFF2-40B4-BE49-F238E27FC236}">
                    <a16:creationId xmlns:a16="http://schemas.microsoft.com/office/drawing/2014/main" id="{35903931-AB64-477E-A2EF-4451F7D81A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305" y="1161517"/>
                <a:ext cx="502920" cy="502920"/>
              </a:xfrm>
              <a:prstGeom prst="rect">
                <a:avLst/>
              </a:prstGeom>
              <a:blipFill>
                <a:blip r:embed="rId127"/>
                <a:stretch>
                  <a:fillRect l="-9412" r="-823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3" name="Rectangle 702">
                <a:extLst>
                  <a:ext uri="{FF2B5EF4-FFF2-40B4-BE49-F238E27FC236}">
                    <a16:creationId xmlns:a16="http://schemas.microsoft.com/office/drawing/2014/main" xmlns="" id="{1DF74C6B-6529-4F83-A657-F898B9486DDD}"/>
                  </a:ext>
                </a:extLst>
              </p:cNvPr>
              <p:cNvSpPr/>
              <p:nvPr/>
            </p:nvSpPr>
            <p:spPr>
              <a:xfrm>
                <a:off x="8798791" y="116283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3" name="Rectangle 702">
                <a:extLst>
                  <a:ext uri="{FF2B5EF4-FFF2-40B4-BE49-F238E27FC236}">
                    <a16:creationId xmlns:a16="http://schemas.microsoft.com/office/drawing/2014/main" id="{1DF74C6B-6529-4F83-A657-F898B9486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791" y="1162830"/>
                <a:ext cx="502920" cy="502920"/>
              </a:xfrm>
              <a:prstGeom prst="rect">
                <a:avLst/>
              </a:prstGeom>
              <a:blipFill>
                <a:blip r:embed="rId210"/>
                <a:stretch>
                  <a:fillRect l="-9412" r="-823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4" name="Rectangle 703">
                <a:extLst>
                  <a:ext uri="{FF2B5EF4-FFF2-40B4-BE49-F238E27FC236}">
                    <a16:creationId xmlns:a16="http://schemas.microsoft.com/office/drawing/2014/main" xmlns="" id="{48694454-2DBA-40C1-BA95-D71575826B52}"/>
                  </a:ext>
                </a:extLst>
              </p:cNvPr>
              <p:cNvSpPr/>
              <p:nvPr/>
            </p:nvSpPr>
            <p:spPr>
              <a:xfrm>
                <a:off x="9300076" y="1162533"/>
                <a:ext cx="661921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4" name="Rectangle 703">
                <a:extLst>
                  <a:ext uri="{FF2B5EF4-FFF2-40B4-BE49-F238E27FC236}">
                    <a16:creationId xmlns:a16="http://schemas.microsoft.com/office/drawing/2014/main" id="{48694454-2DBA-40C1-BA95-D71575826B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076" y="1162533"/>
                <a:ext cx="661921" cy="502920"/>
              </a:xfrm>
              <a:prstGeom prst="rect">
                <a:avLst/>
              </a:prstGeom>
              <a:blipFill>
                <a:blip r:embed="rId2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5" name="Rectangle 704">
                <a:extLst>
                  <a:ext uri="{FF2B5EF4-FFF2-40B4-BE49-F238E27FC236}">
                    <a16:creationId xmlns:a16="http://schemas.microsoft.com/office/drawing/2014/main" xmlns="" id="{9F36F6B3-7D42-453D-BD7D-292C228313D1}"/>
                  </a:ext>
                </a:extLst>
              </p:cNvPr>
              <p:cNvSpPr/>
              <p:nvPr/>
            </p:nvSpPr>
            <p:spPr>
              <a:xfrm>
                <a:off x="9962476" y="1162149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5" name="Rectangle 704">
                <a:extLst>
                  <a:ext uri="{FF2B5EF4-FFF2-40B4-BE49-F238E27FC236}">
                    <a16:creationId xmlns:a16="http://schemas.microsoft.com/office/drawing/2014/main" id="{9F36F6B3-7D42-453D-BD7D-292C228313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476" y="1162149"/>
                <a:ext cx="502920" cy="502920"/>
              </a:xfrm>
              <a:prstGeom prst="rect">
                <a:avLst/>
              </a:prstGeom>
              <a:blipFill>
                <a:blip r:embed="rId212"/>
                <a:stretch>
                  <a:fillRect l="-9412" r="-941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6" name="Rectangle 705">
                <a:extLst>
                  <a:ext uri="{FF2B5EF4-FFF2-40B4-BE49-F238E27FC236}">
                    <a16:creationId xmlns:a16="http://schemas.microsoft.com/office/drawing/2014/main" xmlns="" id="{9E8FCA6E-3BA9-4D82-BDEE-54261D4F210E}"/>
                  </a:ext>
                </a:extLst>
              </p:cNvPr>
              <p:cNvSpPr/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06" name="Rectangle 705">
                <a:extLst>
                  <a:ext uri="{FF2B5EF4-FFF2-40B4-BE49-F238E27FC236}">
                    <a16:creationId xmlns:a16="http://schemas.microsoft.com/office/drawing/2014/main" id="{9E8FCA6E-3BA9-4D82-BDEE-54261D4F21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blipFill>
                <a:blip r:embed="rId2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7" name="Rectangle 706">
                <a:extLst>
                  <a:ext uri="{FF2B5EF4-FFF2-40B4-BE49-F238E27FC236}">
                    <a16:creationId xmlns:a16="http://schemas.microsoft.com/office/drawing/2014/main" xmlns="" id="{3ED7DDE4-36D3-4D88-AB26-7450962AA75C}"/>
                  </a:ext>
                </a:extLst>
              </p:cNvPr>
              <p:cNvSpPr/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07" name="Rectangle 706">
                <a:extLst>
                  <a:ext uri="{FF2B5EF4-FFF2-40B4-BE49-F238E27FC236}">
                    <a16:creationId xmlns:a16="http://schemas.microsoft.com/office/drawing/2014/main" id="{3ED7DDE4-36D3-4D88-AB26-7450962AA7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blipFill>
                <a:blip r:embed="rId2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8" name="Rectangle 707">
                <a:extLst>
                  <a:ext uri="{FF2B5EF4-FFF2-40B4-BE49-F238E27FC236}">
                    <a16:creationId xmlns:a16="http://schemas.microsoft.com/office/drawing/2014/main" xmlns="" id="{8F66518F-EA95-400B-99F5-604BAB1B0079}"/>
                  </a:ext>
                </a:extLst>
              </p:cNvPr>
              <p:cNvSpPr/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8" name="Rectangle 707">
                <a:extLst>
                  <a:ext uri="{FF2B5EF4-FFF2-40B4-BE49-F238E27FC236}">
                    <a16:creationId xmlns:a16="http://schemas.microsoft.com/office/drawing/2014/main" id="{8F66518F-EA95-400B-99F5-604BAB1B00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blipFill>
                <a:blip r:embed="rId2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9" name="Rectangle 708">
                <a:extLst>
                  <a:ext uri="{FF2B5EF4-FFF2-40B4-BE49-F238E27FC236}">
                    <a16:creationId xmlns:a16="http://schemas.microsoft.com/office/drawing/2014/main" xmlns="" id="{516CE6E5-3973-4713-9EFC-A3157A9109F1}"/>
                  </a:ext>
                </a:extLst>
              </p:cNvPr>
              <p:cNvSpPr/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09" name="Rectangle 708">
                <a:extLst>
                  <a:ext uri="{FF2B5EF4-FFF2-40B4-BE49-F238E27FC236}">
                    <a16:creationId xmlns:a16="http://schemas.microsoft.com/office/drawing/2014/main" id="{516CE6E5-3973-4713-9EFC-A3157A910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blipFill>
                <a:blip r:embed="rId2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0" name="Rectangle 709">
                <a:extLst>
                  <a:ext uri="{FF2B5EF4-FFF2-40B4-BE49-F238E27FC236}">
                    <a16:creationId xmlns:a16="http://schemas.microsoft.com/office/drawing/2014/main" xmlns="" id="{C2D342F6-1716-43DE-8035-12322E228D6B}"/>
                  </a:ext>
                </a:extLst>
              </p:cNvPr>
              <p:cNvSpPr/>
              <p:nvPr/>
            </p:nvSpPr>
            <p:spPr>
              <a:xfrm>
                <a:off x="8296642" y="116256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10" name="Rectangle 709">
                <a:extLst>
                  <a:ext uri="{FF2B5EF4-FFF2-40B4-BE49-F238E27FC236}">
                    <a16:creationId xmlns:a16="http://schemas.microsoft.com/office/drawing/2014/main" id="{C2D342F6-1716-43DE-8035-12322E228D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642" y="1162568"/>
                <a:ext cx="502920" cy="502920"/>
              </a:xfrm>
              <a:prstGeom prst="rect">
                <a:avLst/>
              </a:prstGeom>
              <a:blipFill>
                <a:blip r:embed="rId217"/>
                <a:stretch>
                  <a:fillRect l="-10714" r="-952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1" name="Rectangle 710">
                <a:extLst>
                  <a:ext uri="{FF2B5EF4-FFF2-40B4-BE49-F238E27FC236}">
                    <a16:creationId xmlns:a16="http://schemas.microsoft.com/office/drawing/2014/main" xmlns="" id="{93828166-2063-4B9E-822D-552871067E21}"/>
                  </a:ext>
                </a:extLst>
              </p:cNvPr>
              <p:cNvSpPr/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1" name="Rectangle 710">
                <a:extLst>
                  <a:ext uri="{FF2B5EF4-FFF2-40B4-BE49-F238E27FC236}">
                    <a16:creationId xmlns:a16="http://schemas.microsoft.com/office/drawing/2014/main" id="{93828166-2063-4B9E-822D-552871067E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  <a:blipFill>
                <a:blip r:embed="rId218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2" name="Rectangle 711">
                <a:extLst>
                  <a:ext uri="{FF2B5EF4-FFF2-40B4-BE49-F238E27FC236}">
                    <a16:creationId xmlns:a16="http://schemas.microsoft.com/office/drawing/2014/main" xmlns="" id="{B6ADBE09-8BBE-4048-813F-0251FC68F6B0}"/>
                  </a:ext>
                </a:extLst>
              </p:cNvPr>
              <p:cNvSpPr/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2" name="Rectangle 711">
                <a:extLst>
                  <a:ext uri="{FF2B5EF4-FFF2-40B4-BE49-F238E27FC236}">
                    <a16:creationId xmlns:a16="http://schemas.microsoft.com/office/drawing/2014/main" id="{B6ADBE09-8BBE-4048-813F-0251FC68F6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  <a:blipFill>
                <a:blip r:embed="rId218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3" name="Rectangle 712">
                <a:extLst>
                  <a:ext uri="{FF2B5EF4-FFF2-40B4-BE49-F238E27FC236}">
                    <a16:creationId xmlns:a16="http://schemas.microsoft.com/office/drawing/2014/main" xmlns="" id="{E8437468-AE70-4244-96C8-5249C31263B6}"/>
                  </a:ext>
                </a:extLst>
              </p:cNvPr>
              <p:cNvSpPr/>
              <p:nvPr/>
            </p:nvSpPr>
            <p:spPr>
              <a:xfrm>
                <a:off x="6310565" y="2926268"/>
                <a:ext cx="442017" cy="453040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13" name="Rectangle 712">
                <a:extLst>
                  <a:ext uri="{FF2B5EF4-FFF2-40B4-BE49-F238E27FC236}">
                    <a16:creationId xmlns:a16="http://schemas.microsoft.com/office/drawing/2014/main" id="{E8437468-AE70-4244-96C8-5249C3126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565" y="2926268"/>
                <a:ext cx="442017" cy="453040"/>
              </a:xfrm>
              <a:prstGeom prst="rect">
                <a:avLst/>
              </a:prstGeom>
              <a:blipFill>
                <a:blip r:embed="rId229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4" name="Straight Arrow Connector 713">
            <a:extLst>
              <a:ext uri="{FF2B5EF4-FFF2-40B4-BE49-F238E27FC236}">
                <a16:creationId xmlns:a16="http://schemas.microsoft.com/office/drawing/2014/main" xmlns="" id="{7A68046E-091D-415D-AD24-A142E01E3C8C}"/>
              </a:ext>
            </a:extLst>
          </p:cNvPr>
          <p:cNvCxnSpPr>
            <a:cxnSpLocks/>
          </p:cNvCxnSpPr>
          <p:nvPr/>
        </p:nvCxnSpPr>
        <p:spPr>
          <a:xfrm flipH="1" flipV="1">
            <a:off x="1962088" y="6486039"/>
            <a:ext cx="221622" cy="29068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5" name="Straight Arrow Connector 714">
            <a:extLst>
              <a:ext uri="{FF2B5EF4-FFF2-40B4-BE49-F238E27FC236}">
                <a16:creationId xmlns:a16="http://schemas.microsoft.com/office/drawing/2014/main" xmlns="" id="{5E38C7B4-53E7-42B8-AD90-5CE36AC72F4B}"/>
              </a:ext>
            </a:extLst>
          </p:cNvPr>
          <p:cNvCxnSpPr>
            <a:cxnSpLocks/>
          </p:cNvCxnSpPr>
          <p:nvPr/>
        </p:nvCxnSpPr>
        <p:spPr>
          <a:xfrm flipH="1" flipV="1">
            <a:off x="1795796" y="2356928"/>
            <a:ext cx="227569" cy="25866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6" name="TextBox 715">
                <a:extLst>
                  <a:ext uri="{FF2B5EF4-FFF2-40B4-BE49-F238E27FC236}">
                    <a16:creationId xmlns:a16="http://schemas.microsoft.com/office/drawing/2014/main" xmlns="" id="{A8BFBCD5-1352-4478-94A5-7D00F47AA6AB}"/>
                  </a:ext>
                </a:extLst>
              </p:cNvPr>
              <p:cNvSpPr txBox="1"/>
              <p:nvPr/>
            </p:nvSpPr>
            <p:spPr>
              <a:xfrm>
                <a:off x="3579810" y="4985536"/>
                <a:ext cx="4350241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e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𝐴𝐶</m:t>
                          </m:r>
                        </m:e>
                      </m:d>
                    </m:oMath>
                  </m:oMathPara>
                </a14:m>
                <a:endParaRPr lang="en-US" sz="20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716" name="TextBox 715">
                <a:extLst>
                  <a:ext uri="{FF2B5EF4-FFF2-40B4-BE49-F238E27FC236}">
                    <a16:creationId xmlns:a16="http://schemas.microsoft.com/office/drawing/2014/main" id="{A8BFBCD5-1352-4478-94A5-7D00F47AA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810" y="4985536"/>
                <a:ext cx="4350241" cy="509178"/>
              </a:xfrm>
              <a:prstGeom prst="rect">
                <a:avLst/>
              </a:prstGeom>
              <a:blipFill>
                <a:blip r:embed="rId230"/>
                <a:stretch>
                  <a:fillRect r="-574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7" name="Straight Arrow Connector 716">
            <a:extLst>
              <a:ext uri="{FF2B5EF4-FFF2-40B4-BE49-F238E27FC236}">
                <a16:creationId xmlns:a16="http://schemas.microsoft.com/office/drawing/2014/main" xmlns="" id="{0C71D7A5-5784-40A8-A7AC-6629F2CE1670}"/>
              </a:ext>
            </a:extLst>
          </p:cNvPr>
          <p:cNvCxnSpPr>
            <a:cxnSpLocks/>
          </p:cNvCxnSpPr>
          <p:nvPr/>
        </p:nvCxnSpPr>
        <p:spPr>
          <a:xfrm flipH="1">
            <a:off x="5276868" y="3329218"/>
            <a:ext cx="964284" cy="158295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0498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4886920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</a:t>
            </a:r>
            <a:endParaRPr lang="en-IL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xmlns="" id="{CF7C9143-2529-44A9-8CB1-08D7076F0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What is it?</a:t>
            </a:r>
          </a:p>
          <a:p>
            <a:r>
              <a:rPr lang="en-US" dirty="0"/>
              <a:t>Calculation </a:t>
            </a:r>
          </a:p>
          <a:p>
            <a:r>
              <a:rPr lang="en-US" dirty="0"/>
              <a:t>HOP-HMM Adaptations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4828716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Probability- What is it?</a:t>
            </a:r>
            <a:endParaRPr lang="en-IL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FB36970B-B97C-4232-98D4-522E35C89573}"/>
              </a:ext>
            </a:extLst>
          </p:cNvPr>
          <p:cNvGrpSpPr/>
          <p:nvPr/>
        </p:nvGrpSpPr>
        <p:grpSpPr>
          <a:xfrm>
            <a:off x="424883" y="2130068"/>
            <a:ext cx="11132347" cy="301752"/>
            <a:chOff x="523205" y="2641345"/>
            <a:chExt cx="11132347" cy="3017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xmlns="" id="{9CCDF13B-3CAE-4B07-B7E7-41B0B7548F4E}"/>
                    </a:ext>
                  </a:extLst>
                </p:cNvPr>
                <p:cNvSpPr/>
                <p:nvPr/>
              </p:nvSpPr>
              <p:spPr>
                <a:xfrm>
                  <a:off x="2623082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9CCDF13B-3CAE-4B07-B7E7-41B0B7548F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3082" y="2641345"/>
                  <a:ext cx="301752" cy="301752"/>
                </a:xfrm>
                <a:prstGeom prst="rect">
                  <a:avLst/>
                </a:prstGeom>
                <a:blipFill>
                  <a:blip r:embed="rId2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xmlns="" id="{5EAF60E5-DE19-4DDD-B070-7A038D9CD195}"/>
                    </a:ext>
                  </a:extLst>
                </p:cNvPr>
                <p:cNvSpPr/>
                <p:nvPr/>
              </p:nvSpPr>
              <p:spPr>
                <a:xfrm>
                  <a:off x="2971394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5EAF60E5-DE19-4DDD-B070-7A038D9CD1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394" y="2641345"/>
                  <a:ext cx="301752" cy="301752"/>
                </a:xfrm>
                <a:prstGeom prst="rect">
                  <a:avLst/>
                </a:prstGeom>
                <a:blipFill>
                  <a:blip r:embed="rId3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xmlns="" id="{ED7F666F-4828-4ECB-9C5D-5EE354177DEF}"/>
                    </a:ext>
                  </a:extLst>
                </p:cNvPr>
                <p:cNvSpPr/>
                <p:nvPr/>
              </p:nvSpPr>
              <p:spPr>
                <a:xfrm>
                  <a:off x="3321376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ED7F666F-4828-4ECB-9C5D-5EE354177D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376" y="2641345"/>
                  <a:ext cx="301752" cy="301752"/>
                </a:xfrm>
                <a:prstGeom prst="rect">
                  <a:avLst/>
                </a:prstGeom>
                <a:blipFill>
                  <a:blip r:embed="rId4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xmlns="" id="{097765CA-ECCB-48C6-B8BF-C08037922523}"/>
                    </a:ext>
                  </a:extLst>
                </p:cNvPr>
                <p:cNvSpPr/>
                <p:nvPr/>
              </p:nvSpPr>
              <p:spPr>
                <a:xfrm>
                  <a:off x="3671572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97765CA-ECCB-48C6-B8BF-C080379225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1572" y="2641345"/>
                  <a:ext cx="301752" cy="301752"/>
                </a:xfrm>
                <a:prstGeom prst="rect">
                  <a:avLst/>
                </a:prstGeom>
                <a:blipFill>
                  <a:blip r:embed="rId5"/>
                  <a:stretch>
                    <a:fillRect l="-17308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xmlns="" id="{1F183E07-12F5-4E83-B609-91D745DDC9BE}"/>
                    </a:ext>
                  </a:extLst>
                </p:cNvPr>
                <p:cNvSpPr/>
                <p:nvPr/>
              </p:nvSpPr>
              <p:spPr>
                <a:xfrm>
                  <a:off x="4023053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1F183E07-12F5-4E83-B609-91D745DDC9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3053" y="2641345"/>
                  <a:ext cx="301752" cy="301752"/>
                </a:xfrm>
                <a:prstGeom prst="rect">
                  <a:avLst/>
                </a:prstGeom>
                <a:blipFill>
                  <a:blip r:embed="rId6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xmlns="" id="{32781B0A-F2FB-4E69-B309-4A0B233E474E}"/>
                    </a:ext>
                  </a:extLst>
                </p:cNvPr>
                <p:cNvSpPr/>
                <p:nvPr/>
              </p:nvSpPr>
              <p:spPr>
                <a:xfrm>
                  <a:off x="6112790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2781B0A-F2FB-4E69-B309-4A0B233E47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2790" y="2641345"/>
                  <a:ext cx="301752" cy="301752"/>
                </a:xfrm>
                <a:prstGeom prst="rect">
                  <a:avLst/>
                </a:prstGeom>
                <a:blipFill>
                  <a:blip r:embed="rId7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xmlns="" id="{10A12967-3F1E-46B3-B491-90B81FA347EB}"/>
                    </a:ext>
                  </a:extLst>
                </p:cNvPr>
                <p:cNvSpPr/>
                <p:nvPr/>
              </p:nvSpPr>
              <p:spPr>
                <a:xfrm>
                  <a:off x="6462804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0A12967-3F1E-46B3-B491-90B81FA347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2804" y="2641345"/>
                  <a:ext cx="301752" cy="301752"/>
                </a:xfrm>
                <a:prstGeom prst="rect">
                  <a:avLst/>
                </a:prstGeom>
                <a:blipFill>
                  <a:blip r:embed="rId8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xmlns="" id="{4663C34E-FE9F-4DCB-82DE-B2FFBE6AC06A}"/>
                    </a:ext>
                  </a:extLst>
                </p:cNvPr>
                <p:cNvSpPr/>
                <p:nvPr/>
              </p:nvSpPr>
              <p:spPr>
                <a:xfrm>
                  <a:off x="6811116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4663C34E-FE9F-4DCB-82DE-B2FFBE6AC0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116" y="2641345"/>
                  <a:ext cx="301752" cy="301752"/>
                </a:xfrm>
                <a:prstGeom prst="rect">
                  <a:avLst/>
                </a:prstGeom>
                <a:blipFill>
                  <a:blip r:embed="rId9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xmlns="" id="{99090B87-5946-43B1-8714-960CD84E0E72}"/>
                    </a:ext>
                  </a:extLst>
                </p:cNvPr>
                <p:cNvSpPr/>
                <p:nvPr/>
              </p:nvSpPr>
              <p:spPr>
                <a:xfrm>
                  <a:off x="7161098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99090B87-5946-43B1-8714-960CD84E0E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098" y="2641345"/>
                  <a:ext cx="301752" cy="301752"/>
                </a:xfrm>
                <a:prstGeom prst="rect">
                  <a:avLst/>
                </a:prstGeom>
                <a:blipFill>
                  <a:blip r:embed="rId10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xmlns="" id="{3FD3824B-6444-4474-A396-21A928BE5E2A}"/>
                    </a:ext>
                  </a:extLst>
                </p:cNvPr>
                <p:cNvSpPr/>
                <p:nvPr/>
              </p:nvSpPr>
              <p:spPr>
                <a:xfrm>
                  <a:off x="7511294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3FD3824B-6444-4474-A396-21A928BE5E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1294" y="2641345"/>
                  <a:ext cx="301752" cy="301752"/>
                </a:xfrm>
                <a:prstGeom prst="rect">
                  <a:avLst/>
                </a:prstGeom>
                <a:blipFill>
                  <a:blip r:embed="rId11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xmlns="" id="{E4F1DE9A-178F-404F-8F27-5AB5635CF630}"/>
                    </a:ext>
                  </a:extLst>
                </p:cNvPr>
                <p:cNvSpPr/>
                <p:nvPr/>
              </p:nvSpPr>
              <p:spPr>
                <a:xfrm>
                  <a:off x="7862775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E4F1DE9A-178F-404F-8F27-5AB5635CF6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2775" y="2641345"/>
                  <a:ext cx="301752" cy="301752"/>
                </a:xfrm>
                <a:prstGeom prst="rect">
                  <a:avLst/>
                </a:prstGeom>
                <a:blipFill>
                  <a:blip r:embed="rId12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xmlns="" id="{94AEB190-5D62-40BB-A8D6-4AD7800CB3CA}"/>
                    </a:ext>
                  </a:extLst>
                </p:cNvPr>
                <p:cNvSpPr/>
                <p:nvPr/>
              </p:nvSpPr>
              <p:spPr>
                <a:xfrm>
                  <a:off x="4367936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4AEB190-5D62-40BB-A8D6-4AD7800CB3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7936" y="2641345"/>
                  <a:ext cx="301752" cy="301752"/>
                </a:xfrm>
                <a:prstGeom prst="rect">
                  <a:avLst/>
                </a:prstGeom>
                <a:blipFill>
                  <a:blip r:embed="rId13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xmlns="" id="{D0D91614-F863-4C53-9E54-73C7E3E68C6D}"/>
                    </a:ext>
                  </a:extLst>
                </p:cNvPr>
                <p:cNvSpPr/>
                <p:nvPr/>
              </p:nvSpPr>
              <p:spPr>
                <a:xfrm>
                  <a:off x="4716248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D0D91614-F863-4C53-9E54-73C7E3E68C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6248" y="2641345"/>
                  <a:ext cx="301752" cy="301752"/>
                </a:xfrm>
                <a:prstGeom prst="rect">
                  <a:avLst/>
                </a:prstGeom>
                <a:blipFill>
                  <a:blip r:embed="rId14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xmlns="" id="{63EFDF8A-F103-4603-9DEB-993F937076D6}"/>
                    </a:ext>
                  </a:extLst>
                </p:cNvPr>
                <p:cNvSpPr/>
                <p:nvPr/>
              </p:nvSpPr>
              <p:spPr>
                <a:xfrm>
                  <a:off x="5066230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3EFDF8A-F103-4603-9DEB-993F937076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6230" y="2641345"/>
                  <a:ext cx="301752" cy="301752"/>
                </a:xfrm>
                <a:prstGeom prst="rect">
                  <a:avLst/>
                </a:prstGeom>
                <a:blipFill>
                  <a:blip r:embed="rId15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xmlns="" id="{A0956672-D325-4E58-8119-4EA51642E598}"/>
                    </a:ext>
                  </a:extLst>
                </p:cNvPr>
                <p:cNvSpPr/>
                <p:nvPr/>
              </p:nvSpPr>
              <p:spPr>
                <a:xfrm>
                  <a:off x="5416426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0956672-D325-4E58-8119-4EA51642E5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6426" y="2641345"/>
                  <a:ext cx="301752" cy="301752"/>
                </a:xfrm>
                <a:prstGeom prst="rect">
                  <a:avLst/>
                </a:prstGeom>
                <a:blipFill>
                  <a:blip r:embed="rId16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xmlns="" id="{582C7521-9444-49C7-A293-A06B7F93698B}"/>
                    </a:ext>
                  </a:extLst>
                </p:cNvPr>
                <p:cNvSpPr/>
                <p:nvPr/>
              </p:nvSpPr>
              <p:spPr>
                <a:xfrm>
                  <a:off x="5767907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582C7521-9444-49C7-A293-A06B7F9369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7907" y="2641345"/>
                  <a:ext cx="301752" cy="301752"/>
                </a:xfrm>
                <a:prstGeom prst="rect">
                  <a:avLst/>
                </a:prstGeom>
                <a:blipFill>
                  <a:blip r:embed="rId17"/>
                  <a:stretch>
                    <a:fillRect l="-17308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xmlns="" id="{CAC3A6FD-33F9-4D3C-BD70-34EDAECDC46A}"/>
                    </a:ext>
                  </a:extLst>
                </p:cNvPr>
                <p:cNvSpPr/>
                <p:nvPr/>
              </p:nvSpPr>
              <p:spPr>
                <a:xfrm>
                  <a:off x="9603815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AC3A6FD-33F9-4D3C-BD70-34EDAECDC4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3815" y="2641345"/>
                  <a:ext cx="301752" cy="301752"/>
                </a:xfrm>
                <a:prstGeom prst="rect">
                  <a:avLst/>
                </a:prstGeom>
                <a:blipFill>
                  <a:blip r:embed="rId18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xmlns="" id="{6306CDB6-554D-46E6-9CEF-145B7C6761F2}"/>
                    </a:ext>
                  </a:extLst>
                </p:cNvPr>
                <p:cNvSpPr/>
                <p:nvPr/>
              </p:nvSpPr>
              <p:spPr>
                <a:xfrm>
                  <a:off x="9953829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6306CDB6-554D-46E6-9CEF-145B7C6761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3829" y="2641345"/>
                  <a:ext cx="301752" cy="301752"/>
                </a:xfrm>
                <a:prstGeom prst="rect">
                  <a:avLst/>
                </a:prstGeom>
                <a:blipFill>
                  <a:blip r:embed="rId4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xmlns="" id="{500CC3FA-D16D-439F-9667-0EA4E17DE42B}"/>
                    </a:ext>
                  </a:extLst>
                </p:cNvPr>
                <p:cNvSpPr/>
                <p:nvPr/>
              </p:nvSpPr>
              <p:spPr>
                <a:xfrm>
                  <a:off x="10302141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500CC3FA-D16D-439F-9667-0EA4E17DE4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2141" y="2641345"/>
                  <a:ext cx="301752" cy="301752"/>
                </a:xfrm>
                <a:prstGeom prst="rect">
                  <a:avLst/>
                </a:prstGeom>
                <a:blipFill>
                  <a:blip r:embed="rId19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xmlns="" id="{A1F4A565-CDB7-4DCD-B0C3-0B862A692B53}"/>
                    </a:ext>
                  </a:extLst>
                </p:cNvPr>
                <p:cNvSpPr/>
                <p:nvPr/>
              </p:nvSpPr>
              <p:spPr>
                <a:xfrm>
                  <a:off x="10652123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1F4A565-CDB7-4DCD-B0C3-0B862A692B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2123" y="2641345"/>
                  <a:ext cx="301752" cy="301752"/>
                </a:xfrm>
                <a:prstGeom prst="rect">
                  <a:avLst/>
                </a:prstGeom>
                <a:blipFill>
                  <a:blip r:embed="rId20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xmlns="" id="{8D8ADB79-8A30-4756-A6F4-C97070BAF91B}"/>
                    </a:ext>
                  </a:extLst>
                </p:cNvPr>
                <p:cNvSpPr/>
                <p:nvPr/>
              </p:nvSpPr>
              <p:spPr>
                <a:xfrm>
                  <a:off x="11002319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D8ADB79-8A30-4756-A6F4-C97070BAF9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02319" y="2641345"/>
                  <a:ext cx="301752" cy="301752"/>
                </a:xfrm>
                <a:prstGeom prst="rect">
                  <a:avLst/>
                </a:prstGeom>
                <a:blipFill>
                  <a:blip r:embed="rId21"/>
                  <a:stretch>
                    <a:fillRect l="-13725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xmlns="" id="{BB5DCBA1-2FB5-49F9-8339-C2831CC2CB7C}"/>
                    </a:ext>
                  </a:extLst>
                </p:cNvPr>
                <p:cNvSpPr/>
                <p:nvPr/>
              </p:nvSpPr>
              <p:spPr>
                <a:xfrm>
                  <a:off x="11353800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BB5DCBA1-2FB5-49F9-8339-C2831CC2CB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3800" y="2641345"/>
                  <a:ext cx="301752" cy="301752"/>
                </a:xfrm>
                <a:prstGeom prst="rect">
                  <a:avLst/>
                </a:prstGeom>
                <a:blipFill>
                  <a:blip r:embed="rId22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xmlns="" id="{0D26EF78-7409-45F7-B4B7-386D76DE0FD1}"/>
                    </a:ext>
                  </a:extLst>
                </p:cNvPr>
                <p:cNvSpPr/>
                <p:nvPr/>
              </p:nvSpPr>
              <p:spPr>
                <a:xfrm>
                  <a:off x="8207273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D26EF78-7409-45F7-B4B7-386D76DE0F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7273" y="2641345"/>
                  <a:ext cx="301752" cy="301752"/>
                </a:xfrm>
                <a:prstGeom prst="rect">
                  <a:avLst/>
                </a:prstGeom>
                <a:blipFill>
                  <a:blip r:embed="rId23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xmlns="" id="{D4A108A6-62D0-4ABB-BA07-9C4ED2DD5E1E}"/>
                    </a:ext>
                  </a:extLst>
                </p:cNvPr>
                <p:cNvSpPr/>
                <p:nvPr/>
              </p:nvSpPr>
              <p:spPr>
                <a:xfrm>
                  <a:off x="8557255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4A108A6-62D0-4ABB-BA07-9C4ED2DD5E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7255" y="2641345"/>
                  <a:ext cx="301752" cy="301752"/>
                </a:xfrm>
                <a:prstGeom prst="rect">
                  <a:avLst/>
                </a:prstGeom>
                <a:blipFill>
                  <a:blip r:embed="rId24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xmlns="" id="{62552B51-AFC4-4DCE-A135-5CB4E0F85EAF}"/>
                    </a:ext>
                  </a:extLst>
                </p:cNvPr>
                <p:cNvSpPr/>
                <p:nvPr/>
              </p:nvSpPr>
              <p:spPr>
                <a:xfrm>
                  <a:off x="8907451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62552B51-AFC4-4DCE-A135-5CB4E0F85E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7451" y="2641345"/>
                  <a:ext cx="301752" cy="301752"/>
                </a:xfrm>
                <a:prstGeom prst="rect">
                  <a:avLst/>
                </a:prstGeom>
                <a:blipFill>
                  <a:blip r:embed="rId25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xmlns="" id="{22D0F935-146C-4462-890E-A728D2DF0F3B}"/>
                    </a:ext>
                  </a:extLst>
                </p:cNvPr>
                <p:cNvSpPr/>
                <p:nvPr/>
              </p:nvSpPr>
              <p:spPr>
                <a:xfrm>
                  <a:off x="9258932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2D0F935-146C-4462-890E-A728D2DF0F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8932" y="2641345"/>
                  <a:ext cx="301752" cy="301752"/>
                </a:xfrm>
                <a:prstGeom prst="rect">
                  <a:avLst/>
                </a:prstGeom>
                <a:blipFill>
                  <a:blip r:embed="rId26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xmlns="" id="{887F81B6-2A1C-45FE-923F-BC58A54ABAD9}"/>
                    </a:ext>
                  </a:extLst>
                </p:cNvPr>
                <p:cNvSpPr/>
                <p:nvPr/>
              </p:nvSpPr>
              <p:spPr>
                <a:xfrm>
                  <a:off x="523205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887F81B6-2A1C-45FE-923F-BC58A54ABA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205" y="2641345"/>
                  <a:ext cx="301752" cy="301752"/>
                </a:xfrm>
                <a:prstGeom prst="rect">
                  <a:avLst/>
                </a:prstGeom>
                <a:blipFill>
                  <a:blip r:embed="rId27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xmlns="" id="{DCFD209C-0C0E-4E1A-8972-78F298279F60}"/>
                    </a:ext>
                  </a:extLst>
                </p:cNvPr>
                <p:cNvSpPr/>
                <p:nvPr/>
              </p:nvSpPr>
              <p:spPr>
                <a:xfrm>
                  <a:off x="873219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CFD209C-0C0E-4E1A-8972-78F298279F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219" y="2641345"/>
                  <a:ext cx="301752" cy="301752"/>
                </a:xfrm>
                <a:prstGeom prst="rect">
                  <a:avLst/>
                </a:prstGeom>
                <a:blipFill>
                  <a:blip r:embed="rId28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xmlns="" id="{83753594-1507-49A2-B3AD-95D09D67C04E}"/>
                    </a:ext>
                  </a:extLst>
                </p:cNvPr>
                <p:cNvSpPr/>
                <p:nvPr/>
              </p:nvSpPr>
              <p:spPr>
                <a:xfrm>
                  <a:off x="1221531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3753594-1507-49A2-B3AD-95D09D67C0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1531" y="2641345"/>
                  <a:ext cx="301752" cy="301752"/>
                </a:xfrm>
                <a:prstGeom prst="rect">
                  <a:avLst/>
                </a:prstGeom>
                <a:blipFill>
                  <a:blip r:embed="rId29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xmlns="" id="{48DB9C37-F81B-4E3E-8F2A-F295D53CA410}"/>
                    </a:ext>
                  </a:extLst>
                </p:cNvPr>
                <p:cNvSpPr/>
                <p:nvPr/>
              </p:nvSpPr>
              <p:spPr>
                <a:xfrm>
                  <a:off x="1571513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48DB9C37-F81B-4E3E-8F2A-F295D53CA4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1513" y="2641345"/>
                  <a:ext cx="301752" cy="301752"/>
                </a:xfrm>
                <a:prstGeom prst="rect">
                  <a:avLst/>
                </a:prstGeom>
                <a:blipFill>
                  <a:blip r:embed="rId30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xmlns="" id="{5096458F-00E8-4C38-8CC4-3637D706DD51}"/>
                    </a:ext>
                  </a:extLst>
                </p:cNvPr>
                <p:cNvSpPr/>
                <p:nvPr/>
              </p:nvSpPr>
              <p:spPr>
                <a:xfrm>
                  <a:off x="1921709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096458F-00E8-4C38-8CC4-3637D706D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1709" y="2641345"/>
                  <a:ext cx="301752" cy="301752"/>
                </a:xfrm>
                <a:prstGeom prst="rect">
                  <a:avLst/>
                </a:prstGeom>
                <a:blipFill>
                  <a:blip r:embed="rId31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xmlns="" id="{44463C8E-D7F8-49D9-98D9-CDAB560BD789}"/>
                    </a:ext>
                  </a:extLst>
                </p:cNvPr>
                <p:cNvSpPr/>
                <p:nvPr/>
              </p:nvSpPr>
              <p:spPr>
                <a:xfrm>
                  <a:off x="2273190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44463C8E-D7F8-49D9-98D9-CDAB560BD7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3190" y="2641345"/>
                  <a:ext cx="301752" cy="301752"/>
                </a:xfrm>
                <a:prstGeom prst="rect">
                  <a:avLst/>
                </a:prstGeom>
                <a:blipFill>
                  <a:blip r:embed="rId32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xmlns="" id="{AE2EFB60-B1FB-4C48-A32F-ED8C0C86DBAF}"/>
                  </a:ext>
                </a:extLst>
              </p:cNvPr>
              <p:cNvSpPr/>
              <p:nvPr/>
            </p:nvSpPr>
            <p:spPr>
              <a:xfrm>
                <a:off x="343926" y="1573011"/>
                <a:ext cx="8311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AE2EFB60-B1FB-4C48-A32F-ED8C0C86D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26" y="1573011"/>
                <a:ext cx="831190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58114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Probability- What is it?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A3AE67FC-E97D-4536-AD8E-1AA4804965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47282" y="5348572"/>
                <a:ext cx="3388283" cy="1483043"/>
              </a:xfrm>
            </p:spPr>
            <p:txBody>
              <a:bodyPr/>
              <a:lstStyle/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sz="2800" dirty="0"/>
                  <a:t>Posterior probability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E67FC-E97D-4536-AD8E-1AA4804965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47282" y="5348572"/>
                <a:ext cx="3388283" cy="1483043"/>
              </a:xfrm>
              <a:blipFill>
                <a:blip r:embed="rId2"/>
                <a:stretch>
                  <a:fillRect l="-719" b="-368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FB36970B-B97C-4232-98D4-522E35C89573}"/>
              </a:ext>
            </a:extLst>
          </p:cNvPr>
          <p:cNvGrpSpPr/>
          <p:nvPr/>
        </p:nvGrpSpPr>
        <p:grpSpPr>
          <a:xfrm>
            <a:off x="424883" y="2130068"/>
            <a:ext cx="11132347" cy="301752"/>
            <a:chOff x="523205" y="2641345"/>
            <a:chExt cx="11132347" cy="3017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xmlns="" id="{9CCDF13B-3CAE-4B07-B7E7-41B0B7548F4E}"/>
                    </a:ext>
                  </a:extLst>
                </p:cNvPr>
                <p:cNvSpPr/>
                <p:nvPr/>
              </p:nvSpPr>
              <p:spPr>
                <a:xfrm>
                  <a:off x="2623082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9CCDF13B-3CAE-4B07-B7E7-41B0B7548F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3082" y="2641345"/>
                  <a:ext cx="301752" cy="301752"/>
                </a:xfrm>
                <a:prstGeom prst="rect">
                  <a:avLst/>
                </a:prstGeom>
                <a:blipFill>
                  <a:blip r:embed="rId3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xmlns="" id="{5EAF60E5-DE19-4DDD-B070-7A038D9CD195}"/>
                    </a:ext>
                  </a:extLst>
                </p:cNvPr>
                <p:cNvSpPr/>
                <p:nvPr/>
              </p:nvSpPr>
              <p:spPr>
                <a:xfrm>
                  <a:off x="2971394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5EAF60E5-DE19-4DDD-B070-7A038D9CD1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394" y="2641345"/>
                  <a:ext cx="301752" cy="301752"/>
                </a:xfrm>
                <a:prstGeom prst="rect">
                  <a:avLst/>
                </a:prstGeom>
                <a:blipFill>
                  <a:blip r:embed="rId4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xmlns="" id="{ED7F666F-4828-4ECB-9C5D-5EE354177DEF}"/>
                    </a:ext>
                  </a:extLst>
                </p:cNvPr>
                <p:cNvSpPr/>
                <p:nvPr/>
              </p:nvSpPr>
              <p:spPr>
                <a:xfrm>
                  <a:off x="3321376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ED7F666F-4828-4ECB-9C5D-5EE354177D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376" y="2641345"/>
                  <a:ext cx="301752" cy="301752"/>
                </a:xfrm>
                <a:prstGeom prst="rect">
                  <a:avLst/>
                </a:prstGeom>
                <a:blipFill>
                  <a:blip r:embed="rId5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xmlns="" id="{097765CA-ECCB-48C6-B8BF-C08037922523}"/>
                    </a:ext>
                  </a:extLst>
                </p:cNvPr>
                <p:cNvSpPr/>
                <p:nvPr/>
              </p:nvSpPr>
              <p:spPr>
                <a:xfrm>
                  <a:off x="3671572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97765CA-ECCB-48C6-B8BF-C080379225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1572" y="2641345"/>
                  <a:ext cx="301752" cy="301752"/>
                </a:xfrm>
                <a:prstGeom prst="rect">
                  <a:avLst/>
                </a:prstGeom>
                <a:blipFill>
                  <a:blip r:embed="rId6"/>
                  <a:stretch>
                    <a:fillRect l="-17308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xmlns="" id="{1F183E07-12F5-4E83-B609-91D745DDC9BE}"/>
                    </a:ext>
                  </a:extLst>
                </p:cNvPr>
                <p:cNvSpPr/>
                <p:nvPr/>
              </p:nvSpPr>
              <p:spPr>
                <a:xfrm>
                  <a:off x="4023053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1F183E07-12F5-4E83-B609-91D745DDC9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3053" y="2641345"/>
                  <a:ext cx="301752" cy="301752"/>
                </a:xfrm>
                <a:prstGeom prst="rect">
                  <a:avLst/>
                </a:prstGeom>
                <a:blipFill>
                  <a:blip r:embed="rId7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xmlns="" id="{32781B0A-F2FB-4E69-B309-4A0B233E474E}"/>
                    </a:ext>
                  </a:extLst>
                </p:cNvPr>
                <p:cNvSpPr/>
                <p:nvPr/>
              </p:nvSpPr>
              <p:spPr>
                <a:xfrm>
                  <a:off x="6112790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2781B0A-F2FB-4E69-B309-4A0B233E47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2790" y="2641345"/>
                  <a:ext cx="301752" cy="301752"/>
                </a:xfrm>
                <a:prstGeom prst="rect">
                  <a:avLst/>
                </a:prstGeom>
                <a:blipFill>
                  <a:blip r:embed="rId8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xmlns="" id="{10A12967-3F1E-46B3-B491-90B81FA347EB}"/>
                    </a:ext>
                  </a:extLst>
                </p:cNvPr>
                <p:cNvSpPr/>
                <p:nvPr/>
              </p:nvSpPr>
              <p:spPr>
                <a:xfrm>
                  <a:off x="6462804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0A12967-3F1E-46B3-B491-90B81FA347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2804" y="2641345"/>
                  <a:ext cx="301752" cy="301752"/>
                </a:xfrm>
                <a:prstGeom prst="rect">
                  <a:avLst/>
                </a:prstGeom>
                <a:blipFill>
                  <a:blip r:embed="rId9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xmlns="" id="{4663C34E-FE9F-4DCB-82DE-B2FFBE6AC06A}"/>
                    </a:ext>
                  </a:extLst>
                </p:cNvPr>
                <p:cNvSpPr/>
                <p:nvPr/>
              </p:nvSpPr>
              <p:spPr>
                <a:xfrm>
                  <a:off x="6811116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4663C34E-FE9F-4DCB-82DE-B2FFBE6AC0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116" y="2641345"/>
                  <a:ext cx="301752" cy="301752"/>
                </a:xfrm>
                <a:prstGeom prst="rect">
                  <a:avLst/>
                </a:prstGeom>
                <a:blipFill>
                  <a:blip r:embed="rId10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xmlns="" id="{99090B87-5946-43B1-8714-960CD84E0E72}"/>
                    </a:ext>
                  </a:extLst>
                </p:cNvPr>
                <p:cNvSpPr/>
                <p:nvPr/>
              </p:nvSpPr>
              <p:spPr>
                <a:xfrm>
                  <a:off x="7161098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99090B87-5946-43B1-8714-960CD84E0E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098" y="2641345"/>
                  <a:ext cx="301752" cy="301752"/>
                </a:xfrm>
                <a:prstGeom prst="rect">
                  <a:avLst/>
                </a:prstGeom>
                <a:blipFill>
                  <a:blip r:embed="rId11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xmlns="" id="{3FD3824B-6444-4474-A396-21A928BE5E2A}"/>
                    </a:ext>
                  </a:extLst>
                </p:cNvPr>
                <p:cNvSpPr/>
                <p:nvPr/>
              </p:nvSpPr>
              <p:spPr>
                <a:xfrm>
                  <a:off x="7511294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3FD3824B-6444-4474-A396-21A928BE5E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1294" y="2641345"/>
                  <a:ext cx="301752" cy="301752"/>
                </a:xfrm>
                <a:prstGeom prst="rect">
                  <a:avLst/>
                </a:prstGeom>
                <a:blipFill>
                  <a:blip r:embed="rId12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xmlns="" id="{E4F1DE9A-178F-404F-8F27-5AB5635CF630}"/>
                    </a:ext>
                  </a:extLst>
                </p:cNvPr>
                <p:cNvSpPr/>
                <p:nvPr/>
              </p:nvSpPr>
              <p:spPr>
                <a:xfrm>
                  <a:off x="7862775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E4F1DE9A-178F-404F-8F27-5AB5635CF6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2775" y="2641345"/>
                  <a:ext cx="301752" cy="301752"/>
                </a:xfrm>
                <a:prstGeom prst="rect">
                  <a:avLst/>
                </a:prstGeom>
                <a:blipFill>
                  <a:blip r:embed="rId13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xmlns="" id="{94AEB190-5D62-40BB-A8D6-4AD7800CB3CA}"/>
                    </a:ext>
                  </a:extLst>
                </p:cNvPr>
                <p:cNvSpPr/>
                <p:nvPr/>
              </p:nvSpPr>
              <p:spPr>
                <a:xfrm>
                  <a:off x="4367936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4AEB190-5D62-40BB-A8D6-4AD7800CB3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7936" y="2641345"/>
                  <a:ext cx="301752" cy="301752"/>
                </a:xfrm>
                <a:prstGeom prst="rect">
                  <a:avLst/>
                </a:prstGeom>
                <a:blipFill>
                  <a:blip r:embed="rId14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xmlns="" id="{D0D91614-F863-4C53-9E54-73C7E3E68C6D}"/>
                    </a:ext>
                  </a:extLst>
                </p:cNvPr>
                <p:cNvSpPr/>
                <p:nvPr/>
              </p:nvSpPr>
              <p:spPr>
                <a:xfrm>
                  <a:off x="4716248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D0D91614-F863-4C53-9E54-73C7E3E68C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6248" y="2641345"/>
                  <a:ext cx="301752" cy="301752"/>
                </a:xfrm>
                <a:prstGeom prst="rect">
                  <a:avLst/>
                </a:prstGeom>
                <a:blipFill>
                  <a:blip r:embed="rId15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xmlns="" id="{63EFDF8A-F103-4603-9DEB-993F937076D6}"/>
                    </a:ext>
                  </a:extLst>
                </p:cNvPr>
                <p:cNvSpPr/>
                <p:nvPr/>
              </p:nvSpPr>
              <p:spPr>
                <a:xfrm>
                  <a:off x="5066230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3EFDF8A-F103-4603-9DEB-993F937076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6230" y="2641345"/>
                  <a:ext cx="301752" cy="301752"/>
                </a:xfrm>
                <a:prstGeom prst="rect">
                  <a:avLst/>
                </a:prstGeom>
                <a:blipFill>
                  <a:blip r:embed="rId16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xmlns="" id="{A0956672-D325-4E58-8119-4EA51642E598}"/>
                    </a:ext>
                  </a:extLst>
                </p:cNvPr>
                <p:cNvSpPr/>
                <p:nvPr/>
              </p:nvSpPr>
              <p:spPr>
                <a:xfrm>
                  <a:off x="5416426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0956672-D325-4E58-8119-4EA51642E5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6426" y="2641345"/>
                  <a:ext cx="301752" cy="301752"/>
                </a:xfrm>
                <a:prstGeom prst="rect">
                  <a:avLst/>
                </a:prstGeom>
                <a:blipFill>
                  <a:blip r:embed="rId17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xmlns="" id="{582C7521-9444-49C7-A293-A06B7F93698B}"/>
                    </a:ext>
                  </a:extLst>
                </p:cNvPr>
                <p:cNvSpPr/>
                <p:nvPr/>
              </p:nvSpPr>
              <p:spPr>
                <a:xfrm>
                  <a:off x="5767907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582C7521-9444-49C7-A293-A06B7F9369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7907" y="2641345"/>
                  <a:ext cx="301752" cy="301752"/>
                </a:xfrm>
                <a:prstGeom prst="rect">
                  <a:avLst/>
                </a:prstGeom>
                <a:blipFill>
                  <a:blip r:embed="rId18"/>
                  <a:stretch>
                    <a:fillRect l="-17308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xmlns="" id="{CAC3A6FD-33F9-4D3C-BD70-34EDAECDC46A}"/>
                    </a:ext>
                  </a:extLst>
                </p:cNvPr>
                <p:cNvSpPr/>
                <p:nvPr/>
              </p:nvSpPr>
              <p:spPr>
                <a:xfrm>
                  <a:off x="9603815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AC3A6FD-33F9-4D3C-BD70-34EDAECDC4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3815" y="2641345"/>
                  <a:ext cx="301752" cy="301752"/>
                </a:xfrm>
                <a:prstGeom prst="rect">
                  <a:avLst/>
                </a:prstGeom>
                <a:blipFill>
                  <a:blip r:embed="rId19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xmlns="" id="{6306CDB6-554D-46E6-9CEF-145B7C6761F2}"/>
                    </a:ext>
                  </a:extLst>
                </p:cNvPr>
                <p:cNvSpPr/>
                <p:nvPr/>
              </p:nvSpPr>
              <p:spPr>
                <a:xfrm>
                  <a:off x="9953829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6306CDB6-554D-46E6-9CEF-145B7C6761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3829" y="2641345"/>
                  <a:ext cx="301752" cy="301752"/>
                </a:xfrm>
                <a:prstGeom prst="rect">
                  <a:avLst/>
                </a:prstGeom>
                <a:blipFill>
                  <a:blip r:embed="rId5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xmlns="" id="{500CC3FA-D16D-439F-9667-0EA4E17DE42B}"/>
                    </a:ext>
                  </a:extLst>
                </p:cNvPr>
                <p:cNvSpPr/>
                <p:nvPr/>
              </p:nvSpPr>
              <p:spPr>
                <a:xfrm>
                  <a:off x="10302141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500CC3FA-D16D-439F-9667-0EA4E17DE4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2141" y="2641345"/>
                  <a:ext cx="301752" cy="301752"/>
                </a:xfrm>
                <a:prstGeom prst="rect">
                  <a:avLst/>
                </a:prstGeom>
                <a:blipFill>
                  <a:blip r:embed="rId20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xmlns="" id="{A1F4A565-CDB7-4DCD-B0C3-0B862A692B53}"/>
                    </a:ext>
                  </a:extLst>
                </p:cNvPr>
                <p:cNvSpPr/>
                <p:nvPr/>
              </p:nvSpPr>
              <p:spPr>
                <a:xfrm>
                  <a:off x="10652123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1F4A565-CDB7-4DCD-B0C3-0B862A692B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2123" y="2641345"/>
                  <a:ext cx="301752" cy="301752"/>
                </a:xfrm>
                <a:prstGeom prst="rect">
                  <a:avLst/>
                </a:prstGeom>
                <a:blipFill>
                  <a:blip r:embed="rId21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xmlns="" id="{8D8ADB79-8A30-4756-A6F4-C97070BAF91B}"/>
                    </a:ext>
                  </a:extLst>
                </p:cNvPr>
                <p:cNvSpPr/>
                <p:nvPr/>
              </p:nvSpPr>
              <p:spPr>
                <a:xfrm>
                  <a:off x="11002319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D8ADB79-8A30-4756-A6F4-C97070BAF9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02319" y="2641345"/>
                  <a:ext cx="301752" cy="301752"/>
                </a:xfrm>
                <a:prstGeom prst="rect">
                  <a:avLst/>
                </a:prstGeom>
                <a:blipFill>
                  <a:blip r:embed="rId22"/>
                  <a:stretch>
                    <a:fillRect l="-13725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xmlns="" id="{BB5DCBA1-2FB5-49F9-8339-C2831CC2CB7C}"/>
                    </a:ext>
                  </a:extLst>
                </p:cNvPr>
                <p:cNvSpPr/>
                <p:nvPr/>
              </p:nvSpPr>
              <p:spPr>
                <a:xfrm>
                  <a:off x="11353800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BB5DCBA1-2FB5-49F9-8339-C2831CC2CB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3800" y="2641345"/>
                  <a:ext cx="301752" cy="301752"/>
                </a:xfrm>
                <a:prstGeom prst="rect">
                  <a:avLst/>
                </a:prstGeom>
                <a:blipFill>
                  <a:blip r:embed="rId23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xmlns="" id="{0D26EF78-7409-45F7-B4B7-386D76DE0FD1}"/>
                    </a:ext>
                  </a:extLst>
                </p:cNvPr>
                <p:cNvSpPr/>
                <p:nvPr/>
              </p:nvSpPr>
              <p:spPr>
                <a:xfrm>
                  <a:off x="8207273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D26EF78-7409-45F7-B4B7-386D76DE0F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7273" y="2641345"/>
                  <a:ext cx="301752" cy="301752"/>
                </a:xfrm>
                <a:prstGeom prst="rect">
                  <a:avLst/>
                </a:prstGeom>
                <a:blipFill>
                  <a:blip r:embed="rId24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xmlns="" id="{D4A108A6-62D0-4ABB-BA07-9C4ED2DD5E1E}"/>
                    </a:ext>
                  </a:extLst>
                </p:cNvPr>
                <p:cNvSpPr/>
                <p:nvPr/>
              </p:nvSpPr>
              <p:spPr>
                <a:xfrm>
                  <a:off x="8557255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4A108A6-62D0-4ABB-BA07-9C4ED2DD5E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7255" y="2641345"/>
                  <a:ext cx="301752" cy="301752"/>
                </a:xfrm>
                <a:prstGeom prst="rect">
                  <a:avLst/>
                </a:prstGeom>
                <a:blipFill>
                  <a:blip r:embed="rId25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xmlns="" id="{62552B51-AFC4-4DCE-A135-5CB4E0F85EAF}"/>
                    </a:ext>
                  </a:extLst>
                </p:cNvPr>
                <p:cNvSpPr/>
                <p:nvPr/>
              </p:nvSpPr>
              <p:spPr>
                <a:xfrm>
                  <a:off x="8907451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62552B51-AFC4-4DCE-A135-5CB4E0F85E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7451" y="2641345"/>
                  <a:ext cx="301752" cy="301752"/>
                </a:xfrm>
                <a:prstGeom prst="rect">
                  <a:avLst/>
                </a:prstGeom>
                <a:blipFill>
                  <a:blip r:embed="rId26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xmlns="" id="{22D0F935-146C-4462-890E-A728D2DF0F3B}"/>
                    </a:ext>
                  </a:extLst>
                </p:cNvPr>
                <p:cNvSpPr/>
                <p:nvPr/>
              </p:nvSpPr>
              <p:spPr>
                <a:xfrm>
                  <a:off x="9258932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2D0F935-146C-4462-890E-A728D2DF0F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8932" y="2641345"/>
                  <a:ext cx="301752" cy="301752"/>
                </a:xfrm>
                <a:prstGeom prst="rect">
                  <a:avLst/>
                </a:prstGeom>
                <a:blipFill>
                  <a:blip r:embed="rId27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xmlns="" id="{887F81B6-2A1C-45FE-923F-BC58A54ABAD9}"/>
                    </a:ext>
                  </a:extLst>
                </p:cNvPr>
                <p:cNvSpPr/>
                <p:nvPr/>
              </p:nvSpPr>
              <p:spPr>
                <a:xfrm>
                  <a:off x="523205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887F81B6-2A1C-45FE-923F-BC58A54ABA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205" y="2641345"/>
                  <a:ext cx="301752" cy="301752"/>
                </a:xfrm>
                <a:prstGeom prst="rect">
                  <a:avLst/>
                </a:prstGeom>
                <a:blipFill>
                  <a:blip r:embed="rId28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xmlns="" id="{DCFD209C-0C0E-4E1A-8972-78F298279F60}"/>
                    </a:ext>
                  </a:extLst>
                </p:cNvPr>
                <p:cNvSpPr/>
                <p:nvPr/>
              </p:nvSpPr>
              <p:spPr>
                <a:xfrm>
                  <a:off x="873219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CFD209C-0C0E-4E1A-8972-78F298279F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219" y="2641345"/>
                  <a:ext cx="301752" cy="301752"/>
                </a:xfrm>
                <a:prstGeom prst="rect">
                  <a:avLst/>
                </a:prstGeom>
                <a:blipFill>
                  <a:blip r:embed="rId29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xmlns="" id="{83753594-1507-49A2-B3AD-95D09D67C04E}"/>
                    </a:ext>
                  </a:extLst>
                </p:cNvPr>
                <p:cNvSpPr/>
                <p:nvPr/>
              </p:nvSpPr>
              <p:spPr>
                <a:xfrm>
                  <a:off x="1221531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3753594-1507-49A2-B3AD-95D09D67C0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1531" y="2641345"/>
                  <a:ext cx="301752" cy="301752"/>
                </a:xfrm>
                <a:prstGeom prst="rect">
                  <a:avLst/>
                </a:prstGeom>
                <a:blipFill>
                  <a:blip r:embed="rId30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xmlns="" id="{48DB9C37-F81B-4E3E-8F2A-F295D53CA410}"/>
                    </a:ext>
                  </a:extLst>
                </p:cNvPr>
                <p:cNvSpPr/>
                <p:nvPr/>
              </p:nvSpPr>
              <p:spPr>
                <a:xfrm>
                  <a:off x="1571513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48DB9C37-F81B-4E3E-8F2A-F295D53CA4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1513" y="2641345"/>
                  <a:ext cx="301752" cy="301752"/>
                </a:xfrm>
                <a:prstGeom prst="rect">
                  <a:avLst/>
                </a:prstGeom>
                <a:blipFill>
                  <a:blip r:embed="rId31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xmlns="" id="{5096458F-00E8-4C38-8CC4-3637D706DD51}"/>
                    </a:ext>
                  </a:extLst>
                </p:cNvPr>
                <p:cNvSpPr/>
                <p:nvPr/>
              </p:nvSpPr>
              <p:spPr>
                <a:xfrm>
                  <a:off x="1921709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096458F-00E8-4C38-8CC4-3637D706D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1709" y="2641345"/>
                  <a:ext cx="301752" cy="301752"/>
                </a:xfrm>
                <a:prstGeom prst="rect">
                  <a:avLst/>
                </a:prstGeom>
                <a:blipFill>
                  <a:blip r:embed="rId32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xmlns="" id="{44463C8E-D7F8-49D9-98D9-CDAB560BD789}"/>
                    </a:ext>
                  </a:extLst>
                </p:cNvPr>
                <p:cNvSpPr/>
                <p:nvPr/>
              </p:nvSpPr>
              <p:spPr>
                <a:xfrm>
                  <a:off x="2273190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44463C8E-D7F8-49D9-98D9-CDAB560BD7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3190" y="2641345"/>
                  <a:ext cx="301752" cy="301752"/>
                </a:xfrm>
                <a:prstGeom prst="rect">
                  <a:avLst/>
                </a:prstGeom>
                <a:blipFill>
                  <a:blip r:embed="rId33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2" name="Arrow: Down 191">
            <a:extLst>
              <a:ext uri="{FF2B5EF4-FFF2-40B4-BE49-F238E27FC236}">
                <a16:creationId xmlns:a16="http://schemas.microsoft.com/office/drawing/2014/main" xmlns="" id="{E62B74CB-1E43-49D2-B3B8-647AAFE143F3}"/>
              </a:ext>
            </a:extLst>
          </p:cNvPr>
          <p:cNvSpPr/>
          <p:nvPr/>
        </p:nvSpPr>
        <p:spPr>
          <a:xfrm>
            <a:off x="3297881" y="2778377"/>
            <a:ext cx="703848" cy="78992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xmlns="" id="{D3E40ABA-64A7-4E83-B865-C373064B74B8}"/>
              </a:ext>
            </a:extLst>
          </p:cNvPr>
          <p:cNvSpPr/>
          <p:nvPr/>
        </p:nvSpPr>
        <p:spPr>
          <a:xfrm>
            <a:off x="5795309" y="4160357"/>
            <a:ext cx="301753" cy="10863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xmlns="" id="{302E7C84-4AF0-46BB-BD4D-6EEFDB180C27}"/>
              </a:ext>
            </a:extLst>
          </p:cNvPr>
          <p:cNvSpPr/>
          <p:nvPr/>
        </p:nvSpPr>
        <p:spPr>
          <a:xfrm>
            <a:off x="573923" y="4190966"/>
            <a:ext cx="5520236" cy="11480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6" name="Freeform: Shape 205">
            <a:extLst>
              <a:ext uri="{FF2B5EF4-FFF2-40B4-BE49-F238E27FC236}">
                <a16:creationId xmlns:a16="http://schemas.microsoft.com/office/drawing/2014/main" xmlns="" id="{FCA9D93A-9059-436C-9A2D-AFFB05108D8E}"/>
              </a:ext>
            </a:extLst>
          </p:cNvPr>
          <p:cNvSpPr/>
          <p:nvPr/>
        </p:nvSpPr>
        <p:spPr>
          <a:xfrm>
            <a:off x="579120" y="4145280"/>
            <a:ext cx="5527040" cy="1148080"/>
          </a:xfrm>
          <a:custGeom>
            <a:avLst/>
            <a:gdLst>
              <a:gd name="connsiteX0" fmla="*/ 0 w 5527040"/>
              <a:gd name="connsiteY0" fmla="*/ 40640 h 1148080"/>
              <a:gd name="connsiteX1" fmla="*/ 325120 w 5527040"/>
              <a:gd name="connsiteY1" fmla="*/ 50800 h 1148080"/>
              <a:gd name="connsiteX2" fmla="*/ 386080 w 5527040"/>
              <a:gd name="connsiteY2" fmla="*/ 91440 h 1148080"/>
              <a:gd name="connsiteX3" fmla="*/ 447040 w 5527040"/>
              <a:gd name="connsiteY3" fmla="*/ 121920 h 1148080"/>
              <a:gd name="connsiteX4" fmla="*/ 467360 w 5527040"/>
              <a:gd name="connsiteY4" fmla="*/ 152400 h 1148080"/>
              <a:gd name="connsiteX5" fmla="*/ 528320 w 5527040"/>
              <a:gd name="connsiteY5" fmla="*/ 203200 h 1148080"/>
              <a:gd name="connsiteX6" fmla="*/ 579120 w 5527040"/>
              <a:gd name="connsiteY6" fmla="*/ 264160 h 1148080"/>
              <a:gd name="connsiteX7" fmla="*/ 609600 w 5527040"/>
              <a:gd name="connsiteY7" fmla="*/ 284480 h 1148080"/>
              <a:gd name="connsiteX8" fmla="*/ 680720 w 5527040"/>
              <a:gd name="connsiteY8" fmla="*/ 355600 h 1148080"/>
              <a:gd name="connsiteX9" fmla="*/ 741680 w 5527040"/>
              <a:gd name="connsiteY9" fmla="*/ 436880 h 1148080"/>
              <a:gd name="connsiteX10" fmla="*/ 762000 w 5527040"/>
              <a:gd name="connsiteY10" fmla="*/ 477520 h 1148080"/>
              <a:gd name="connsiteX11" fmla="*/ 792480 w 5527040"/>
              <a:gd name="connsiteY11" fmla="*/ 508000 h 1148080"/>
              <a:gd name="connsiteX12" fmla="*/ 812800 w 5527040"/>
              <a:gd name="connsiteY12" fmla="*/ 538480 h 1148080"/>
              <a:gd name="connsiteX13" fmla="*/ 873760 w 5527040"/>
              <a:gd name="connsiteY13" fmla="*/ 589280 h 1148080"/>
              <a:gd name="connsiteX14" fmla="*/ 1198880 w 5527040"/>
              <a:gd name="connsiteY14" fmla="*/ 599440 h 1148080"/>
              <a:gd name="connsiteX15" fmla="*/ 1229360 w 5527040"/>
              <a:gd name="connsiteY15" fmla="*/ 619760 h 1148080"/>
              <a:gd name="connsiteX16" fmla="*/ 1239520 w 5527040"/>
              <a:gd name="connsiteY16" fmla="*/ 650240 h 1148080"/>
              <a:gd name="connsiteX17" fmla="*/ 1259840 w 5527040"/>
              <a:gd name="connsiteY17" fmla="*/ 680720 h 1148080"/>
              <a:gd name="connsiteX18" fmla="*/ 1280160 w 5527040"/>
              <a:gd name="connsiteY18" fmla="*/ 751840 h 1148080"/>
              <a:gd name="connsiteX19" fmla="*/ 1310640 w 5527040"/>
              <a:gd name="connsiteY19" fmla="*/ 782320 h 1148080"/>
              <a:gd name="connsiteX20" fmla="*/ 1361440 w 5527040"/>
              <a:gd name="connsiteY20" fmla="*/ 873760 h 1148080"/>
              <a:gd name="connsiteX21" fmla="*/ 1381760 w 5527040"/>
              <a:gd name="connsiteY21" fmla="*/ 904240 h 1148080"/>
              <a:gd name="connsiteX22" fmla="*/ 1412240 w 5527040"/>
              <a:gd name="connsiteY22" fmla="*/ 934720 h 1148080"/>
              <a:gd name="connsiteX23" fmla="*/ 1442720 w 5527040"/>
              <a:gd name="connsiteY23" fmla="*/ 975360 h 1148080"/>
              <a:gd name="connsiteX24" fmla="*/ 1483360 w 5527040"/>
              <a:gd name="connsiteY24" fmla="*/ 995680 h 1148080"/>
              <a:gd name="connsiteX25" fmla="*/ 1595120 w 5527040"/>
              <a:gd name="connsiteY25" fmla="*/ 1056640 h 1148080"/>
              <a:gd name="connsiteX26" fmla="*/ 1991360 w 5527040"/>
              <a:gd name="connsiteY26" fmla="*/ 1066800 h 1148080"/>
              <a:gd name="connsiteX27" fmla="*/ 2062480 w 5527040"/>
              <a:gd name="connsiteY27" fmla="*/ 1087120 h 1148080"/>
              <a:gd name="connsiteX28" fmla="*/ 2174240 w 5527040"/>
              <a:gd name="connsiteY28" fmla="*/ 1097280 h 1148080"/>
              <a:gd name="connsiteX29" fmla="*/ 2235200 w 5527040"/>
              <a:gd name="connsiteY29" fmla="*/ 1137920 h 1148080"/>
              <a:gd name="connsiteX30" fmla="*/ 2265680 w 5527040"/>
              <a:gd name="connsiteY30" fmla="*/ 1148080 h 1148080"/>
              <a:gd name="connsiteX31" fmla="*/ 3058160 w 5527040"/>
              <a:gd name="connsiteY31" fmla="*/ 1127760 h 1148080"/>
              <a:gd name="connsiteX32" fmla="*/ 3159760 w 5527040"/>
              <a:gd name="connsiteY32" fmla="*/ 1076960 h 1148080"/>
              <a:gd name="connsiteX33" fmla="*/ 3190240 w 5527040"/>
              <a:gd name="connsiteY33" fmla="*/ 1056640 h 1148080"/>
              <a:gd name="connsiteX34" fmla="*/ 3210560 w 5527040"/>
              <a:gd name="connsiteY34" fmla="*/ 1026160 h 1148080"/>
              <a:gd name="connsiteX35" fmla="*/ 3241040 w 5527040"/>
              <a:gd name="connsiteY35" fmla="*/ 995680 h 1148080"/>
              <a:gd name="connsiteX36" fmla="*/ 3271520 w 5527040"/>
              <a:gd name="connsiteY36" fmla="*/ 944880 h 1148080"/>
              <a:gd name="connsiteX37" fmla="*/ 3291840 w 5527040"/>
              <a:gd name="connsiteY37" fmla="*/ 914400 h 1148080"/>
              <a:gd name="connsiteX38" fmla="*/ 3322320 w 5527040"/>
              <a:gd name="connsiteY38" fmla="*/ 812800 h 1148080"/>
              <a:gd name="connsiteX39" fmla="*/ 3383280 w 5527040"/>
              <a:gd name="connsiteY39" fmla="*/ 751840 h 1148080"/>
              <a:gd name="connsiteX40" fmla="*/ 3423920 w 5527040"/>
              <a:gd name="connsiteY40" fmla="*/ 731520 h 1148080"/>
              <a:gd name="connsiteX41" fmla="*/ 3718560 w 5527040"/>
              <a:gd name="connsiteY41" fmla="*/ 711200 h 1148080"/>
              <a:gd name="connsiteX42" fmla="*/ 3759200 w 5527040"/>
              <a:gd name="connsiteY42" fmla="*/ 650240 h 1148080"/>
              <a:gd name="connsiteX43" fmla="*/ 3810000 w 5527040"/>
              <a:gd name="connsiteY43" fmla="*/ 589280 h 1148080"/>
              <a:gd name="connsiteX44" fmla="*/ 3931920 w 5527040"/>
              <a:gd name="connsiteY44" fmla="*/ 599440 h 1148080"/>
              <a:gd name="connsiteX45" fmla="*/ 4013200 w 5527040"/>
              <a:gd name="connsiteY45" fmla="*/ 690880 h 1148080"/>
              <a:gd name="connsiteX46" fmla="*/ 4023360 w 5527040"/>
              <a:gd name="connsiteY46" fmla="*/ 721360 h 1148080"/>
              <a:gd name="connsiteX47" fmla="*/ 4053840 w 5527040"/>
              <a:gd name="connsiteY47" fmla="*/ 751840 h 1148080"/>
              <a:gd name="connsiteX48" fmla="*/ 4094480 w 5527040"/>
              <a:gd name="connsiteY48" fmla="*/ 822960 h 1148080"/>
              <a:gd name="connsiteX49" fmla="*/ 4155440 w 5527040"/>
              <a:gd name="connsiteY49" fmla="*/ 873760 h 1148080"/>
              <a:gd name="connsiteX50" fmla="*/ 4246880 w 5527040"/>
              <a:gd name="connsiteY50" fmla="*/ 863600 h 1148080"/>
              <a:gd name="connsiteX51" fmla="*/ 4307840 w 5527040"/>
              <a:gd name="connsiteY51" fmla="*/ 802640 h 1148080"/>
              <a:gd name="connsiteX52" fmla="*/ 4328160 w 5527040"/>
              <a:gd name="connsiteY52" fmla="*/ 751840 h 1148080"/>
              <a:gd name="connsiteX53" fmla="*/ 4348480 w 5527040"/>
              <a:gd name="connsiteY53" fmla="*/ 690880 h 1148080"/>
              <a:gd name="connsiteX54" fmla="*/ 4368800 w 5527040"/>
              <a:gd name="connsiteY54" fmla="*/ 660400 h 1148080"/>
              <a:gd name="connsiteX55" fmla="*/ 4378960 w 5527040"/>
              <a:gd name="connsiteY55" fmla="*/ 609600 h 1148080"/>
              <a:gd name="connsiteX56" fmla="*/ 4389120 w 5527040"/>
              <a:gd name="connsiteY56" fmla="*/ 538480 h 1148080"/>
              <a:gd name="connsiteX57" fmla="*/ 4399280 w 5527040"/>
              <a:gd name="connsiteY57" fmla="*/ 508000 h 1148080"/>
              <a:gd name="connsiteX58" fmla="*/ 4429760 w 5527040"/>
              <a:gd name="connsiteY58" fmla="*/ 426720 h 1148080"/>
              <a:gd name="connsiteX59" fmla="*/ 4460240 w 5527040"/>
              <a:gd name="connsiteY59" fmla="*/ 345440 h 1148080"/>
              <a:gd name="connsiteX60" fmla="*/ 4500880 w 5527040"/>
              <a:gd name="connsiteY60" fmla="*/ 314960 h 1148080"/>
              <a:gd name="connsiteX61" fmla="*/ 4531360 w 5527040"/>
              <a:gd name="connsiteY61" fmla="*/ 284480 h 1148080"/>
              <a:gd name="connsiteX62" fmla="*/ 4551680 w 5527040"/>
              <a:gd name="connsiteY62" fmla="*/ 254000 h 1148080"/>
              <a:gd name="connsiteX63" fmla="*/ 4643120 w 5527040"/>
              <a:gd name="connsiteY63" fmla="*/ 243840 h 1148080"/>
              <a:gd name="connsiteX64" fmla="*/ 4815840 w 5527040"/>
              <a:gd name="connsiteY64" fmla="*/ 264160 h 1148080"/>
              <a:gd name="connsiteX65" fmla="*/ 4917440 w 5527040"/>
              <a:gd name="connsiteY65" fmla="*/ 274320 h 1148080"/>
              <a:gd name="connsiteX66" fmla="*/ 5110480 w 5527040"/>
              <a:gd name="connsiteY66" fmla="*/ 254000 h 1148080"/>
              <a:gd name="connsiteX67" fmla="*/ 5140960 w 5527040"/>
              <a:gd name="connsiteY67" fmla="*/ 243840 h 1148080"/>
              <a:gd name="connsiteX68" fmla="*/ 5191760 w 5527040"/>
              <a:gd name="connsiteY68" fmla="*/ 233680 h 1148080"/>
              <a:gd name="connsiteX69" fmla="*/ 5252720 w 5527040"/>
              <a:gd name="connsiteY69" fmla="*/ 193040 h 1148080"/>
              <a:gd name="connsiteX70" fmla="*/ 5283200 w 5527040"/>
              <a:gd name="connsiteY70" fmla="*/ 172720 h 1148080"/>
              <a:gd name="connsiteX71" fmla="*/ 5334000 w 5527040"/>
              <a:gd name="connsiteY71" fmla="*/ 152400 h 1148080"/>
              <a:gd name="connsiteX72" fmla="*/ 5364480 w 5527040"/>
              <a:gd name="connsiteY72" fmla="*/ 142240 h 1148080"/>
              <a:gd name="connsiteX73" fmla="*/ 5425440 w 5527040"/>
              <a:gd name="connsiteY73" fmla="*/ 101600 h 1148080"/>
              <a:gd name="connsiteX74" fmla="*/ 5476240 w 5527040"/>
              <a:gd name="connsiteY74" fmla="*/ 40640 h 1148080"/>
              <a:gd name="connsiteX75" fmla="*/ 5496560 w 5527040"/>
              <a:gd name="connsiteY75" fmla="*/ 10160 h 1148080"/>
              <a:gd name="connsiteX76" fmla="*/ 5527040 w 5527040"/>
              <a:gd name="connsiteY76" fmla="*/ 0 h 114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527040" h="1148080">
                <a:moveTo>
                  <a:pt x="0" y="40640"/>
                </a:moveTo>
                <a:cubicBezTo>
                  <a:pt x="108373" y="44027"/>
                  <a:pt x="217620" y="36655"/>
                  <a:pt x="325120" y="50800"/>
                </a:cubicBezTo>
                <a:cubicBezTo>
                  <a:pt x="349333" y="53986"/>
                  <a:pt x="365760" y="77893"/>
                  <a:pt x="386080" y="91440"/>
                </a:cubicBezTo>
                <a:cubicBezTo>
                  <a:pt x="425471" y="117701"/>
                  <a:pt x="404976" y="107899"/>
                  <a:pt x="447040" y="121920"/>
                </a:cubicBezTo>
                <a:cubicBezTo>
                  <a:pt x="453813" y="132080"/>
                  <a:pt x="459543" y="143019"/>
                  <a:pt x="467360" y="152400"/>
                </a:cubicBezTo>
                <a:cubicBezTo>
                  <a:pt x="491806" y="181736"/>
                  <a:pt x="498350" y="183220"/>
                  <a:pt x="528320" y="203200"/>
                </a:cubicBezTo>
                <a:cubicBezTo>
                  <a:pt x="548300" y="233170"/>
                  <a:pt x="549784" y="239714"/>
                  <a:pt x="579120" y="264160"/>
                </a:cubicBezTo>
                <a:cubicBezTo>
                  <a:pt x="588501" y="271977"/>
                  <a:pt x="600966" y="275846"/>
                  <a:pt x="609600" y="284480"/>
                </a:cubicBezTo>
                <a:cubicBezTo>
                  <a:pt x="704427" y="379307"/>
                  <a:pt x="572347" y="274320"/>
                  <a:pt x="680720" y="355600"/>
                </a:cubicBezTo>
                <a:cubicBezTo>
                  <a:pt x="810215" y="571425"/>
                  <a:pt x="630571" y="281327"/>
                  <a:pt x="741680" y="436880"/>
                </a:cubicBezTo>
                <a:cubicBezTo>
                  <a:pt x="750483" y="449205"/>
                  <a:pt x="753197" y="465195"/>
                  <a:pt x="762000" y="477520"/>
                </a:cubicBezTo>
                <a:cubicBezTo>
                  <a:pt x="770351" y="489212"/>
                  <a:pt x="783282" y="496962"/>
                  <a:pt x="792480" y="508000"/>
                </a:cubicBezTo>
                <a:cubicBezTo>
                  <a:pt x="800297" y="517381"/>
                  <a:pt x="804983" y="529099"/>
                  <a:pt x="812800" y="538480"/>
                </a:cubicBezTo>
                <a:cubicBezTo>
                  <a:pt x="818860" y="545752"/>
                  <a:pt x="859415" y="588050"/>
                  <a:pt x="873760" y="589280"/>
                </a:cubicBezTo>
                <a:cubicBezTo>
                  <a:pt x="981790" y="598540"/>
                  <a:pt x="1090507" y="596053"/>
                  <a:pt x="1198880" y="599440"/>
                </a:cubicBezTo>
                <a:cubicBezTo>
                  <a:pt x="1209040" y="606213"/>
                  <a:pt x="1221732" y="610225"/>
                  <a:pt x="1229360" y="619760"/>
                </a:cubicBezTo>
                <a:cubicBezTo>
                  <a:pt x="1236050" y="628123"/>
                  <a:pt x="1234731" y="640661"/>
                  <a:pt x="1239520" y="650240"/>
                </a:cubicBezTo>
                <a:cubicBezTo>
                  <a:pt x="1244981" y="661162"/>
                  <a:pt x="1253067" y="670560"/>
                  <a:pt x="1259840" y="680720"/>
                </a:cubicBezTo>
                <a:cubicBezTo>
                  <a:pt x="1261195" y="686139"/>
                  <a:pt x="1274330" y="743095"/>
                  <a:pt x="1280160" y="751840"/>
                </a:cubicBezTo>
                <a:cubicBezTo>
                  <a:pt x="1288130" y="763795"/>
                  <a:pt x="1300480" y="772160"/>
                  <a:pt x="1310640" y="782320"/>
                </a:cubicBezTo>
                <a:cubicBezTo>
                  <a:pt x="1328523" y="835968"/>
                  <a:pt x="1314859" y="803889"/>
                  <a:pt x="1361440" y="873760"/>
                </a:cubicBezTo>
                <a:cubicBezTo>
                  <a:pt x="1368213" y="883920"/>
                  <a:pt x="1373126" y="895606"/>
                  <a:pt x="1381760" y="904240"/>
                </a:cubicBezTo>
                <a:cubicBezTo>
                  <a:pt x="1391920" y="914400"/>
                  <a:pt x="1402889" y="923811"/>
                  <a:pt x="1412240" y="934720"/>
                </a:cubicBezTo>
                <a:cubicBezTo>
                  <a:pt x="1423260" y="947577"/>
                  <a:pt x="1429863" y="964340"/>
                  <a:pt x="1442720" y="975360"/>
                </a:cubicBezTo>
                <a:cubicBezTo>
                  <a:pt x="1454219" y="985217"/>
                  <a:pt x="1470278" y="988049"/>
                  <a:pt x="1483360" y="995680"/>
                </a:cubicBezTo>
                <a:cubicBezTo>
                  <a:pt x="1484027" y="996069"/>
                  <a:pt x="1564395" y="1055177"/>
                  <a:pt x="1595120" y="1056640"/>
                </a:cubicBezTo>
                <a:cubicBezTo>
                  <a:pt x="1727094" y="1062924"/>
                  <a:pt x="1859280" y="1063413"/>
                  <a:pt x="1991360" y="1066800"/>
                </a:cubicBezTo>
                <a:cubicBezTo>
                  <a:pt x="2012256" y="1073765"/>
                  <a:pt x="2041218" y="1084285"/>
                  <a:pt x="2062480" y="1087120"/>
                </a:cubicBezTo>
                <a:cubicBezTo>
                  <a:pt x="2099559" y="1092064"/>
                  <a:pt x="2136987" y="1093893"/>
                  <a:pt x="2174240" y="1097280"/>
                </a:cubicBezTo>
                <a:cubicBezTo>
                  <a:pt x="2246714" y="1121438"/>
                  <a:pt x="2159094" y="1087183"/>
                  <a:pt x="2235200" y="1137920"/>
                </a:cubicBezTo>
                <a:cubicBezTo>
                  <a:pt x="2244111" y="1143861"/>
                  <a:pt x="2255520" y="1144693"/>
                  <a:pt x="2265680" y="1148080"/>
                </a:cubicBezTo>
                <a:lnTo>
                  <a:pt x="3058160" y="1127760"/>
                </a:lnTo>
                <a:cubicBezTo>
                  <a:pt x="3100702" y="1126204"/>
                  <a:pt x="3125291" y="1099939"/>
                  <a:pt x="3159760" y="1076960"/>
                </a:cubicBezTo>
                <a:lnTo>
                  <a:pt x="3190240" y="1056640"/>
                </a:lnTo>
                <a:cubicBezTo>
                  <a:pt x="3197013" y="1046480"/>
                  <a:pt x="3202743" y="1035541"/>
                  <a:pt x="3210560" y="1026160"/>
                </a:cubicBezTo>
                <a:cubicBezTo>
                  <a:pt x="3219758" y="1015122"/>
                  <a:pt x="3232419" y="1007175"/>
                  <a:pt x="3241040" y="995680"/>
                </a:cubicBezTo>
                <a:cubicBezTo>
                  <a:pt x="3252888" y="979882"/>
                  <a:pt x="3261054" y="961626"/>
                  <a:pt x="3271520" y="944880"/>
                </a:cubicBezTo>
                <a:cubicBezTo>
                  <a:pt x="3277992" y="934525"/>
                  <a:pt x="3285067" y="924560"/>
                  <a:pt x="3291840" y="914400"/>
                </a:cubicBezTo>
                <a:cubicBezTo>
                  <a:pt x="3296444" y="895982"/>
                  <a:pt x="3314075" y="821045"/>
                  <a:pt x="3322320" y="812800"/>
                </a:cubicBezTo>
                <a:cubicBezTo>
                  <a:pt x="3342640" y="792480"/>
                  <a:pt x="3357577" y="764691"/>
                  <a:pt x="3383280" y="751840"/>
                </a:cubicBezTo>
                <a:cubicBezTo>
                  <a:pt x="3396827" y="745067"/>
                  <a:pt x="3409999" y="737486"/>
                  <a:pt x="3423920" y="731520"/>
                </a:cubicBezTo>
                <a:cubicBezTo>
                  <a:pt x="3510147" y="694566"/>
                  <a:pt x="3672845" y="712958"/>
                  <a:pt x="3718560" y="711200"/>
                </a:cubicBezTo>
                <a:cubicBezTo>
                  <a:pt x="3776340" y="653420"/>
                  <a:pt x="3729793" y="709055"/>
                  <a:pt x="3759200" y="650240"/>
                </a:cubicBezTo>
                <a:cubicBezTo>
                  <a:pt x="3773345" y="621950"/>
                  <a:pt x="3787530" y="611750"/>
                  <a:pt x="3810000" y="589280"/>
                </a:cubicBezTo>
                <a:cubicBezTo>
                  <a:pt x="3850640" y="592667"/>
                  <a:pt x="3892357" y="589549"/>
                  <a:pt x="3931920" y="599440"/>
                </a:cubicBezTo>
                <a:cubicBezTo>
                  <a:pt x="3962233" y="607018"/>
                  <a:pt x="4006238" y="669993"/>
                  <a:pt x="4013200" y="690880"/>
                </a:cubicBezTo>
                <a:cubicBezTo>
                  <a:pt x="4016587" y="701040"/>
                  <a:pt x="4017419" y="712449"/>
                  <a:pt x="4023360" y="721360"/>
                </a:cubicBezTo>
                <a:cubicBezTo>
                  <a:pt x="4031330" y="733315"/>
                  <a:pt x="4044642" y="740802"/>
                  <a:pt x="4053840" y="751840"/>
                </a:cubicBezTo>
                <a:cubicBezTo>
                  <a:pt x="4101835" y="809434"/>
                  <a:pt x="4044793" y="753398"/>
                  <a:pt x="4094480" y="822960"/>
                </a:cubicBezTo>
                <a:cubicBezTo>
                  <a:pt x="4112259" y="847851"/>
                  <a:pt x="4131136" y="857557"/>
                  <a:pt x="4155440" y="873760"/>
                </a:cubicBezTo>
                <a:cubicBezTo>
                  <a:pt x="4185920" y="870373"/>
                  <a:pt x="4219090" y="876569"/>
                  <a:pt x="4246880" y="863600"/>
                </a:cubicBezTo>
                <a:cubicBezTo>
                  <a:pt x="4272921" y="851448"/>
                  <a:pt x="4307840" y="802640"/>
                  <a:pt x="4307840" y="802640"/>
                </a:cubicBezTo>
                <a:cubicBezTo>
                  <a:pt x="4314613" y="785707"/>
                  <a:pt x="4321927" y="768980"/>
                  <a:pt x="4328160" y="751840"/>
                </a:cubicBezTo>
                <a:cubicBezTo>
                  <a:pt x="4335480" y="731710"/>
                  <a:pt x="4336599" y="708702"/>
                  <a:pt x="4348480" y="690880"/>
                </a:cubicBezTo>
                <a:lnTo>
                  <a:pt x="4368800" y="660400"/>
                </a:lnTo>
                <a:cubicBezTo>
                  <a:pt x="4372187" y="643467"/>
                  <a:pt x="4376121" y="626634"/>
                  <a:pt x="4378960" y="609600"/>
                </a:cubicBezTo>
                <a:cubicBezTo>
                  <a:pt x="4382897" y="585978"/>
                  <a:pt x="4384424" y="561962"/>
                  <a:pt x="4389120" y="538480"/>
                </a:cubicBezTo>
                <a:cubicBezTo>
                  <a:pt x="4391220" y="527978"/>
                  <a:pt x="4396683" y="518390"/>
                  <a:pt x="4399280" y="508000"/>
                </a:cubicBezTo>
                <a:cubicBezTo>
                  <a:pt x="4416857" y="437693"/>
                  <a:pt x="4396310" y="476895"/>
                  <a:pt x="4429760" y="426720"/>
                </a:cubicBezTo>
                <a:cubicBezTo>
                  <a:pt x="4436390" y="400200"/>
                  <a:pt x="4441488" y="367317"/>
                  <a:pt x="4460240" y="345440"/>
                </a:cubicBezTo>
                <a:cubicBezTo>
                  <a:pt x="4471260" y="332583"/>
                  <a:pt x="4488023" y="325980"/>
                  <a:pt x="4500880" y="314960"/>
                </a:cubicBezTo>
                <a:cubicBezTo>
                  <a:pt x="4511789" y="305609"/>
                  <a:pt x="4522162" y="295518"/>
                  <a:pt x="4531360" y="284480"/>
                </a:cubicBezTo>
                <a:cubicBezTo>
                  <a:pt x="4539177" y="275099"/>
                  <a:pt x="4540204" y="258173"/>
                  <a:pt x="4551680" y="254000"/>
                </a:cubicBezTo>
                <a:cubicBezTo>
                  <a:pt x="4580501" y="243520"/>
                  <a:pt x="4612640" y="247227"/>
                  <a:pt x="4643120" y="243840"/>
                </a:cubicBezTo>
                <a:lnTo>
                  <a:pt x="4815840" y="264160"/>
                </a:lnTo>
                <a:cubicBezTo>
                  <a:pt x="4849667" y="267919"/>
                  <a:pt x="4883425" y="275493"/>
                  <a:pt x="4917440" y="274320"/>
                </a:cubicBezTo>
                <a:cubicBezTo>
                  <a:pt x="4982104" y="272090"/>
                  <a:pt x="5046133" y="260773"/>
                  <a:pt x="5110480" y="254000"/>
                </a:cubicBezTo>
                <a:cubicBezTo>
                  <a:pt x="5120640" y="250613"/>
                  <a:pt x="5130570" y="246437"/>
                  <a:pt x="5140960" y="243840"/>
                </a:cubicBezTo>
                <a:cubicBezTo>
                  <a:pt x="5157713" y="239652"/>
                  <a:pt x="5176039" y="240826"/>
                  <a:pt x="5191760" y="233680"/>
                </a:cubicBezTo>
                <a:cubicBezTo>
                  <a:pt x="5213993" y="223574"/>
                  <a:pt x="5232400" y="206587"/>
                  <a:pt x="5252720" y="193040"/>
                </a:cubicBezTo>
                <a:cubicBezTo>
                  <a:pt x="5262880" y="186267"/>
                  <a:pt x="5271863" y="177255"/>
                  <a:pt x="5283200" y="172720"/>
                </a:cubicBezTo>
                <a:cubicBezTo>
                  <a:pt x="5300133" y="165947"/>
                  <a:pt x="5316923" y="158804"/>
                  <a:pt x="5334000" y="152400"/>
                </a:cubicBezTo>
                <a:cubicBezTo>
                  <a:pt x="5344028" y="148640"/>
                  <a:pt x="5355118" y="147441"/>
                  <a:pt x="5364480" y="142240"/>
                </a:cubicBezTo>
                <a:cubicBezTo>
                  <a:pt x="5385828" y="130380"/>
                  <a:pt x="5425440" y="101600"/>
                  <a:pt x="5425440" y="101600"/>
                </a:cubicBezTo>
                <a:cubicBezTo>
                  <a:pt x="5475891" y="25924"/>
                  <a:pt x="5411049" y="118869"/>
                  <a:pt x="5476240" y="40640"/>
                </a:cubicBezTo>
                <a:cubicBezTo>
                  <a:pt x="5484057" y="31259"/>
                  <a:pt x="5487025" y="17788"/>
                  <a:pt x="5496560" y="10160"/>
                </a:cubicBezTo>
                <a:cubicBezTo>
                  <a:pt x="5504923" y="3470"/>
                  <a:pt x="5527040" y="0"/>
                  <a:pt x="5527040" y="0"/>
                </a:cubicBezTo>
              </a:path>
            </a:pathLst>
          </a:cu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xmlns="" id="{7CB7C64F-7300-402E-95F0-E2C343E18AF4}"/>
              </a:ext>
            </a:extLst>
          </p:cNvPr>
          <p:cNvCxnSpPr>
            <a:cxnSpLocks/>
          </p:cNvCxnSpPr>
          <p:nvPr/>
        </p:nvCxnSpPr>
        <p:spPr>
          <a:xfrm>
            <a:off x="575759" y="5348572"/>
            <a:ext cx="5788723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xmlns="" id="{D0DEF067-4915-4FB0-A8C8-B37AFBF0CA29}"/>
              </a:ext>
            </a:extLst>
          </p:cNvPr>
          <p:cNvCxnSpPr>
            <a:cxnSpLocks/>
          </p:cNvCxnSpPr>
          <p:nvPr/>
        </p:nvCxnSpPr>
        <p:spPr>
          <a:xfrm flipV="1">
            <a:off x="577283" y="3875690"/>
            <a:ext cx="0" cy="146391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xmlns="" id="{AE2EFB60-B1FB-4C48-A32F-ED8C0C86DBAF}"/>
                  </a:ext>
                </a:extLst>
              </p:cNvPr>
              <p:cNvSpPr/>
              <p:nvPr/>
            </p:nvSpPr>
            <p:spPr>
              <a:xfrm>
                <a:off x="343926" y="1573011"/>
                <a:ext cx="8311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AE2EFB60-B1FB-4C48-A32F-ED8C0C86D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26" y="1573011"/>
                <a:ext cx="831190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xmlns="" id="{9127EA77-8A7D-4753-8D8E-0F035A0FF377}"/>
                  </a:ext>
                </a:extLst>
              </p:cNvPr>
              <p:cNvSpPr/>
              <p:nvPr/>
            </p:nvSpPr>
            <p:spPr>
              <a:xfrm>
                <a:off x="5847178" y="5384732"/>
                <a:ext cx="3829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9127EA77-8A7D-4753-8D8E-0F035A0FF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178" y="5384732"/>
                <a:ext cx="382925" cy="461665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xmlns="" id="{E6134F2E-BDE9-499D-93FB-42F6FE2C3705}"/>
                  </a:ext>
                </a:extLst>
              </p:cNvPr>
              <p:cNvSpPr/>
              <p:nvPr/>
            </p:nvSpPr>
            <p:spPr>
              <a:xfrm>
                <a:off x="100796" y="4010673"/>
                <a:ext cx="4518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6" y="4010673"/>
                <a:ext cx="451854" cy="461665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72126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Probability- What is it?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A3AE67FC-E97D-4536-AD8E-1AA4804965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47282" y="5348572"/>
                <a:ext cx="3388283" cy="1483043"/>
              </a:xfrm>
            </p:spPr>
            <p:txBody>
              <a:bodyPr/>
              <a:lstStyle/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sz="2800" dirty="0"/>
                  <a:t>Posterior probability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E67FC-E97D-4536-AD8E-1AA4804965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47282" y="5348572"/>
                <a:ext cx="3388283" cy="1483043"/>
              </a:xfrm>
              <a:blipFill>
                <a:blip r:embed="rId2"/>
                <a:stretch>
                  <a:fillRect l="-719" b="-368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FB36970B-B97C-4232-98D4-522E35C89573}"/>
              </a:ext>
            </a:extLst>
          </p:cNvPr>
          <p:cNvGrpSpPr/>
          <p:nvPr/>
        </p:nvGrpSpPr>
        <p:grpSpPr>
          <a:xfrm>
            <a:off x="424883" y="2130068"/>
            <a:ext cx="11132347" cy="301752"/>
            <a:chOff x="523205" y="2641345"/>
            <a:chExt cx="11132347" cy="3017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xmlns="" id="{9CCDF13B-3CAE-4B07-B7E7-41B0B7548F4E}"/>
                    </a:ext>
                  </a:extLst>
                </p:cNvPr>
                <p:cNvSpPr/>
                <p:nvPr/>
              </p:nvSpPr>
              <p:spPr>
                <a:xfrm>
                  <a:off x="2623082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9CCDF13B-3CAE-4B07-B7E7-41B0B7548F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3082" y="2641345"/>
                  <a:ext cx="301752" cy="301752"/>
                </a:xfrm>
                <a:prstGeom prst="rect">
                  <a:avLst/>
                </a:prstGeom>
                <a:blipFill>
                  <a:blip r:embed="rId3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xmlns="" id="{5EAF60E5-DE19-4DDD-B070-7A038D9CD195}"/>
                    </a:ext>
                  </a:extLst>
                </p:cNvPr>
                <p:cNvSpPr/>
                <p:nvPr/>
              </p:nvSpPr>
              <p:spPr>
                <a:xfrm>
                  <a:off x="2971394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5EAF60E5-DE19-4DDD-B070-7A038D9CD1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394" y="2641345"/>
                  <a:ext cx="301752" cy="301752"/>
                </a:xfrm>
                <a:prstGeom prst="rect">
                  <a:avLst/>
                </a:prstGeom>
                <a:blipFill>
                  <a:blip r:embed="rId4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xmlns="" id="{ED7F666F-4828-4ECB-9C5D-5EE354177DEF}"/>
                    </a:ext>
                  </a:extLst>
                </p:cNvPr>
                <p:cNvSpPr/>
                <p:nvPr/>
              </p:nvSpPr>
              <p:spPr>
                <a:xfrm>
                  <a:off x="3321376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ED7F666F-4828-4ECB-9C5D-5EE354177D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376" y="2641345"/>
                  <a:ext cx="301752" cy="301752"/>
                </a:xfrm>
                <a:prstGeom prst="rect">
                  <a:avLst/>
                </a:prstGeom>
                <a:blipFill>
                  <a:blip r:embed="rId5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xmlns="" id="{097765CA-ECCB-48C6-B8BF-C08037922523}"/>
                    </a:ext>
                  </a:extLst>
                </p:cNvPr>
                <p:cNvSpPr/>
                <p:nvPr/>
              </p:nvSpPr>
              <p:spPr>
                <a:xfrm>
                  <a:off x="3671572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97765CA-ECCB-48C6-B8BF-C080379225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1572" y="2641345"/>
                  <a:ext cx="301752" cy="301752"/>
                </a:xfrm>
                <a:prstGeom prst="rect">
                  <a:avLst/>
                </a:prstGeom>
                <a:blipFill>
                  <a:blip r:embed="rId6"/>
                  <a:stretch>
                    <a:fillRect l="-17308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xmlns="" id="{1F183E07-12F5-4E83-B609-91D745DDC9BE}"/>
                    </a:ext>
                  </a:extLst>
                </p:cNvPr>
                <p:cNvSpPr/>
                <p:nvPr/>
              </p:nvSpPr>
              <p:spPr>
                <a:xfrm>
                  <a:off x="4023053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1F183E07-12F5-4E83-B609-91D745DDC9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3053" y="2641345"/>
                  <a:ext cx="301752" cy="301752"/>
                </a:xfrm>
                <a:prstGeom prst="rect">
                  <a:avLst/>
                </a:prstGeom>
                <a:blipFill>
                  <a:blip r:embed="rId7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xmlns="" id="{32781B0A-F2FB-4E69-B309-4A0B233E474E}"/>
                    </a:ext>
                  </a:extLst>
                </p:cNvPr>
                <p:cNvSpPr/>
                <p:nvPr/>
              </p:nvSpPr>
              <p:spPr>
                <a:xfrm>
                  <a:off x="6112790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2781B0A-F2FB-4E69-B309-4A0B233E47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2790" y="2641345"/>
                  <a:ext cx="301752" cy="301752"/>
                </a:xfrm>
                <a:prstGeom prst="rect">
                  <a:avLst/>
                </a:prstGeom>
                <a:blipFill>
                  <a:blip r:embed="rId8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xmlns="" id="{10A12967-3F1E-46B3-B491-90B81FA347EB}"/>
                    </a:ext>
                  </a:extLst>
                </p:cNvPr>
                <p:cNvSpPr/>
                <p:nvPr/>
              </p:nvSpPr>
              <p:spPr>
                <a:xfrm>
                  <a:off x="6462804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0A12967-3F1E-46B3-B491-90B81FA347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2804" y="2641345"/>
                  <a:ext cx="301752" cy="301752"/>
                </a:xfrm>
                <a:prstGeom prst="rect">
                  <a:avLst/>
                </a:prstGeom>
                <a:blipFill>
                  <a:blip r:embed="rId9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xmlns="" id="{4663C34E-FE9F-4DCB-82DE-B2FFBE6AC06A}"/>
                    </a:ext>
                  </a:extLst>
                </p:cNvPr>
                <p:cNvSpPr/>
                <p:nvPr/>
              </p:nvSpPr>
              <p:spPr>
                <a:xfrm>
                  <a:off x="6811116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4663C34E-FE9F-4DCB-82DE-B2FFBE6AC0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116" y="2641345"/>
                  <a:ext cx="301752" cy="301752"/>
                </a:xfrm>
                <a:prstGeom prst="rect">
                  <a:avLst/>
                </a:prstGeom>
                <a:blipFill>
                  <a:blip r:embed="rId10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xmlns="" id="{99090B87-5946-43B1-8714-960CD84E0E72}"/>
                    </a:ext>
                  </a:extLst>
                </p:cNvPr>
                <p:cNvSpPr/>
                <p:nvPr/>
              </p:nvSpPr>
              <p:spPr>
                <a:xfrm>
                  <a:off x="7161098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99090B87-5946-43B1-8714-960CD84E0E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098" y="2641345"/>
                  <a:ext cx="301752" cy="301752"/>
                </a:xfrm>
                <a:prstGeom prst="rect">
                  <a:avLst/>
                </a:prstGeom>
                <a:blipFill>
                  <a:blip r:embed="rId11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xmlns="" id="{3FD3824B-6444-4474-A396-21A928BE5E2A}"/>
                    </a:ext>
                  </a:extLst>
                </p:cNvPr>
                <p:cNvSpPr/>
                <p:nvPr/>
              </p:nvSpPr>
              <p:spPr>
                <a:xfrm>
                  <a:off x="7511294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3FD3824B-6444-4474-A396-21A928BE5E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1294" y="2641345"/>
                  <a:ext cx="301752" cy="301752"/>
                </a:xfrm>
                <a:prstGeom prst="rect">
                  <a:avLst/>
                </a:prstGeom>
                <a:blipFill>
                  <a:blip r:embed="rId12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xmlns="" id="{E4F1DE9A-178F-404F-8F27-5AB5635CF630}"/>
                    </a:ext>
                  </a:extLst>
                </p:cNvPr>
                <p:cNvSpPr/>
                <p:nvPr/>
              </p:nvSpPr>
              <p:spPr>
                <a:xfrm>
                  <a:off x="7862775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E4F1DE9A-178F-404F-8F27-5AB5635CF6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2775" y="2641345"/>
                  <a:ext cx="301752" cy="301752"/>
                </a:xfrm>
                <a:prstGeom prst="rect">
                  <a:avLst/>
                </a:prstGeom>
                <a:blipFill>
                  <a:blip r:embed="rId13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xmlns="" id="{94AEB190-5D62-40BB-A8D6-4AD7800CB3CA}"/>
                    </a:ext>
                  </a:extLst>
                </p:cNvPr>
                <p:cNvSpPr/>
                <p:nvPr/>
              </p:nvSpPr>
              <p:spPr>
                <a:xfrm>
                  <a:off x="4367936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4AEB190-5D62-40BB-A8D6-4AD7800CB3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7936" y="2641345"/>
                  <a:ext cx="301752" cy="301752"/>
                </a:xfrm>
                <a:prstGeom prst="rect">
                  <a:avLst/>
                </a:prstGeom>
                <a:blipFill>
                  <a:blip r:embed="rId14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xmlns="" id="{D0D91614-F863-4C53-9E54-73C7E3E68C6D}"/>
                    </a:ext>
                  </a:extLst>
                </p:cNvPr>
                <p:cNvSpPr/>
                <p:nvPr/>
              </p:nvSpPr>
              <p:spPr>
                <a:xfrm>
                  <a:off x="4716248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D0D91614-F863-4C53-9E54-73C7E3E68C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6248" y="2641345"/>
                  <a:ext cx="301752" cy="301752"/>
                </a:xfrm>
                <a:prstGeom prst="rect">
                  <a:avLst/>
                </a:prstGeom>
                <a:blipFill>
                  <a:blip r:embed="rId15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xmlns="" id="{63EFDF8A-F103-4603-9DEB-993F937076D6}"/>
                    </a:ext>
                  </a:extLst>
                </p:cNvPr>
                <p:cNvSpPr/>
                <p:nvPr/>
              </p:nvSpPr>
              <p:spPr>
                <a:xfrm>
                  <a:off x="5066230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3EFDF8A-F103-4603-9DEB-993F937076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6230" y="2641345"/>
                  <a:ext cx="301752" cy="301752"/>
                </a:xfrm>
                <a:prstGeom prst="rect">
                  <a:avLst/>
                </a:prstGeom>
                <a:blipFill>
                  <a:blip r:embed="rId16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xmlns="" id="{A0956672-D325-4E58-8119-4EA51642E598}"/>
                    </a:ext>
                  </a:extLst>
                </p:cNvPr>
                <p:cNvSpPr/>
                <p:nvPr/>
              </p:nvSpPr>
              <p:spPr>
                <a:xfrm>
                  <a:off x="5416426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0956672-D325-4E58-8119-4EA51642E5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6426" y="2641345"/>
                  <a:ext cx="301752" cy="301752"/>
                </a:xfrm>
                <a:prstGeom prst="rect">
                  <a:avLst/>
                </a:prstGeom>
                <a:blipFill>
                  <a:blip r:embed="rId17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xmlns="" id="{582C7521-9444-49C7-A293-A06B7F93698B}"/>
                    </a:ext>
                  </a:extLst>
                </p:cNvPr>
                <p:cNvSpPr/>
                <p:nvPr/>
              </p:nvSpPr>
              <p:spPr>
                <a:xfrm>
                  <a:off x="5767907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582C7521-9444-49C7-A293-A06B7F9369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7907" y="2641345"/>
                  <a:ext cx="301752" cy="301752"/>
                </a:xfrm>
                <a:prstGeom prst="rect">
                  <a:avLst/>
                </a:prstGeom>
                <a:blipFill>
                  <a:blip r:embed="rId18"/>
                  <a:stretch>
                    <a:fillRect l="-17308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xmlns="" id="{CAC3A6FD-33F9-4D3C-BD70-34EDAECDC46A}"/>
                    </a:ext>
                  </a:extLst>
                </p:cNvPr>
                <p:cNvSpPr/>
                <p:nvPr/>
              </p:nvSpPr>
              <p:spPr>
                <a:xfrm>
                  <a:off x="9603815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AC3A6FD-33F9-4D3C-BD70-34EDAECDC4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3815" y="2641345"/>
                  <a:ext cx="301752" cy="301752"/>
                </a:xfrm>
                <a:prstGeom prst="rect">
                  <a:avLst/>
                </a:prstGeom>
                <a:blipFill>
                  <a:blip r:embed="rId19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xmlns="" id="{6306CDB6-554D-46E6-9CEF-145B7C6761F2}"/>
                    </a:ext>
                  </a:extLst>
                </p:cNvPr>
                <p:cNvSpPr/>
                <p:nvPr/>
              </p:nvSpPr>
              <p:spPr>
                <a:xfrm>
                  <a:off x="9953829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6306CDB6-554D-46E6-9CEF-145B7C6761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3829" y="2641345"/>
                  <a:ext cx="301752" cy="301752"/>
                </a:xfrm>
                <a:prstGeom prst="rect">
                  <a:avLst/>
                </a:prstGeom>
                <a:blipFill>
                  <a:blip r:embed="rId5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xmlns="" id="{500CC3FA-D16D-439F-9667-0EA4E17DE42B}"/>
                    </a:ext>
                  </a:extLst>
                </p:cNvPr>
                <p:cNvSpPr/>
                <p:nvPr/>
              </p:nvSpPr>
              <p:spPr>
                <a:xfrm>
                  <a:off x="10302141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500CC3FA-D16D-439F-9667-0EA4E17DE4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2141" y="2641345"/>
                  <a:ext cx="301752" cy="301752"/>
                </a:xfrm>
                <a:prstGeom prst="rect">
                  <a:avLst/>
                </a:prstGeom>
                <a:blipFill>
                  <a:blip r:embed="rId20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xmlns="" id="{A1F4A565-CDB7-4DCD-B0C3-0B862A692B53}"/>
                    </a:ext>
                  </a:extLst>
                </p:cNvPr>
                <p:cNvSpPr/>
                <p:nvPr/>
              </p:nvSpPr>
              <p:spPr>
                <a:xfrm>
                  <a:off x="10652123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1F4A565-CDB7-4DCD-B0C3-0B862A692B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2123" y="2641345"/>
                  <a:ext cx="301752" cy="301752"/>
                </a:xfrm>
                <a:prstGeom prst="rect">
                  <a:avLst/>
                </a:prstGeom>
                <a:blipFill>
                  <a:blip r:embed="rId21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xmlns="" id="{8D8ADB79-8A30-4756-A6F4-C97070BAF91B}"/>
                    </a:ext>
                  </a:extLst>
                </p:cNvPr>
                <p:cNvSpPr/>
                <p:nvPr/>
              </p:nvSpPr>
              <p:spPr>
                <a:xfrm>
                  <a:off x="11002319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D8ADB79-8A30-4756-A6F4-C97070BAF9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02319" y="2641345"/>
                  <a:ext cx="301752" cy="301752"/>
                </a:xfrm>
                <a:prstGeom prst="rect">
                  <a:avLst/>
                </a:prstGeom>
                <a:blipFill>
                  <a:blip r:embed="rId22"/>
                  <a:stretch>
                    <a:fillRect l="-13725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xmlns="" id="{BB5DCBA1-2FB5-49F9-8339-C2831CC2CB7C}"/>
                    </a:ext>
                  </a:extLst>
                </p:cNvPr>
                <p:cNvSpPr/>
                <p:nvPr/>
              </p:nvSpPr>
              <p:spPr>
                <a:xfrm>
                  <a:off x="11353800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BB5DCBA1-2FB5-49F9-8339-C2831CC2CB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3800" y="2641345"/>
                  <a:ext cx="301752" cy="301752"/>
                </a:xfrm>
                <a:prstGeom prst="rect">
                  <a:avLst/>
                </a:prstGeom>
                <a:blipFill>
                  <a:blip r:embed="rId23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xmlns="" id="{0D26EF78-7409-45F7-B4B7-386D76DE0FD1}"/>
                    </a:ext>
                  </a:extLst>
                </p:cNvPr>
                <p:cNvSpPr/>
                <p:nvPr/>
              </p:nvSpPr>
              <p:spPr>
                <a:xfrm>
                  <a:off x="8207273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D26EF78-7409-45F7-B4B7-386D76DE0F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7273" y="2641345"/>
                  <a:ext cx="301752" cy="301752"/>
                </a:xfrm>
                <a:prstGeom prst="rect">
                  <a:avLst/>
                </a:prstGeom>
                <a:blipFill>
                  <a:blip r:embed="rId24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xmlns="" id="{D4A108A6-62D0-4ABB-BA07-9C4ED2DD5E1E}"/>
                    </a:ext>
                  </a:extLst>
                </p:cNvPr>
                <p:cNvSpPr/>
                <p:nvPr/>
              </p:nvSpPr>
              <p:spPr>
                <a:xfrm>
                  <a:off x="8557255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4A108A6-62D0-4ABB-BA07-9C4ED2DD5E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7255" y="2641345"/>
                  <a:ext cx="301752" cy="301752"/>
                </a:xfrm>
                <a:prstGeom prst="rect">
                  <a:avLst/>
                </a:prstGeom>
                <a:blipFill>
                  <a:blip r:embed="rId25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xmlns="" id="{62552B51-AFC4-4DCE-A135-5CB4E0F85EAF}"/>
                    </a:ext>
                  </a:extLst>
                </p:cNvPr>
                <p:cNvSpPr/>
                <p:nvPr/>
              </p:nvSpPr>
              <p:spPr>
                <a:xfrm>
                  <a:off x="8907451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62552B51-AFC4-4DCE-A135-5CB4E0F85E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7451" y="2641345"/>
                  <a:ext cx="301752" cy="301752"/>
                </a:xfrm>
                <a:prstGeom prst="rect">
                  <a:avLst/>
                </a:prstGeom>
                <a:blipFill>
                  <a:blip r:embed="rId26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xmlns="" id="{22D0F935-146C-4462-890E-A728D2DF0F3B}"/>
                    </a:ext>
                  </a:extLst>
                </p:cNvPr>
                <p:cNvSpPr/>
                <p:nvPr/>
              </p:nvSpPr>
              <p:spPr>
                <a:xfrm>
                  <a:off x="9258932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2D0F935-146C-4462-890E-A728D2DF0F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8932" y="2641345"/>
                  <a:ext cx="301752" cy="301752"/>
                </a:xfrm>
                <a:prstGeom prst="rect">
                  <a:avLst/>
                </a:prstGeom>
                <a:blipFill>
                  <a:blip r:embed="rId27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xmlns="" id="{887F81B6-2A1C-45FE-923F-BC58A54ABAD9}"/>
                    </a:ext>
                  </a:extLst>
                </p:cNvPr>
                <p:cNvSpPr/>
                <p:nvPr/>
              </p:nvSpPr>
              <p:spPr>
                <a:xfrm>
                  <a:off x="523205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887F81B6-2A1C-45FE-923F-BC58A54ABA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205" y="2641345"/>
                  <a:ext cx="301752" cy="301752"/>
                </a:xfrm>
                <a:prstGeom prst="rect">
                  <a:avLst/>
                </a:prstGeom>
                <a:blipFill>
                  <a:blip r:embed="rId28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xmlns="" id="{DCFD209C-0C0E-4E1A-8972-78F298279F60}"/>
                    </a:ext>
                  </a:extLst>
                </p:cNvPr>
                <p:cNvSpPr/>
                <p:nvPr/>
              </p:nvSpPr>
              <p:spPr>
                <a:xfrm>
                  <a:off x="873219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CFD209C-0C0E-4E1A-8972-78F298279F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219" y="2641345"/>
                  <a:ext cx="301752" cy="301752"/>
                </a:xfrm>
                <a:prstGeom prst="rect">
                  <a:avLst/>
                </a:prstGeom>
                <a:blipFill>
                  <a:blip r:embed="rId29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xmlns="" id="{83753594-1507-49A2-B3AD-95D09D67C04E}"/>
                    </a:ext>
                  </a:extLst>
                </p:cNvPr>
                <p:cNvSpPr/>
                <p:nvPr/>
              </p:nvSpPr>
              <p:spPr>
                <a:xfrm>
                  <a:off x="1221531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3753594-1507-49A2-B3AD-95D09D67C0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1531" y="2641345"/>
                  <a:ext cx="301752" cy="301752"/>
                </a:xfrm>
                <a:prstGeom prst="rect">
                  <a:avLst/>
                </a:prstGeom>
                <a:blipFill>
                  <a:blip r:embed="rId30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xmlns="" id="{48DB9C37-F81B-4E3E-8F2A-F295D53CA410}"/>
                    </a:ext>
                  </a:extLst>
                </p:cNvPr>
                <p:cNvSpPr/>
                <p:nvPr/>
              </p:nvSpPr>
              <p:spPr>
                <a:xfrm>
                  <a:off x="1571513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48DB9C37-F81B-4E3E-8F2A-F295D53CA4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1513" y="2641345"/>
                  <a:ext cx="301752" cy="301752"/>
                </a:xfrm>
                <a:prstGeom prst="rect">
                  <a:avLst/>
                </a:prstGeom>
                <a:blipFill>
                  <a:blip r:embed="rId31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xmlns="" id="{5096458F-00E8-4C38-8CC4-3637D706DD51}"/>
                    </a:ext>
                  </a:extLst>
                </p:cNvPr>
                <p:cNvSpPr/>
                <p:nvPr/>
              </p:nvSpPr>
              <p:spPr>
                <a:xfrm>
                  <a:off x="1921709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096458F-00E8-4C38-8CC4-3637D706D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1709" y="2641345"/>
                  <a:ext cx="301752" cy="301752"/>
                </a:xfrm>
                <a:prstGeom prst="rect">
                  <a:avLst/>
                </a:prstGeom>
                <a:blipFill>
                  <a:blip r:embed="rId32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xmlns="" id="{44463C8E-D7F8-49D9-98D9-CDAB560BD789}"/>
                    </a:ext>
                  </a:extLst>
                </p:cNvPr>
                <p:cNvSpPr/>
                <p:nvPr/>
              </p:nvSpPr>
              <p:spPr>
                <a:xfrm>
                  <a:off x="2273190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44463C8E-D7F8-49D9-98D9-CDAB560BD7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3190" y="2641345"/>
                  <a:ext cx="301752" cy="301752"/>
                </a:xfrm>
                <a:prstGeom prst="rect">
                  <a:avLst/>
                </a:prstGeom>
                <a:blipFill>
                  <a:blip r:embed="rId33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xmlns="" id="{1735A956-5E24-4A28-9EC5-F50C744308AC}"/>
              </a:ext>
            </a:extLst>
          </p:cNvPr>
          <p:cNvGrpSpPr/>
          <p:nvPr/>
        </p:nvGrpSpPr>
        <p:grpSpPr>
          <a:xfrm>
            <a:off x="6980386" y="2849258"/>
            <a:ext cx="4535982" cy="2826856"/>
            <a:chOff x="6297102" y="3594383"/>
            <a:chExt cx="4535982" cy="2826856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xmlns="" id="{93992CBF-7180-4279-9A06-FD9343435D13}"/>
                </a:ext>
              </a:extLst>
            </p:cNvPr>
            <p:cNvSpPr/>
            <p:nvPr/>
          </p:nvSpPr>
          <p:spPr>
            <a:xfrm>
              <a:off x="6297102" y="3594383"/>
              <a:ext cx="4535982" cy="226568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xmlns="" id="{B81CD89F-5ACA-45FF-8532-FE5BA8520F45}"/>
                    </a:ext>
                  </a:extLst>
                </p:cNvPr>
                <p:cNvSpPr txBox="1"/>
                <p:nvPr/>
              </p:nvSpPr>
              <p:spPr>
                <a:xfrm>
                  <a:off x="7376268" y="5898019"/>
                  <a:ext cx="230959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Parameters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a14:m>
                  <a:endParaRPr lang="en-US" sz="2400" dirty="0">
                    <a:latin typeface="Arial Narrow" panose="020B0606020202030204" pitchFamily="34" charset="0"/>
                  </a:endParaRPr>
                </a:p>
              </p:txBody>
            </p:sp>
          </mc:Choice>
          <mc:Fallback xmlns=""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B81CD89F-5ACA-45FF-8532-FE5BA8520F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268" y="5898019"/>
                  <a:ext cx="2309595" cy="523220"/>
                </a:xfrm>
                <a:prstGeom prst="rect">
                  <a:avLst/>
                </a:prstGeom>
                <a:blipFill>
                  <a:blip r:embed="rId39"/>
                  <a:stretch>
                    <a:fillRect l="-1055" t="-10465" b="-3255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2" name="Arrow: Down 191">
            <a:extLst>
              <a:ext uri="{FF2B5EF4-FFF2-40B4-BE49-F238E27FC236}">
                <a16:creationId xmlns:a16="http://schemas.microsoft.com/office/drawing/2014/main" xmlns="" id="{E62B74CB-1E43-49D2-B3B8-647AAFE143F3}"/>
              </a:ext>
            </a:extLst>
          </p:cNvPr>
          <p:cNvSpPr/>
          <p:nvPr/>
        </p:nvSpPr>
        <p:spPr>
          <a:xfrm>
            <a:off x="3297881" y="2778377"/>
            <a:ext cx="703848" cy="78992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xmlns="" id="{D3E40ABA-64A7-4E83-B865-C373064B74B8}"/>
              </a:ext>
            </a:extLst>
          </p:cNvPr>
          <p:cNvSpPr/>
          <p:nvPr/>
        </p:nvSpPr>
        <p:spPr>
          <a:xfrm>
            <a:off x="5795309" y="4160357"/>
            <a:ext cx="301753" cy="10863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xmlns="" id="{302E7C84-4AF0-46BB-BD4D-6EEFDB180C27}"/>
              </a:ext>
            </a:extLst>
          </p:cNvPr>
          <p:cNvSpPr/>
          <p:nvPr/>
        </p:nvSpPr>
        <p:spPr>
          <a:xfrm>
            <a:off x="573923" y="4190966"/>
            <a:ext cx="5520236" cy="11480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6" name="Freeform: Shape 205">
            <a:extLst>
              <a:ext uri="{FF2B5EF4-FFF2-40B4-BE49-F238E27FC236}">
                <a16:creationId xmlns:a16="http://schemas.microsoft.com/office/drawing/2014/main" xmlns="" id="{FCA9D93A-9059-436C-9A2D-AFFB05108D8E}"/>
              </a:ext>
            </a:extLst>
          </p:cNvPr>
          <p:cNvSpPr/>
          <p:nvPr/>
        </p:nvSpPr>
        <p:spPr>
          <a:xfrm>
            <a:off x="579120" y="4145280"/>
            <a:ext cx="5527040" cy="1148080"/>
          </a:xfrm>
          <a:custGeom>
            <a:avLst/>
            <a:gdLst>
              <a:gd name="connsiteX0" fmla="*/ 0 w 5527040"/>
              <a:gd name="connsiteY0" fmla="*/ 40640 h 1148080"/>
              <a:gd name="connsiteX1" fmla="*/ 325120 w 5527040"/>
              <a:gd name="connsiteY1" fmla="*/ 50800 h 1148080"/>
              <a:gd name="connsiteX2" fmla="*/ 386080 w 5527040"/>
              <a:gd name="connsiteY2" fmla="*/ 91440 h 1148080"/>
              <a:gd name="connsiteX3" fmla="*/ 447040 w 5527040"/>
              <a:gd name="connsiteY3" fmla="*/ 121920 h 1148080"/>
              <a:gd name="connsiteX4" fmla="*/ 467360 w 5527040"/>
              <a:gd name="connsiteY4" fmla="*/ 152400 h 1148080"/>
              <a:gd name="connsiteX5" fmla="*/ 528320 w 5527040"/>
              <a:gd name="connsiteY5" fmla="*/ 203200 h 1148080"/>
              <a:gd name="connsiteX6" fmla="*/ 579120 w 5527040"/>
              <a:gd name="connsiteY6" fmla="*/ 264160 h 1148080"/>
              <a:gd name="connsiteX7" fmla="*/ 609600 w 5527040"/>
              <a:gd name="connsiteY7" fmla="*/ 284480 h 1148080"/>
              <a:gd name="connsiteX8" fmla="*/ 680720 w 5527040"/>
              <a:gd name="connsiteY8" fmla="*/ 355600 h 1148080"/>
              <a:gd name="connsiteX9" fmla="*/ 741680 w 5527040"/>
              <a:gd name="connsiteY9" fmla="*/ 436880 h 1148080"/>
              <a:gd name="connsiteX10" fmla="*/ 762000 w 5527040"/>
              <a:gd name="connsiteY10" fmla="*/ 477520 h 1148080"/>
              <a:gd name="connsiteX11" fmla="*/ 792480 w 5527040"/>
              <a:gd name="connsiteY11" fmla="*/ 508000 h 1148080"/>
              <a:gd name="connsiteX12" fmla="*/ 812800 w 5527040"/>
              <a:gd name="connsiteY12" fmla="*/ 538480 h 1148080"/>
              <a:gd name="connsiteX13" fmla="*/ 873760 w 5527040"/>
              <a:gd name="connsiteY13" fmla="*/ 589280 h 1148080"/>
              <a:gd name="connsiteX14" fmla="*/ 1198880 w 5527040"/>
              <a:gd name="connsiteY14" fmla="*/ 599440 h 1148080"/>
              <a:gd name="connsiteX15" fmla="*/ 1229360 w 5527040"/>
              <a:gd name="connsiteY15" fmla="*/ 619760 h 1148080"/>
              <a:gd name="connsiteX16" fmla="*/ 1239520 w 5527040"/>
              <a:gd name="connsiteY16" fmla="*/ 650240 h 1148080"/>
              <a:gd name="connsiteX17" fmla="*/ 1259840 w 5527040"/>
              <a:gd name="connsiteY17" fmla="*/ 680720 h 1148080"/>
              <a:gd name="connsiteX18" fmla="*/ 1280160 w 5527040"/>
              <a:gd name="connsiteY18" fmla="*/ 751840 h 1148080"/>
              <a:gd name="connsiteX19" fmla="*/ 1310640 w 5527040"/>
              <a:gd name="connsiteY19" fmla="*/ 782320 h 1148080"/>
              <a:gd name="connsiteX20" fmla="*/ 1361440 w 5527040"/>
              <a:gd name="connsiteY20" fmla="*/ 873760 h 1148080"/>
              <a:gd name="connsiteX21" fmla="*/ 1381760 w 5527040"/>
              <a:gd name="connsiteY21" fmla="*/ 904240 h 1148080"/>
              <a:gd name="connsiteX22" fmla="*/ 1412240 w 5527040"/>
              <a:gd name="connsiteY22" fmla="*/ 934720 h 1148080"/>
              <a:gd name="connsiteX23" fmla="*/ 1442720 w 5527040"/>
              <a:gd name="connsiteY23" fmla="*/ 975360 h 1148080"/>
              <a:gd name="connsiteX24" fmla="*/ 1483360 w 5527040"/>
              <a:gd name="connsiteY24" fmla="*/ 995680 h 1148080"/>
              <a:gd name="connsiteX25" fmla="*/ 1595120 w 5527040"/>
              <a:gd name="connsiteY25" fmla="*/ 1056640 h 1148080"/>
              <a:gd name="connsiteX26" fmla="*/ 1991360 w 5527040"/>
              <a:gd name="connsiteY26" fmla="*/ 1066800 h 1148080"/>
              <a:gd name="connsiteX27" fmla="*/ 2062480 w 5527040"/>
              <a:gd name="connsiteY27" fmla="*/ 1087120 h 1148080"/>
              <a:gd name="connsiteX28" fmla="*/ 2174240 w 5527040"/>
              <a:gd name="connsiteY28" fmla="*/ 1097280 h 1148080"/>
              <a:gd name="connsiteX29" fmla="*/ 2235200 w 5527040"/>
              <a:gd name="connsiteY29" fmla="*/ 1137920 h 1148080"/>
              <a:gd name="connsiteX30" fmla="*/ 2265680 w 5527040"/>
              <a:gd name="connsiteY30" fmla="*/ 1148080 h 1148080"/>
              <a:gd name="connsiteX31" fmla="*/ 3058160 w 5527040"/>
              <a:gd name="connsiteY31" fmla="*/ 1127760 h 1148080"/>
              <a:gd name="connsiteX32" fmla="*/ 3159760 w 5527040"/>
              <a:gd name="connsiteY32" fmla="*/ 1076960 h 1148080"/>
              <a:gd name="connsiteX33" fmla="*/ 3190240 w 5527040"/>
              <a:gd name="connsiteY33" fmla="*/ 1056640 h 1148080"/>
              <a:gd name="connsiteX34" fmla="*/ 3210560 w 5527040"/>
              <a:gd name="connsiteY34" fmla="*/ 1026160 h 1148080"/>
              <a:gd name="connsiteX35" fmla="*/ 3241040 w 5527040"/>
              <a:gd name="connsiteY35" fmla="*/ 995680 h 1148080"/>
              <a:gd name="connsiteX36" fmla="*/ 3271520 w 5527040"/>
              <a:gd name="connsiteY36" fmla="*/ 944880 h 1148080"/>
              <a:gd name="connsiteX37" fmla="*/ 3291840 w 5527040"/>
              <a:gd name="connsiteY37" fmla="*/ 914400 h 1148080"/>
              <a:gd name="connsiteX38" fmla="*/ 3322320 w 5527040"/>
              <a:gd name="connsiteY38" fmla="*/ 812800 h 1148080"/>
              <a:gd name="connsiteX39" fmla="*/ 3383280 w 5527040"/>
              <a:gd name="connsiteY39" fmla="*/ 751840 h 1148080"/>
              <a:gd name="connsiteX40" fmla="*/ 3423920 w 5527040"/>
              <a:gd name="connsiteY40" fmla="*/ 731520 h 1148080"/>
              <a:gd name="connsiteX41" fmla="*/ 3718560 w 5527040"/>
              <a:gd name="connsiteY41" fmla="*/ 711200 h 1148080"/>
              <a:gd name="connsiteX42" fmla="*/ 3759200 w 5527040"/>
              <a:gd name="connsiteY42" fmla="*/ 650240 h 1148080"/>
              <a:gd name="connsiteX43" fmla="*/ 3810000 w 5527040"/>
              <a:gd name="connsiteY43" fmla="*/ 589280 h 1148080"/>
              <a:gd name="connsiteX44" fmla="*/ 3931920 w 5527040"/>
              <a:gd name="connsiteY44" fmla="*/ 599440 h 1148080"/>
              <a:gd name="connsiteX45" fmla="*/ 4013200 w 5527040"/>
              <a:gd name="connsiteY45" fmla="*/ 690880 h 1148080"/>
              <a:gd name="connsiteX46" fmla="*/ 4023360 w 5527040"/>
              <a:gd name="connsiteY46" fmla="*/ 721360 h 1148080"/>
              <a:gd name="connsiteX47" fmla="*/ 4053840 w 5527040"/>
              <a:gd name="connsiteY47" fmla="*/ 751840 h 1148080"/>
              <a:gd name="connsiteX48" fmla="*/ 4094480 w 5527040"/>
              <a:gd name="connsiteY48" fmla="*/ 822960 h 1148080"/>
              <a:gd name="connsiteX49" fmla="*/ 4155440 w 5527040"/>
              <a:gd name="connsiteY49" fmla="*/ 873760 h 1148080"/>
              <a:gd name="connsiteX50" fmla="*/ 4246880 w 5527040"/>
              <a:gd name="connsiteY50" fmla="*/ 863600 h 1148080"/>
              <a:gd name="connsiteX51" fmla="*/ 4307840 w 5527040"/>
              <a:gd name="connsiteY51" fmla="*/ 802640 h 1148080"/>
              <a:gd name="connsiteX52" fmla="*/ 4328160 w 5527040"/>
              <a:gd name="connsiteY52" fmla="*/ 751840 h 1148080"/>
              <a:gd name="connsiteX53" fmla="*/ 4348480 w 5527040"/>
              <a:gd name="connsiteY53" fmla="*/ 690880 h 1148080"/>
              <a:gd name="connsiteX54" fmla="*/ 4368800 w 5527040"/>
              <a:gd name="connsiteY54" fmla="*/ 660400 h 1148080"/>
              <a:gd name="connsiteX55" fmla="*/ 4378960 w 5527040"/>
              <a:gd name="connsiteY55" fmla="*/ 609600 h 1148080"/>
              <a:gd name="connsiteX56" fmla="*/ 4389120 w 5527040"/>
              <a:gd name="connsiteY56" fmla="*/ 538480 h 1148080"/>
              <a:gd name="connsiteX57" fmla="*/ 4399280 w 5527040"/>
              <a:gd name="connsiteY57" fmla="*/ 508000 h 1148080"/>
              <a:gd name="connsiteX58" fmla="*/ 4429760 w 5527040"/>
              <a:gd name="connsiteY58" fmla="*/ 426720 h 1148080"/>
              <a:gd name="connsiteX59" fmla="*/ 4460240 w 5527040"/>
              <a:gd name="connsiteY59" fmla="*/ 345440 h 1148080"/>
              <a:gd name="connsiteX60" fmla="*/ 4500880 w 5527040"/>
              <a:gd name="connsiteY60" fmla="*/ 314960 h 1148080"/>
              <a:gd name="connsiteX61" fmla="*/ 4531360 w 5527040"/>
              <a:gd name="connsiteY61" fmla="*/ 284480 h 1148080"/>
              <a:gd name="connsiteX62" fmla="*/ 4551680 w 5527040"/>
              <a:gd name="connsiteY62" fmla="*/ 254000 h 1148080"/>
              <a:gd name="connsiteX63" fmla="*/ 4643120 w 5527040"/>
              <a:gd name="connsiteY63" fmla="*/ 243840 h 1148080"/>
              <a:gd name="connsiteX64" fmla="*/ 4815840 w 5527040"/>
              <a:gd name="connsiteY64" fmla="*/ 264160 h 1148080"/>
              <a:gd name="connsiteX65" fmla="*/ 4917440 w 5527040"/>
              <a:gd name="connsiteY65" fmla="*/ 274320 h 1148080"/>
              <a:gd name="connsiteX66" fmla="*/ 5110480 w 5527040"/>
              <a:gd name="connsiteY66" fmla="*/ 254000 h 1148080"/>
              <a:gd name="connsiteX67" fmla="*/ 5140960 w 5527040"/>
              <a:gd name="connsiteY67" fmla="*/ 243840 h 1148080"/>
              <a:gd name="connsiteX68" fmla="*/ 5191760 w 5527040"/>
              <a:gd name="connsiteY68" fmla="*/ 233680 h 1148080"/>
              <a:gd name="connsiteX69" fmla="*/ 5252720 w 5527040"/>
              <a:gd name="connsiteY69" fmla="*/ 193040 h 1148080"/>
              <a:gd name="connsiteX70" fmla="*/ 5283200 w 5527040"/>
              <a:gd name="connsiteY70" fmla="*/ 172720 h 1148080"/>
              <a:gd name="connsiteX71" fmla="*/ 5334000 w 5527040"/>
              <a:gd name="connsiteY71" fmla="*/ 152400 h 1148080"/>
              <a:gd name="connsiteX72" fmla="*/ 5364480 w 5527040"/>
              <a:gd name="connsiteY72" fmla="*/ 142240 h 1148080"/>
              <a:gd name="connsiteX73" fmla="*/ 5425440 w 5527040"/>
              <a:gd name="connsiteY73" fmla="*/ 101600 h 1148080"/>
              <a:gd name="connsiteX74" fmla="*/ 5476240 w 5527040"/>
              <a:gd name="connsiteY74" fmla="*/ 40640 h 1148080"/>
              <a:gd name="connsiteX75" fmla="*/ 5496560 w 5527040"/>
              <a:gd name="connsiteY75" fmla="*/ 10160 h 1148080"/>
              <a:gd name="connsiteX76" fmla="*/ 5527040 w 5527040"/>
              <a:gd name="connsiteY76" fmla="*/ 0 h 114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527040" h="1148080">
                <a:moveTo>
                  <a:pt x="0" y="40640"/>
                </a:moveTo>
                <a:cubicBezTo>
                  <a:pt x="108373" y="44027"/>
                  <a:pt x="217620" y="36655"/>
                  <a:pt x="325120" y="50800"/>
                </a:cubicBezTo>
                <a:cubicBezTo>
                  <a:pt x="349333" y="53986"/>
                  <a:pt x="365760" y="77893"/>
                  <a:pt x="386080" y="91440"/>
                </a:cubicBezTo>
                <a:cubicBezTo>
                  <a:pt x="425471" y="117701"/>
                  <a:pt x="404976" y="107899"/>
                  <a:pt x="447040" y="121920"/>
                </a:cubicBezTo>
                <a:cubicBezTo>
                  <a:pt x="453813" y="132080"/>
                  <a:pt x="459543" y="143019"/>
                  <a:pt x="467360" y="152400"/>
                </a:cubicBezTo>
                <a:cubicBezTo>
                  <a:pt x="491806" y="181736"/>
                  <a:pt x="498350" y="183220"/>
                  <a:pt x="528320" y="203200"/>
                </a:cubicBezTo>
                <a:cubicBezTo>
                  <a:pt x="548300" y="233170"/>
                  <a:pt x="549784" y="239714"/>
                  <a:pt x="579120" y="264160"/>
                </a:cubicBezTo>
                <a:cubicBezTo>
                  <a:pt x="588501" y="271977"/>
                  <a:pt x="600966" y="275846"/>
                  <a:pt x="609600" y="284480"/>
                </a:cubicBezTo>
                <a:cubicBezTo>
                  <a:pt x="704427" y="379307"/>
                  <a:pt x="572347" y="274320"/>
                  <a:pt x="680720" y="355600"/>
                </a:cubicBezTo>
                <a:cubicBezTo>
                  <a:pt x="810215" y="571425"/>
                  <a:pt x="630571" y="281327"/>
                  <a:pt x="741680" y="436880"/>
                </a:cubicBezTo>
                <a:cubicBezTo>
                  <a:pt x="750483" y="449205"/>
                  <a:pt x="753197" y="465195"/>
                  <a:pt x="762000" y="477520"/>
                </a:cubicBezTo>
                <a:cubicBezTo>
                  <a:pt x="770351" y="489212"/>
                  <a:pt x="783282" y="496962"/>
                  <a:pt x="792480" y="508000"/>
                </a:cubicBezTo>
                <a:cubicBezTo>
                  <a:pt x="800297" y="517381"/>
                  <a:pt x="804983" y="529099"/>
                  <a:pt x="812800" y="538480"/>
                </a:cubicBezTo>
                <a:cubicBezTo>
                  <a:pt x="818860" y="545752"/>
                  <a:pt x="859415" y="588050"/>
                  <a:pt x="873760" y="589280"/>
                </a:cubicBezTo>
                <a:cubicBezTo>
                  <a:pt x="981790" y="598540"/>
                  <a:pt x="1090507" y="596053"/>
                  <a:pt x="1198880" y="599440"/>
                </a:cubicBezTo>
                <a:cubicBezTo>
                  <a:pt x="1209040" y="606213"/>
                  <a:pt x="1221732" y="610225"/>
                  <a:pt x="1229360" y="619760"/>
                </a:cubicBezTo>
                <a:cubicBezTo>
                  <a:pt x="1236050" y="628123"/>
                  <a:pt x="1234731" y="640661"/>
                  <a:pt x="1239520" y="650240"/>
                </a:cubicBezTo>
                <a:cubicBezTo>
                  <a:pt x="1244981" y="661162"/>
                  <a:pt x="1253067" y="670560"/>
                  <a:pt x="1259840" y="680720"/>
                </a:cubicBezTo>
                <a:cubicBezTo>
                  <a:pt x="1261195" y="686139"/>
                  <a:pt x="1274330" y="743095"/>
                  <a:pt x="1280160" y="751840"/>
                </a:cubicBezTo>
                <a:cubicBezTo>
                  <a:pt x="1288130" y="763795"/>
                  <a:pt x="1300480" y="772160"/>
                  <a:pt x="1310640" y="782320"/>
                </a:cubicBezTo>
                <a:cubicBezTo>
                  <a:pt x="1328523" y="835968"/>
                  <a:pt x="1314859" y="803889"/>
                  <a:pt x="1361440" y="873760"/>
                </a:cubicBezTo>
                <a:cubicBezTo>
                  <a:pt x="1368213" y="883920"/>
                  <a:pt x="1373126" y="895606"/>
                  <a:pt x="1381760" y="904240"/>
                </a:cubicBezTo>
                <a:cubicBezTo>
                  <a:pt x="1391920" y="914400"/>
                  <a:pt x="1402889" y="923811"/>
                  <a:pt x="1412240" y="934720"/>
                </a:cubicBezTo>
                <a:cubicBezTo>
                  <a:pt x="1423260" y="947577"/>
                  <a:pt x="1429863" y="964340"/>
                  <a:pt x="1442720" y="975360"/>
                </a:cubicBezTo>
                <a:cubicBezTo>
                  <a:pt x="1454219" y="985217"/>
                  <a:pt x="1470278" y="988049"/>
                  <a:pt x="1483360" y="995680"/>
                </a:cubicBezTo>
                <a:cubicBezTo>
                  <a:pt x="1484027" y="996069"/>
                  <a:pt x="1564395" y="1055177"/>
                  <a:pt x="1595120" y="1056640"/>
                </a:cubicBezTo>
                <a:cubicBezTo>
                  <a:pt x="1727094" y="1062924"/>
                  <a:pt x="1859280" y="1063413"/>
                  <a:pt x="1991360" y="1066800"/>
                </a:cubicBezTo>
                <a:cubicBezTo>
                  <a:pt x="2012256" y="1073765"/>
                  <a:pt x="2041218" y="1084285"/>
                  <a:pt x="2062480" y="1087120"/>
                </a:cubicBezTo>
                <a:cubicBezTo>
                  <a:pt x="2099559" y="1092064"/>
                  <a:pt x="2136987" y="1093893"/>
                  <a:pt x="2174240" y="1097280"/>
                </a:cubicBezTo>
                <a:cubicBezTo>
                  <a:pt x="2246714" y="1121438"/>
                  <a:pt x="2159094" y="1087183"/>
                  <a:pt x="2235200" y="1137920"/>
                </a:cubicBezTo>
                <a:cubicBezTo>
                  <a:pt x="2244111" y="1143861"/>
                  <a:pt x="2255520" y="1144693"/>
                  <a:pt x="2265680" y="1148080"/>
                </a:cubicBezTo>
                <a:lnTo>
                  <a:pt x="3058160" y="1127760"/>
                </a:lnTo>
                <a:cubicBezTo>
                  <a:pt x="3100702" y="1126204"/>
                  <a:pt x="3125291" y="1099939"/>
                  <a:pt x="3159760" y="1076960"/>
                </a:cubicBezTo>
                <a:lnTo>
                  <a:pt x="3190240" y="1056640"/>
                </a:lnTo>
                <a:cubicBezTo>
                  <a:pt x="3197013" y="1046480"/>
                  <a:pt x="3202743" y="1035541"/>
                  <a:pt x="3210560" y="1026160"/>
                </a:cubicBezTo>
                <a:cubicBezTo>
                  <a:pt x="3219758" y="1015122"/>
                  <a:pt x="3232419" y="1007175"/>
                  <a:pt x="3241040" y="995680"/>
                </a:cubicBezTo>
                <a:cubicBezTo>
                  <a:pt x="3252888" y="979882"/>
                  <a:pt x="3261054" y="961626"/>
                  <a:pt x="3271520" y="944880"/>
                </a:cubicBezTo>
                <a:cubicBezTo>
                  <a:pt x="3277992" y="934525"/>
                  <a:pt x="3285067" y="924560"/>
                  <a:pt x="3291840" y="914400"/>
                </a:cubicBezTo>
                <a:cubicBezTo>
                  <a:pt x="3296444" y="895982"/>
                  <a:pt x="3314075" y="821045"/>
                  <a:pt x="3322320" y="812800"/>
                </a:cubicBezTo>
                <a:cubicBezTo>
                  <a:pt x="3342640" y="792480"/>
                  <a:pt x="3357577" y="764691"/>
                  <a:pt x="3383280" y="751840"/>
                </a:cubicBezTo>
                <a:cubicBezTo>
                  <a:pt x="3396827" y="745067"/>
                  <a:pt x="3409999" y="737486"/>
                  <a:pt x="3423920" y="731520"/>
                </a:cubicBezTo>
                <a:cubicBezTo>
                  <a:pt x="3510147" y="694566"/>
                  <a:pt x="3672845" y="712958"/>
                  <a:pt x="3718560" y="711200"/>
                </a:cubicBezTo>
                <a:cubicBezTo>
                  <a:pt x="3776340" y="653420"/>
                  <a:pt x="3729793" y="709055"/>
                  <a:pt x="3759200" y="650240"/>
                </a:cubicBezTo>
                <a:cubicBezTo>
                  <a:pt x="3773345" y="621950"/>
                  <a:pt x="3787530" y="611750"/>
                  <a:pt x="3810000" y="589280"/>
                </a:cubicBezTo>
                <a:cubicBezTo>
                  <a:pt x="3850640" y="592667"/>
                  <a:pt x="3892357" y="589549"/>
                  <a:pt x="3931920" y="599440"/>
                </a:cubicBezTo>
                <a:cubicBezTo>
                  <a:pt x="3962233" y="607018"/>
                  <a:pt x="4006238" y="669993"/>
                  <a:pt x="4013200" y="690880"/>
                </a:cubicBezTo>
                <a:cubicBezTo>
                  <a:pt x="4016587" y="701040"/>
                  <a:pt x="4017419" y="712449"/>
                  <a:pt x="4023360" y="721360"/>
                </a:cubicBezTo>
                <a:cubicBezTo>
                  <a:pt x="4031330" y="733315"/>
                  <a:pt x="4044642" y="740802"/>
                  <a:pt x="4053840" y="751840"/>
                </a:cubicBezTo>
                <a:cubicBezTo>
                  <a:pt x="4101835" y="809434"/>
                  <a:pt x="4044793" y="753398"/>
                  <a:pt x="4094480" y="822960"/>
                </a:cubicBezTo>
                <a:cubicBezTo>
                  <a:pt x="4112259" y="847851"/>
                  <a:pt x="4131136" y="857557"/>
                  <a:pt x="4155440" y="873760"/>
                </a:cubicBezTo>
                <a:cubicBezTo>
                  <a:pt x="4185920" y="870373"/>
                  <a:pt x="4219090" y="876569"/>
                  <a:pt x="4246880" y="863600"/>
                </a:cubicBezTo>
                <a:cubicBezTo>
                  <a:pt x="4272921" y="851448"/>
                  <a:pt x="4307840" y="802640"/>
                  <a:pt x="4307840" y="802640"/>
                </a:cubicBezTo>
                <a:cubicBezTo>
                  <a:pt x="4314613" y="785707"/>
                  <a:pt x="4321927" y="768980"/>
                  <a:pt x="4328160" y="751840"/>
                </a:cubicBezTo>
                <a:cubicBezTo>
                  <a:pt x="4335480" y="731710"/>
                  <a:pt x="4336599" y="708702"/>
                  <a:pt x="4348480" y="690880"/>
                </a:cubicBezTo>
                <a:lnTo>
                  <a:pt x="4368800" y="660400"/>
                </a:lnTo>
                <a:cubicBezTo>
                  <a:pt x="4372187" y="643467"/>
                  <a:pt x="4376121" y="626634"/>
                  <a:pt x="4378960" y="609600"/>
                </a:cubicBezTo>
                <a:cubicBezTo>
                  <a:pt x="4382897" y="585978"/>
                  <a:pt x="4384424" y="561962"/>
                  <a:pt x="4389120" y="538480"/>
                </a:cubicBezTo>
                <a:cubicBezTo>
                  <a:pt x="4391220" y="527978"/>
                  <a:pt x="4396683" y="518390"/>
                  <a:pt x="4399280" y="508000"/>
                </a:cubicBezTo>
                <a:cubicBezTo>
                  <a:pt x="4416857" y="437693"/>
                  <a:pt x="4396310" y="476895"/>
                  <a:pt x="4429760" y="426720"/>
                </a:cubicBezTo>
                <a:cubicBezTo>
                  <a:pt x="4436390" y="400200"/>
                  <a:pt x="4441488" y="367317"/>
                  <a:pt x="4460240" y="345440"/>
                </a:cubicBezTo>
                <a:cubicBezTo>
                  <a:pt x="4471260" y="332583"/>
                  <a:pt x="4488023" y="325980"/>
                  <a:pt x="4500880" y="314960"/>
                </a:cubicBezTo>
                <a:cubicBezTo>
                  <a:pt x="4511789" y="305609"/>
                  <a:pt x="4522162" y="295518"/>
                  <a:pt x="4531360" y="284480"/>
                </a:cubicBezTo>
                <a:cubicBezTo>
                  <a:pt x="4539177" y="275099"/>
                  <a:pt x="4540204" y="258173"/>
                  <a:pt x="4551680" y="254000"/>
                </a:cubicBezTo>
                <a:cubicBezTo>
                  <a:pt x="4580501" y="243520"/>
                  <a:pt x="4612640" y="247227"/>
                  <a:pt x="4643120" y="243840"/>
                </a:cubicBezTo>
                <a:lnTo>
                  <a:pt x="4815840" y="264160"/>
                </a:lnTo>
                <a:cubicBezTo>
                  <a:pt x="4849667" y="267919"/>
                  <a:pt x="4883425" y="275493"/>
                  <a:pt x="4917440" y="274320"/>
                </a:cubicBezTo>
                <a:cubicBezTo>
                  <a:pt x="4982104" y="272090"/>
                  <a:pt x="5046133" y="260773"/>
                  <a:pt x="5110480" y="254000"/>
                </a:cubicBezTo>
                <a:cubicBezTo>
                  <a:pt x="5120640" y="250613"/>
                  <a:pt x="5130570" y="246437"/>
                  <a:pt x="5140960" y="243840"/>
                </a:cubicBezTo>
                <a:cubicBezTo>
                  <a:pt x="5157713" y="239652"/>
                  <a:pt x="5176039" y="240826"/>
                  <a:pt x="5191760" y="233680"/>
                </a:cubicBezTo>
                <a:cubicBezTo>
                  <a:pt x="5213993" y="223574"/>
                  <a:pt x="5232400" y="206587"/>
                  <a:pt x="5252720" y="193040"/>
                </a:cubicBezTo>
                <a:cubicBezTo>
                  <a:pt x="5262880" y="186267"/>
                  <a:pt x="5271863" y="177255"/>
                  <a:pt x="5283200" y="172720"/>
                </a:cubicBezTo>
                <a:cubicBezTo>
                  <a:pt x="5300133" y="165947"/>
                  <a:pt x="5316923" y="158804"/>
                  <a:pt x="5334000" y="152400"/>
                </a:cubicBezTo>
                <a:cubicBezTo>
                  <a:pt x="5344028" y="148640"/>
                  <a:pt x="5355118" y="147441"/>
                  <a:pt x="5364480" y="142240"/>
                </a:cubicBezTo>
                <a:cubicBezTo>
                  <a:pt x="5385828" y="130380"/>
                  <a:pt x="5425440" y="101600"/>
                  <a:pt x="5425440" y="101600"/>
                </a:cubicBezTo>
                <a:cubicBezTo>
                  <a:pt x="5475891" y="25924"/>
                  <a:pt x="5411049" y="118869"/>
                  <a:pt x="5476240" y="40640"/>
                </a:cubicBezTo>
                <a:cubicBezTo>
                  <a:pt x="5484057" y="31259"/>
                  <a:pt x="5487025" y="17788"/>
                  <a:pt x="5496560" y="10160"/>
                </a:cubicBezTo>
                <a:cubicBezTo>
                  <a:pt x="5504923" y="3470"/>
                  <a:pt x="5527040" y="0"/>
                  <a:pt x="5527040" y="0"/>
                </a:cubicBezTo>
              </a:path>
            </a:pathLst>
          </a:cu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xmlns="" id="{7CB7C64F-7300-402E-95F0-E2C343E18AF4}"/>
              </a:ext>
            </a:extLst>
          </p:cNvPr>
          <p:cNvCxnSpPr>
            <a:cxnSpLocks/>
          </p:cNvCxnSpPr>
          <p:nvPr/>
        </p:nvCxnSpPr>
        <p:spPr>
          <a:xfrm>
            <a:off x="575759" y="5348572"/>
            <a:ext cx="5788723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xmlns="" id="{D0DEF067-4915-4FB0-A8C8-B37AFBF0CA29}"/>
              </a:ext>
            </a:extLst>
          </p:cNvPr>
          <p:cNvCxnSpPr>
            <a:cxnSpLocks/>
          </p:cNvCxnSpPr>
          <p:nvPr/>
        </p:nvCxnSpPr>
        <p:spPr>
          <a:xfrm flipV="1">
            <a:off x="577283" y="3875690"/>
            <a:ext cx="0" cy="146391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xmlns="" id="{AE2EFB60-B1FB-4C48-A32F-ED8C0C86DBAF}"/>
                  </a:ext>
                </a:extLst>
              </p:cNvPr>
              <p:cNvSpPr/>
              <p:nvPr/>
            </p:nvSpPr>
            <p:spPr>
              <a:xfrm>
                <a:off x="343926" y="1573011"/>
                <a:ext cx="8311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AE2EFB60-B1FB-4C48-A32F-ED8C0C86D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26" y="1573011"/>
                <a:ext cx="831190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xmlns="" id="{9127EA77-8A7D-4753-8D8E-0F035A0FF377}"/>
                  </a:ext>
                </a:extLst>
              </p:cNvPr>
              <p:cNvSpPr/>
              <p:nvPr/>
            </p:nvSpPr>
            <p:spPr>
              <a:xfrm>
                <a:off x="5847178" y="5384732"/>
                <a:ext cx="3829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9127EA77-8A7D-4753-8D8E-0F035A0FF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178" y="5384732"/>
                <a:ext cx="382925" cy="461665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xmlns="" id="{E6134F2E-BDE9-499D-93FB-42F6FE2C3705}"/>
                  </a:ext>
                </a:extLst>
              </p:cNvPr>
              <p:cNvSpPr/>
              <p:nvPr/>
            </p:nvSpPr>
            <p:spPr>
              <a:xfrm>
                <a:off x="100796" y="4010673"/>
                <a:ext cx="4518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6" y="4010673"/>
                <a:ext cx="451854" cy="461665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58FDE73B-19FC-4CEF-9A69-D17F4E679D76}"/>
              </a:ext>
            </a:extLst>
          </p:cNvPr>
          <p:cNvSpPr/>
          <p:nvPr/>
        </p:nvSpPr>
        <p:spPr>
          <a:xfrm>
            <a:off x="6920801" y="2489451"/>
            <a:ext cx="7851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Given:</a:t>
            </a:r>
            <a:endParaRPr lang="en-US" sz="1600" dirty="0">
              <a:latin typeface="Arial Narrow" panose="020B0606020202030204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A52AEA12-5BBA-437E-AB72-97CCC04412DD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7025032" y="2966178"/>
            <a:ext cx="4420469" cy="206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812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A3AE67FC-E97D-4536-AD8E-1AA4804965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47282" y="5348572"/>
                <a:ext cx="3388283" cy="1483043"/>
              </a:xfrm>
            </p:spPr>
            <p:txBody>
              <a:bodyPr/>
              <a:lstStyle/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US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sz="2800" dirty="0"/>
                  <a:t>Posterior probability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E67FC-E97D-4536-AD8E-1AA4804965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47282" y="5348572"/>
                <a:ext cx="3388283" cy="1483043"/>
              </a:xfrm>
              <a:blipFill>
                <a:blip r:embed="rId2"/>
                <a:stretch>
                  <a:fillRect l="-719" b="-368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9759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 - Calculation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BAA4A3EB-A856-4703-A714-BD2B6E6ED438}"/>
                  </a:ext>
                </a:extLst>
              </p:cNvPr>
              <p:cNvSpPr txBox="1"/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6802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 - Calculation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BAA4A3EB-A856-4703-A714-BD2B6E6ED438}"/>
                  </a:ext>
                </a:extLst>
              </p:cNvPr>
              <p:cNvSpPr txBox="1"/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latin typeface="Arial Narrow" panose="020B0606020202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latin typeface="Arial Narrow" panose="020B0606020202030204" pitchFamily="34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3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9178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What’s in Our Genome?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680" y="1451681"/>
            <a:ext cx="7507147" cy="4351338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b="1" spc="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TTACAGAGATAACGAGCTACTTTATTAAGACATTACGTTACAGAGACGATCTTTATTTACATAAGACGACATACATTACGTTACATACATCTGTGTACGTTACTTTATTAATACGCGTATAAG</a:t>
            </a:r>
            <a:r>
              <a:rPr lang="en-US" sz="2700" b="1" spc="60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ACATCTTTATTATGACATACATTACGATCTTTATTTACATAAGACGACATACATTACGTTACATACATCTGTGT</a:t>
            </a:r>
            <a:r>
              <a:rPr lang="en-US" sz="2700" b="1" spc="600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ACG</a:t>
            </a:r>
            <a:endParaRPr lang="en-US" sz="27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700" b="1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670714" y="505038"/>
            <a:ext cx="38339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Total length: 3 </a:t>
            </a:r>
            <a:r>
              <a:rPr lang="en-US" sz="3600" dirty="0" err="1" smtClean="0"/>
              <a:t>Gbp</a:t>
            </a:r>
            <a:endParaRPr lang="en-US" sz="3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24" y="4563101"/>
            <a:ext cx="6526494" cy="224789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983324" y="4586251"/>
            <a:ext cx="1061509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400" b="1" dirty="0" smtClean="0">
                <a:solidFill>
                  <a:schemeClr val="accent4">
                    <a:lumMod val="75000"/>
                  </a:schemeClr>
                </a:solidFill>
              </a:rPr>
              <a:t>1.3%</a:t>
            </a:r>
          </a:p>
          <a:p>
            <a:pPr algn="r"/>
            <a:r>
              <a:rPr lang="en-US" sz="3400" b="1" dirty="0" smtClean="0">
                <a:solidFill>
                  <a:srgbClr val="C00000"/>
                </a:solidFill>
              </a:rPr>
              <a:t>37%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067983" y="4563101"/>
            <a:ext cx="6096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3400" dirty="0" smtClean="0">
                <a:solidFill>
                  <a:prstClr val="black"/>
                </a:solidFill>
              </a:rPr>
              <a:t>Protein </a:t>
            </a:r>
            <a:r>
              <a:rPr lang="en-US" sz="3400" dirty="0">
                <a:solidFill>
                  <a:prstClr val="black"/>
                </a:solidFill>
              </a:rPr>
              <a:t>coding (exons)</a:t>
            </a:r>
          </a:p>
          <a:p>
            <a:pPr lvl="0"/>
            <a:r>
              <a:rPr lang="en-US" sz="3400" dirty="0" smtClean="0">
                <a:solidFill>
                  <a:prstClr val="black"/>
                </a:solidFill>
              </a:rPr>
              <a:t>Non-coding </a:t>
            </a:r>
            <a:r>
              <a:rPr lang="en-US" sz="3400" dirty="0">
                <a:solidFill>
                  <a:prstClr val="black"/>
                </a:solidFill>
              </a:rPr>
              <a:t>(introns</a:t>
            </a:r>
            <a:r>
              <a:rPr lang="en-US" sz="3400" dirty="0" smtClean="0">
                <a:solidFill>
                  <a:prstClr val="black"/>
                </a:solidFill>
              </a:rPr>
              <a:t>)</a:t>
            </a:r>
            <a:endParaRPr lang="en-US" sz="3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46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 - Calculation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BAA4A3EB-A856-4703-A714-BD2B6E6ED438}"/>
                  </a:ext>
                </a:extLst>
              </p:cNvPr>
              <p:cNvSpPr txBox="1"/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latin typeface="Arial Narrow" panose="020B0606020202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latin typeface="Arial Narrow" panose="020B0606020202030204" pitchFamily="34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3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3E3B1190-7097-4AFD-872A-F04417088C4B}"/>
              </a:ext>
            </a:extLst>
          </p:cNvPr>
          <p:cNvGrpSpPr/>
          <p:nvPr/>
        </p:nvGrpSpPr>
        <p:grpSpPr>
          <a:xfrm>
            <a:off x="1023509" y="3523675"/>
            <a:ext cx="5638387" cy="2660661"/>
            <a:chOff x="594884" y="3328583"/>
            <a:chExt cx="5638387" cy="266066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EABBE071-44E8-48CF-8450-BF3C2AC88443}"/>
                </a:ext>
              </a:extLst>
            </p:cNvPr>
            <p:cNvSpPr/>
            <p:nvPr/>
          </p:nvSpPr>
          <p:spPr>
            <a:xfrm>
              <a:off x="594884" y="3328583"/>
              <a:ext cx="5638387" cy="4538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Forward Algorithm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513C6926-FC82-490D-8411-5EA7830EC020}"/>
                </a:ext>
              </a:extLst>
            </p:cNvPr>
            <p:cNvSpPr/>
            <p:nvPr/>
          </p:nvSpPr>
          <p:spPr>
            <a:xfrm>
              <a:off x="1584324" y="417388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FAE691E3-32AA-42FA-BA89-A8F4A6A4DD1C}"/>
                </a:ext>
              </a:extLst>
            </p:cNvPr>
            <p:cNvSpPr/>
            <p:nvPr/>
          </p:nvSpPr>
          <p:spPr>
            <a:xfrm>
              <a:off x="2041923" y="417388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57DACD01-08D9-47CF-98BD-404A1FFFD318}"/>
                </a:ext>
              </a:extLst>
            </p:cNvPr>
            <p:cNvSpPr/>
            <p:nvPr/>
          </p:nvSpPr>
          <p:spPr>
            <a:xfrm>
              <a:off x="1584324" y="4627727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66EAF2F7-0468-4417-8937-00D48D8220E6}"/>
                </a:ext>
              </a:extLst>
            </p:cNvPr>
            <p:cNvSpPr/>
            <p:nvPr/>
          </p:nvSpPr>
          <p:spPr>
            <a:xfrm>
              <a:off x="2041923" y="4627727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4BCB4D3E-16B7-49A2-8D84-249AD84F10BA}"/>
                </a:ext>
              </a:extLst>
            </p:cNvPr>
            <p:cNvSpPr/>
            <p:nvPr/>
          </p:nvSpPr>
          <p:spPr>
            <a:xfrm>
              <a:off x="2499522" y="417388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C0BEBAFC-D494-4843-8CEE-6E578B720B1E}"/>
                </a:ext>
              </a:extLst>
            </p:cNvPr>
            <p:cNvSpPr/>
            <p:nvPr/>
          </p:nvSpPr>
          <p:spPr>
            <a:xfrm>
              <a:off x="2957121" y="4173888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1B50F2A4-3307-4095-8C7F-29753A8A3B39}"/>
                </a:ext>
              </a:extLst>
            </p:cNvPr>
            <p:cNvSpPr/>
            <p:nvPr/>
          </p:nvSpPr>
          <p:spPr>
            <a:xfrm>
              <a:off x="2499522" y="4627727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4850E2A8-361E-472F-A354-2293A2DB0A13}"/>
                </a:ext>
              </a:extLst>
            </p:cNvPr>
            <p:cNvSpPr/>
            <p:nvPr/>
          </p:nvSpPr>
          <p:spPr>
            <a:xfrm>
              <a:off x="2957121" y="4627727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B5662663-1068-43BE-A477-608121FD2C13}"/>
                </a:ext>
              </a:extLst>
            </p:cNvPr>
            <p:cNvSpPr/>
            <p:nvPr/>
          </p:nvSpPr>
          <p:spPr>
            <a:xfrm>
              <a:off x="1584324" y="5081566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0967329D-2EB4-433F-9AC6-134A8EB47A2F}"/>
                </a:ext>
              </a:extLst>
            </p:cNvPr>
            <p:cNvSpPr/>
            <p:nvPr/>
          </p:nvSpPr>
          <p:spPr>
            <a:xfrm>
              <a:off x="2041923" y="5081566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602B9B40-ADE9-4311-9505-9D343E43A9FA}"/>
                </a:ext>
              </a:extLst>
            </p:cNvPr>
            <p:cNvSpPr/>
            <p:nvPr/>
          </p:nvSpPr>
          <p:spPr>
            <a:xfrm>
              <a:off x="1584324" y="5535405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15EBDB15-3EC7-4140-B221-F81959F48B55}"/>
                </a:ext>
              </a:extLst>
            </p:cNvPr>
            <p:cNvSpPr/>
            <p:nvPr/>
          </p:nvSpPr>
          <p:spPr>
            <a:xfrm>
              <a:off x="2041923" y="5535405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4D8F8813-AED6-494E-964D-4733270D7B1F}"/>
                </a:ext>
              </a:extLst>
            </p:cNvPr>
            <p:cNvSpPr/>
            <p:nvPr/>
          </p:nvSpPr>
          <p:spPr>
            <a:xfrm>
              <a:off x="2499522" y="5081566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D8BAEFC3-87EF-48B0-8E51-3AFC10522957}"/>
                </a:ext>
              </a:extLst>
            </p:cNvPr>
            <p:cNvSpPr/>
            <p:nvPr/>
          </p:nvSpPr>
          <p:spPr>
            <a:xfrm>
              <a:off x="2957121" y="5081566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F9DCB74C-568E-48BA-9E8D-72CBABE51236}"/>
                </a:ext>
              </a:extLst>
            </p:cNvPr>
            <p:cNvSpPr/>
            <p:nvPr/>
          </p:nvSpPr>
          <p:spPr>
            <a:xfrm>
              <a:off x="2499522" y="5535405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CC3A7608-0792-47B1-A896-CB0532C2C0C5}"/>
                </a:ext>
              </a:extLst>
            </p:cNvPr>
            <p:cNvSpPr/>
            <p:nvPr/>
          </p:nvSpPr>
          <p:spPr>
            <a:xfrm>
              <a:off x="2957121" y="5535405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34A0E8FD-06D3-48BF-AB2F-BB46B9B7DDE6}"/>
                </a:ext>
              </a:extLst>
            </p:cNvPr>
            <p:cNvSpPr/>
            <p:nvPr/>
          </p:nvSpPr>
          <p:spPr>
            <a:xfrm>
              <a:off x="3414720" y="4173888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062FA34E-5BFC-4D14-82BB-404D2A7F0416}"/>
                </a:ext>
              </a:extLst>
            </p:cNvPr>
            <p:cNvSpPr/>
            <p:nvPr/>
          </p:nvSpPr>
          <p:spPr>
            <a:xfrm>
              <a:off x="3872319" y="4173888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xmlns="" id="{FAAF5C2D-59A6-4044-9005-63A77F9C4D3C}"/>
                    </a:ext>
                  </a:extLst>
                </p:cNvPr>
                <p:cNvSpPr/>
                <p:nvPr/>
              </p:nvSpPr>
              <p:spPr>
                <a:xfrm>
                  <a:off x="3414720" y="4627727"/>
                  <a:ext cx="457599" cy="453839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70" name="Rectangle 6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4720" y="4627727"/>
                  <a:ext cx="457599" cy="45383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6494" r="-5195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97DDA1B0-AF88-4868-BF76-80E5ABB2567E}"/>
                </a:ext>
              </a:extLst>
            </p:cNvPr>
            <p:cNvSpPr/>
            <p:nvPr/>
          </p:nvSpPr>
          <p:spPr>
            <a:xfrm>
              <a:off x="3872319" y="4627727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47C7E3BD-CE47-4CA4-A147-1FE85F541DE0}"/>
                </a:ext>
              </a:extLst>
            </p:cNvPr>
            <p:cNvSpPr/>
            <p:nvPr/>
          </p:nvSpPr>
          <p:spPr>
            <a:xfrm>
              <a:off x="3414720" y="5081566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C3FB791D-768C-409B-B226-E219394DF2F0}"/>
                </a:ext>
              </a:extLst>
            </p:cNvPr>
            <p:cNvSpPr/>
            <p:nvPr/>
          </p:nvSpPr>
          <p:spPr>
            <a:xfrm>
              <a:off x="3872319" y="5081566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5BD4BE8E-41DA-4CA3-960A-79A61828BEB7}"/>
                </a:ext>
              </a:extLst>
            </p:cNvPr>
            <p:cNvSpPr/>
            <p:nvPr/>
          </p:nvSpPr>
          <p:spPr>
            <a:xfrm>
              <a:off x="3414720" y="5535405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C9B4185E-317D-43CF-B9DA-D096989AC8DD}"/>
                </a:ext>
              </a:extLst>
            </p:cNvPr>
            <p:cNvSpPr/>
            <p:nvPr/>
          </p:nvSpPr>
          <p:spPr>
            <a:xfrm>
              <a:off x="3872319" y="5535405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xmlns="" id="{51E63A43-B086-4F85-945E-2665B8FB296E}"/>
                    </a:ext>
                  </a:extLst>
                </p:cNvPr>
                <p:cNvSpPr/>
                <p:nvPr/>
              </p:nvSpPr>
              <p:spPr>
                <a:xfrm>
                  <a:off x="3414719" y="3724739"/>
                  <a:ext cx="457599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6" name="Rectangle 6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4719" y="3724739"/>
                  <a:ext cx="457599" cy="45383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xmlns="" id="{F102D03A-C53B-4DB1-99FF-0D2CCCC8C3BF}"/>
                </a:ext>
              </a:extLst>
            </p:cNvPr>
            <p:cNvCxnSpPr/>
            <p:nvPr/>
          </p:nvCxnSpPr>
          <p:spPr>
            <a:xfrm>
              <a:off x="3248527" y="4459773"/>
              <a:ext cx="219206" cy="23952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xmlns="" id="{478EE3AB-B954-43EE-95AD-00E49C512C25}"/>
                </a:ext>
              </a:extLst>
            </p:cNvPr>
            <p:cNvCxnSpPr/>
            <p:nvPr/>
          </p:nvCxnSpPr>
          <p:spPr>
            <a:xfrm>
              <a:off x="3208201" y="4854646"/>
              <a:ext cx="25953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xmlns="" id="{9B30EB5A-4C83-40BF-AE19-EA560E2E9AE1}"/>
                </a:ext>
              </a:extLst>
            </p:cNvPr>
            <p:cNvCxnSpPr/>
            <p:nvPr/>
          </p:nvCxnSpPr>
          <p:spPr>
            <a:xfrm flipV="1">
              <a:off x="3228521" y="4971915"/>
              <a:ext cx="247911" cy="25005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xmlns="" id="{36757145-A20D-4B00-9316-6BD16CC13A17}"/>
                </a:ext>
              </a:extLst>
            </p:cNvPr>
            <p:cNvCxnSpPr/>
            <p:nvPr/>
          </p:nvCxnSpPr>
          <p:spPr>
            <a:xfrm flipV="1">
              <a:off x="3248841" y="5129688"/>
              <a:ext cx="227591" cy="55163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xmlns="" id="{50957D22-7556-4FB1-B349-349E14026084}"/>
                    </a:ext>
                  </a:extLst>
                </p:cNvPr>
                <p:cNvSpPr/>
                <p:nvPr/>
              </p:nvSpPr>
              <p:spPr>
                <a:xfrm>
                  <a:off x="2932119" y="3720049"/>
                  <a:ext cx="603697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1" name="Rectangle 6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2119" y="3720049"/>
                  <a:ext cx="603697" cy="45383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xmlns="" id="{79D864DA-1670-4253-BE1E-C0E5D9DD4E94}"/>
                    </a:ext>
                  </a:extLst>
                </p:cNvPr>
                <p:cNvSpPr/>
                <p:nvPr/>
              </p:nvSpPr>
              <p:spPr>
                <a:xfrm>
                  <a:off x="4291818" y="4623037"/>
                  <a:ext cx="457599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2" name="Rectangle 6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1818" y="4623037"/>
                  <a:ext cx="457599" cy="45383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xmlns="" id="{482610AB-E219-4E84-B6A7-E1ECA2AB3C99}"/>
                </a:ext>
              </a:extLst>
            </p:cNvPr>
            <p:cNvSpPr/>
            <p:nvPr/>
          </p:nvSpPr>
          <p:spPr>
            <a:xfrm>
              <a:off x="1127367" y="417388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xmlns="" id="{33E1280D-8529-4EF4-936C-9040526126A3}"/>
                </a:ext>
              </a:extLst>
            </p:cNvPr>
            <p:cNvSpPr/>
            <p:nvPr/>
          </p:nvSpPr>
          <p:spPr>
            <a:xfrm>
              <a:off x="1127367" y="4627727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xmlns="" id="{E3978B50-87C7-4BBC-B91C-65A77F50DC28}"/>
                </a:ext>
              </a:extLst>
            </p:cNvPr>
            <p:cNvSpPr/>
            <p:nvPr/>
          </p:nvSpPr>
          <p:spPr>
            <a:xfrm>
              <a:off x="1127367" y="5081566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BA2619F5-18B8-4C24-B9C1-D84D4B9EBB33}"/>
                </a:ext>
              </a:extLst>
            </p:cNvPr>
            <p:cNvSpPr/>
            <p:nvPr/>
          </p:nvSpPr>
          <p:spPr>
            <a:xfrm>
              <a:off x="1127367" y="5535405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xmlns="" id="{D614FC7A-67DD-44C7-ADDD-BAA2D6744D8E}"/>
                  </a:ext>
                </a:extLst>
              </p:cNvPr>
              <p:cNvSpPr/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IL" sz="3600" b="1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36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sz="3600" b="1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b="1" i="1" dirty="0" smtClean="0"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sz="3600" b="1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dirty="0"/>
                  <a:t> Forward Probability</a:t>
                </a:r>
                <a:endParaRPr lang="en-IL" sz="36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614FC7A-67DD-44C7-ADDD-BAA2D6744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  <a:blipFill>
                <a:blip r:embed="rId7"/>
                <a:stretch>
                  <a:fillRect l="-3352" b="-1674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7883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 - Calculation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BAA4A3EB-A856-4703-A714-BD2B6E6ED438}"/>
                  </a:ext>
                </a:extLst>
              </p:cNvPr>
              <p:cNvSpPr txBox="1"/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latin typeface="Arial Narrow" panose="020B0606020202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latin typeface="Arial Narrow" panose="020B0606020202030204" pitchFamily="34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3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3E3B1190-7097-4AFD-872A-F04417088C4B}"/>
              </a:ext>
            </a:extLst>
          </p:cNvPr>
          <p:cNvGrpSpPr/>
          <p:nvPr/>
        </p:nvGrpSpPr>
        <p:grpSpPr>
          <a:xfrm>
            <a:off x="1023509" y="3523675"/>
            <a:ext cx="9463516" cy="2660661"/>
            <a:chOff x="594884" y="3328583"/>
            <a:chExt cx="9463516" cy="266066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EABBE071-44E8-48CF-8450-BF3C2AC88443}"/>
                </a:ext>
              </a:extLst>
            </p:cNvPr>
            <p:cNvSpPr/>
            <p:nvPr/>
          </p:nvSpPr>
          <p:spPr>
            <a:xfrm>
              <a:off x="594884" y="3328583"/>
              <a:ext cx="5638387" cy="4538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Forward Algorithm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513C6926-FC82-490D-8411-5EA7830EC020}"/>
                </a:ext>
              </a:extLst>
            </p:cNvPr>
            <p:cNvSpPr/>
            <p:nvPr/>
          </p:nvSpPr>
          <p:spPr>
            <a:xfrm>
              <a:off x="1584324" y="417388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FAE691E3-32AA-42FA-BA89-A8F4A6A4DD1C}"/>
                </a:ext>
              </a:extLst>
            </p:cNvPr>
            <p:cNvSpPr/>
            <p:nvPr/>
          </p:nvSpPr>
          <p:spPr>
            <a:xfrm>
              <a:off x="2041923" y="417388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57DACD01-08D9-47CF-98BD-404A1FFFD318}"/>
                </a:ext>
              </a:extLst>
            </p:cNvPr>
            <p:cNvSpPr/>
            <p:nvPr/>
          </p:nvSpPr>
          <p:spPr>
            <a:xfrm>
              <a:off x="1584324" y="4627727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66EAF2F7-0468-4417-8937-00D48D8220E6}"/>
                </a:ext>
              </a:extLst>
            </p:cNvPr>
            <p:cNvSpPr/>
            <p:nvPr/>
          </p:nvSpPr>
          <p:spPr>
            <a:xfrm>
              <a:off x="2041923" y="4627727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4BCB4D3E-16B7-49A2-8D84-249AD84F10BA}"/>
                </a:ext>
              </a:extLst>
            </p:cNvPr>
            <p:cNvSpPr/>
            <p:nvPr/>
          </p:nvSpPr>
          <p:spPr>
            <a:xfrm>
              <a:off x="2499522" y="417388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C0BEBAFC-D494-4843-8CEE-6E578B720B1E}"/>
                </a:ext>
              </a:extLst>
            </p:cNvPr>
            <p:cNvSpPr/>
            <p:nvPr/>
          </p:nvSpPr>
          <p:spPr>
            <a:xfrm>
              <a:off x="2957121" y="4173888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1B50F2A4-3307-4095-8C7F-29753A8A3B39}"/>
                </a:ext>
              </a:extLst>
            </p:cNvPr>
            <p:cNvSpPr/>
            <p:nvPr/>
          </p:nvSpPr>
          <p:spPr>
            <a:xfrm>
              <a:off x="2499522" y="4627727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4850E2A8-361E-472F-A354-2293A2DB0A13}"/>
                </a:ext>
              </a:extLst>
            </p:cNvPr>
            <p:cNvSpPr/>
            <p:nvPr/>
          </p:nvSpPr>
          <p:spPr>
            <a:xfrm>
              <a:off x="2957121" y="4627727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B5662663-1068-43BE-A477-608121FD2C13}"/>
                </a:ext>
              </a:extLst>
            </p:cNvPr>
            <p:cNvSpPr/>
            <p:nvPr/>
          </p:nvSpPr>
          <p:spPr>
            <a:xfrm>
              <a:off x="1584324" y="5081566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0967329D-2EB4-433F-9AC6-134A8EB47A2F}"/>
                </a:ext>
              </a:extLst>
            </p:cNvPr>
            <p:cNvSpPr/>
            <p:nvPr/>
          </p:nvSpPr>
          <p:spPr>
            <a:xfrm>
              <a:off x="2041923" y="5081566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602B9B40-ADE9-4311-9505-9D343E43A9FA}"/>
                </a:ext>
              </a:extLst>
            </p:cNvPr>
            <p:cNvSpPr/>
            <p:nvPr/>
          </p:nvSpPr>
          <p:spPr>
            <a:xfrm>
              <a:off x="1584324" y="5535405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15EBDB15-3EC7-4140-B221-F81959F48B55}"/>
                </a:ext>
              </a:extLst>
            </p:cNvPr>
            <p:cNvSpPr/>
            <p:nvPr/>
          </p:nvSpPr>
          <p:spPr>
            <a:xfrm>
              <a:off x="2041923" y="5535405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4D8F8813-AED6-494E-964D-4733270D7B1F}"/>
                </a:ext>
              </a:extLst>
            </p:cNvPr>
            <p:cNvSpPr/>
            <p:nvPr/>
          </p:nvSpPr>
          <p:spPr>
            <a:xfrm>
              <a:off x="2499522" y="5081566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D8BAEFC3-87EF-48B0-8E51-3AFC10522957}"/>
                </a:ext>
              </a:extLst>
            </p:cNvPr>
            <p:cNvSpPr/>
            <p:nvPr/>
          </p:nvSpPr>
          <p:spPr>
            <a:xfrm>
              <a:off x="2957121" y="5081566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F9DCB74C-568E-48BA-9E8D-72CBABE51236}"/>
                </a:ext>
              </a:extLst>
            </p:cNvPr>
            <p:cNvSpPr/>
            <p:nvPr/>
          </p:nvSpPr>
          <p:spPr>
            <a:xfrm>
              <a:off x="2499522" y="5535405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CC3A7608-0792-47B1-A896-CB0532C2C0C5}"/>
                </a:ext>
              </a:extLst>
            </p:cNvPr>
            <p:cNvSpPr/>
            <p:nvPr/>
          </p:nvSpPr>
          <p:spPr>
            <a:xfrm>
              <a:off x="2957121" y="5535405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34A0E8FD-06D3-48BF-AB2F-BB46B9B7DDE6}"/>
                </a:ext>
              </a:extLst>
            </p:cNvPr>
            <p:cNvSpPr/>
            <p:nvPr/>
          </p:nvSpPr>
          <p:spPr>
            <a:xfrm>
              <a:off x="3414720" y="4173888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062FA34E-5BFC-4D14-82BB-404D2A7F0416}"/>
                </a:ext>
              </a:extLst>
            </p:cNvPr>
            <p:cNvSpPr/>
            <p:nvPr/>
          </p:nvSpPr>
          <p:spPr>
            <a:xfrm>
              <a:off x="3872319" y="4173888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xmlns="" id="{FAAF5C2D-59A6-4044-9005-63A77F9C4D3C}"/>
                    </a:ext>
                  </a:extLst>
                </p:cNvPr>
                <p:cNvSpPr/>
                <p:nvPr/>
              </p:nvSpPr>
              <p:spPr>
                <a:xfrm>
                  <a:off x="3414720" y="4627727"/>
                  <a:ext cx="457599" cy="453839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70" name="Rectangle 6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4720" y="4627727"/>
                  <a:ext cx="457599" cy="45383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6494" r="-5195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97DDA1B0-AF88-4868-BF76-80E5ABB2567E}"/>
                </a:ext>
              </a:extLst>
            </p:cNvPr>
            <p:cNvSpPr/>
            <p:nvPr/>
          </p:nvSpPr>
          <p:spPr>
            <a:xfrm>
              <a:off x="3872319" y="4627727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47C7E3BD-CE47-4CA4-A147-1FE85F541DE0}"/>
                </a:ext>
              </a:extLst>
            </p:cNvPr>
            <p:cNvSpPr/>
            <p:nvPr/>
          </p:nvSpPr>
          <p:spPr>
            <a:xfrm>
              <a:off x="3414720" y="5081566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C3FB791D-768C-409B-B226-E219394DF2F0}"/>
                </a:ext>
              </a:extLst>
            </p:cNvPr>
            <p:cNvSpPr/>
            <p:nvPr/>
          </p:nvSpPr>
          <p:spPr>
            <a:xfrm>
              <a:off x="3872319" y="5081566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5BD4BE8E-41DA-4CA3-960A-79A61828BEB7}"/>
                </a:ext>
              </a:extLst>
            </p:cNvPr>
            <p:cNvSpPr/>
            <p:nvPr/>
          </p:nvSpPr>
          <p:spPr>
            <a:xfrm>
              <a:off x="3414720" y="5535405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C9B4185E-317D-43CF-B9DA-D096989AC8DD}"/>
                </a:ext>
              </a:extLst>
            </p:cNvPr>
            <p:cNvSpPr/>
            <p:nvPr/>
          </p:nvSpPr>
          <p:spPr>
            <a:xfrm>
              <a:off x="3872319" y="5535405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xmlns="" id="{51E63A43-B086-4F85-945E-2665B8FB296E}"/>
                    </a:ext>
                  </a:extLst>
                </p:cNvPr>
                <p:cNvSpPr/>
                <p:nvPr/>
              </p:nvSpPr>
              <p:spPr>
                <a:xfrm>
                  <a:off x="3414719" y="3724739"/>
                  <a:ext cx="457599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6" name="Rectangle 6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4719" y="3724739"/>
                  <a:ext cx="457599" cy="45383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xmlns="" id="{F102D03A-C53B-4DB1-99FF-0D2CCCC8C3BF}"/>
                </a:ext>
              </a:extLst>
            </p:cNvPr>
            <p:cNvCxnSpPr/>
            <p:nvPr/>
          </p:nvCxnSpPr>
          <p:spPr>
            <a:xfrm>
              <a:off x="3248527" y="4459773"/>
              <a:ext cx="219206" cy="23952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xmlns="" id="{478EE3AB-B954-43EE-95AD-00E49C512C25}"/>
                </a:ext>
              </a:extLst>
            </p:cNvPr>
            <p:cNvCxnSpPr/>
            <p:nvPr/>
          </p:nvCxnSpPr>
          <p:spPr>
            <a:xfrm>
              <a:off x="3208201" y="4854646"/>
              <a:ext cx="25953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xmlns="" id="{9B30EB5A-4C83-40BF-AE19-EA560E2E9AE1}"/>
                </a:ext>
              </a:extLst>
            </p:cNvPr>
            <p:cNvCxnSpPr/>
            <p:nvPr/>
          </p:nvCxnSpPr>
          <p:spPr>
            <a:xfrm flipV="1">
              <a:off x="3228521" y="4971915"/>
              <a:ext cx="247911" cy="25005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xmlns="" id="{36757145-A20D-4B00-9316-6BD16CC13A17}"/>
                </a:ext>
              </a:extLst>
            </p:cNvPr>
            <p:cNvCxnSpPr/>
            <p:nvPr/>
          </p:nvCxnSpPr>
          <p:spPr>
            <a:xfrm flipV="1">
              <a:off x="3248841" y="5129688"/>
              <a:ext cx="227591" cy="55163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xmlns="" id="{50957D22-7556-4FB1-B349-349E14026084}"/>
                    </a:ext>
                  </a:extLst>
                </p:cNvPr>
                <p:cNvSpPr/>
                <p:nvPr/>
              </p:nvSpPr>
              <p:spPr>
                <a:xfrm>
                  <a:off x="2932119" y="3720049"/>
                  <a:ext cx="603697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1" name="Rectangle 6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2119" y="3720049"/>
                  <a:ext cx="603697" cy="45383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xmlns="" id="{79D864DA-1670-4253-BE1E-C0E5D9DD4E94}"/>
                    </a:ext>
                  </a:extLst>
                </p:cNvPr>
                <p:cNvSpPr/>
                <p:nvPr/>
              </p:nvSpPr>
              <p:spPr>
                <a:xfrm>
                  <a:off x="4291818" y="4623037"/>
                  <a:ext cx="457599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2" name="Rectangle 6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1818" y="4623037"/>
                  <a:ext cx="457599" cy="45383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xmlns="" id="{482610AB-E219-4E84-B6A7-E1ECA2AB3C99}"/>
                </a:ext>
              </a:extLst>
            </p:cNvPr>
            <p:cNvSpPr/>
            <p:nvPr/>
          </p:nvSpPr>
          <p:spPr>
            <a:xfrm>
              <a:off x="1127367" y="417388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xmlns="" id="{33E1280D-8529-4EF4-936C-9040526126A3}"/>
                </a:ext>
              </a:extLst>
            </p:cNvPr>
            <p:cNvSpPr/>
            <p:nvPr/>
          </p:nvSpPr>
          <p:spPr>
            <a:xfrm>
              <a:off x="1127367" y="4627727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xmlns="" id="{E3978B50-87C7-4BBC-B91C-65A77F50DC28}"/>
                </a:ext>
              </a:extLst>
            </p:cNvPr>
            <p:cNvSpPr/>
            <p:nvPr/>
          </p:nvSpPr>
          <p:spPr>
            <a:xfrm>
              <a:off x="1127367" y="5081566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BA2619F5-18B8-4C24-B9C1-D84D4B9EBB33}"/>
                </a:ext>
              </a:extLst>
            </p:cNvPr>
            <p:cNvSpPr/>
            <p:nvPr/>
          </p:nvSpPr>
          <p:spPr>
            <a:xfrm>
              <a:off x="1127367" y="5535405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xmlns="" id="{DB4EA4BD-B2E4-47FF-A4D7-F56F7CDD8291}"/>
                    </a:ext>
                  </a:extLst>
                </p:cNvPr>
                <p:cNvSpPr/>
                <p:nvPr/>
              </p:nvSpPr>
              <p:spPr>
                <a:xfrm>
                  <a:off x="4520617" y="5309552"/>
                  <a:ext cx="5537783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</a:rPr>
                                  <m:t>j</m:t>
                                </m:r>
                                <m:r>
                                  <m:rPr>
                                    <m:nor/>
                                  </m:rP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8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nor/>
                              </m:rPr>
                              <a:rPr lang="en-US" sz="2800" i="1" dirty="0">
                                <a:solidFill>
                                  <a:schemeClr val="tx1"/>
                                </a:solidFill>
                              </a:rPr>
                              <m:t>j</m:t>
                            </m:r>
                            <m:r>
                              <m:rPr>
                                <m:nor/>
                              </m:rPr>
                              <a:rPr lang="en-US" sz="2800" i="1" dirty="0">
                                <a:solidFill>
                                  <a:schemeClr val="tx1"/>
                                </a:solidFill>
                              </a:rPr>
                              <m:t>′</m:t>
                            </m:r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nor/>
                              </m:rPr>
                              <a:rPr lang="en-US" sz="2800" i="1" dirty="0">
                                <a:solidFill>
                                  <a:schemeClr val="tx1"/>
                                </a:solidFill>
                              </a:rPr>
                              <m:t>[</m:t>
                            </m:r>
                            <m:r>
                              <m:rPr>
                                <m:nor/>
                              </m:rPr>
                              <a:rPr lang="en-US" sz="2800" i="1" dirty="0">
                                <a:solidFill>
                                  <a:schemeClr val="tx1"/>
                                </a:solidFill>
                              </a:rPr>
                              <m:t>m</m:t>
                            </m:r>
                            <m:r>
                              <m:rPr>
                                <m:nor/>
                              </m:rPr>
                              <a:rPr lang="en-US" sz="2800" i="1" dirty="0">
                                <a:solidFill>
                                  <a:schemeClr val="tx1"/>
                                </a:solidFill>
                              </a:rPr>
                              <m:t>]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</a:rPr>
                                  <m:t>j</m:t>
                                </m:r>
                                <m:r>
                                  <m:rPr>
                                    <m:nor/>
                                  </m:rP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</a:rPr>
                                  <m:t>′</m:t>
                                </m:r>
                                <m:r>
                                  <m:rPr>
                                    <m:nor/>
                                  </m:rP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</a:rPr>
                                  <m:t>j</m:t>
                                </m:r>
                              </m:sub>
                            </m:sSub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2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</a:rPr>
                                  <m:t>j</m:t>
                                </m:r>
                                <m:r>
                                  <m:rPr>
                                    <m:nor/>
                                  </m:rP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</a:rPr>
                                  <m:t>′</m:t>
                                </m:r>
                                <m:r>
                                  <m:rPr>
                                    <m:nor/>
                                  </m:rP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</a:rPr>
                                  <m:t>t</m:t>
                                </m:r>
                                <m:r>
                                  <m:rPr>
                                    <m:nor/>
                                  </m:rP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</a:rPr>
                                  <m:t>1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DB4EA4BD-B2E4-47FF-A4D7-F56F7CDD82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0617" y="5309552"/>
                  <a:ext cx="5537783" cy="453839"/>
                </a:xfrm>
                <a:prstGeom prst="rect">
                  <a:avLst/>
                </a:prstGeom>
                <a:blipFill>
                  <a:blip r:embed="rId9"/>
                  <a:stretch>
                    <a:fillRect t="-32432" b="-445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xmlns="" id="{D614FC7A-67DD-44C7-ADDD-BAA2D6744D8E}"/>
                  </a:ext>
                </a:extLst>
              </p:cNvPr>
              <p:cNvSpPr/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IL" sz="3600" b="1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36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sz="3600" b="1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b="1" i="1" dirty="0" smtClean="0"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sz="3600" b="1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dirty="0"/>
                  <a:t> Forward Probability</a:t>
                </a:r>
                <a:endParaRPr lang="en-IL" sz="36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614FC7A-67DD-44C7-ADDD-BAA2D6744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  <a:blipFill>
                <a:blip r:embed="rId10"/>
                <a:stretch>
                  <a:fillRect l="-3352" b="-1674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85087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 - Calculation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BAA4A3EB-A856-4703-A714-BD2B6E6ED438}"/>
                  </a:ext>
                </a:extLst>
              </p:cNvPr>
              <p:cNvSpPr txBox="1"/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36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𝑳</m:t>
                                      </m:r>
                                    </m:sub>
                                  </m:s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rgbClr val="C00000"/>
                              </a:solidFill>
                              <a:latin typeface="Arial Narrow" panose="020B0606020202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latin typeface="Arial Narrow" panose="020B0606020202030204" pitchFamily="34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3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70D25F93-1051-455B-B26D-EEA8370AF915}"/>
              </a:ext>
            </a:extLst>
          </p:cNvPr>
          <p:cNvGrpSpPr/>
          <p:nvPr/>
        </p:nvGrpSpPr>
        <p:grpSpPr>
          <a:xfrm>
            <a:off x="1022507" y="3497583"/>
            <a:ext cx="5638387" cy="2686753"/>
            <a:chOff x="594884" y="235984"/>
            <a:chExt cx="5638387" cy="2686753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xmlns="" id="{5F1E343C-D22D-4853-8AEB-5179E02325F0}"/>
                </a:ext>
              </a:extLst>
            </p:cNvPr>
            <p:cNvSpPr/>
            <p:nvPr/>
          </p:nvSpPr>
          <p:spPr>
            <a:xfrm>
              <a:off x="594884" y="235984"/>
              <a:ext cx="5638387" cy="4538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Backward Algorithm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xmlns="" id="{88E0202F-F6A4-45B5-BFAE-710B3628FDB9}"/>
                </a:ext>
              </a:extLst>
            </p:cNvPr>
            <p:cNvSpPr/>
            <p:nvPr/>
          </p:nvSpPr>
          <p:spPr>
            <a:xfrm>
              <a:off x="1583682" y="1107381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xmlns="" id="{F2B9469C-0A9C-40D1-A16A-1754A96608AC}"/>
                </a:ext>
              </a:extLst>
            </p:cNvPr>
            <p:cNvSpPr/>
            <p:nvPr/>
          </p:nvSpPr>
          <p:spPr>
            <a:xfrm>
              <a:off x="2041281" y="1107381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xmlns="" id="{0724FA4B-D9DB-4A9D-872C-005FB55AF9B6}"/>
                    </a:ext>
                  </a:extLst>
                </p:cNvPr>
                <p:cNvSpPr/>
                <p:nvPr/>
              </p:nvSpPr>
              <p:spPr>
                <a:xfrm>
                  <a:off x="1583682" y="1561220"/>
                  <a:ext cx="457599" cy="453839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19" name="Rectangle 6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3682" y="1561220"/>
                  <a:ext cx="457599" cy="45383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4286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xmlns="" id="{F699C394-9AE0-4B5B-A5FF-E0FB1615AF8C}"/>
                </a:ext>
              </a:extLst>
            </p:cNvPr>
            <p:cNvSpPr/>
            <p:nvPr/>
          </p:nvSpPr>
          <p:spPr>
            <a:xfrm>
              <a:off x="2041281" y="1561220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xmlns="" id="{280C0C8C-3110-4F4B-896D-AB1498B47C2C}"/>
                </a:ext>
              </a:extLst>
            </p:cNvPr>
            <p:cNvSpPr/>
            <p:nvPr/>
          </p:nvSpPr>
          <p:spPr>
            <a:xfrm>
              <a:off x="2498880" y="1107381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xmlns="" id="{F19E3385-4F1F-4581-BF58-C8D214BBD06B}"/>
                </a:ext>
              </a:extLst>
            </p:cNvPr>
            <p:cNvSpPr/>
            <p:nvPr/>
          </p:nvSpPr>
          <p:spPr>
            <a:xfrm>
              <a:off x="2956479" y="1107381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xmlns="" id="{5BB05225-2902-45C3-94BA-332DF28B375A}"/>
                </a:ext>
              </a:extLst>
            </p:cNvPr>
            <p:cNvSpPr/>
            <p:nvPr/>
          </p:nvSpPr>
          <p:spPr>
            <a:xfrm>
              <a:off x="2498880" y="1561220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xmlns="" id="{746B550B-071D-444B-BC7E-B6D8A31748A2}"/>
                </a:ext>
              </a:extLst>
            </p:cNvPr>
            <p:cNvSpPr/>
            <p:nvPr/>
          </p:nvSpPr>
          <p:spPr>
            <a:xfrm>
              <a:off x="2956479" y="1561220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xmlns="" id="{EF212EFC-EB47-4C08-851B-19C1CE0165B3}"/>
                </a:ext>
              </a:extLst>
            </p:cNvPr>
            <p:cNvSpPr/>
            <p:nvPr/>
          </p:nvSpPr>
          <p:spPr>
            <a:xfrm>
              <a:off x="1583682" y="2015059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xmlns="" id="{869284BF-CADE-420B-B1E2-96AE0103CB6B}"/>
                </a:ext>
              </a:extLst>
            </p:cNvPr>
            <p:cNvSpPr/>
            <p:nvPr/>
          </p:nvSpPr>
          <p:spPr>
            <a:xfrm>
              <a:off x="2041281" y="2015059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xmlns="" id="{7DC099E4-32DB-4DFD-92AB-2A71E28C84B0}"/>
                </a:ext>
              </a:extLst>
            </p:cNvPr>
            <p:cNvSpPr/>
            <p:nvPr/>
          </p:nvSpPr>
          <p:spPr>
            <a:xfrm>
              <a:off x="1583682" y="2468898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xmlns="" id="{EB497368-46EA-42D9-9703-9E355235BBE8}"/>
                </a:ext>
              </a:extLst>
            </p:cNvPr>
            <p:cNvSpPr/>
            <p:nvPr/>
          </p:nvSpPr>
          <p:spPr>
            <a:xfrm>
              <a:off x="2041281" y="2468898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xmlns="" id="{932962DF-6EC3-4BA0-A938-57E637471FAD}"/>
                </a:ext>
              </a:extLst>
            </p:cNvPr>
            <p:cNvSpPr/>
            <p:nvPr/>
          </p:nvSpPr>
          <p:spPr>
            <a:xfrm>
              <a:off x="2498880" y="2015059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xmlns="" id="{33CDD903-E77A-47B0-AD87-CC8EA62CA869}"/>
                </a:ext>
              </a:extLst>
            </p:cNvPr>
            <p:cNvSpPr/>
            <p:nvPr/>
          </p:nvSpPr>
          <p:spPr>
            <a:xfrm>
              <a:off x="2956479" y="2015059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xmlns="" id="{76FB7F8B-31E4-4EBC-861F-48EC316F3B19}"/>
                </a:ext>
              </a:extLst>
            </p:cNvPr>
            <p:cNvSpPr/>
            <p:nvPr/>
          </p:nvSpPr>
          <p:spPr>
            <a:xfrm>
              <a:off x="2498880" y="246889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xmlns="" id="{0356EBA1-0A0C-4DFA-8662-FD8E33AE3968}"/>
                </a:ext>
              </a:extLst>
            </p:cNvPr>
            <p:cNvSpPr/>
            <p:nvPr/>
          </p:nvSpPr>
          <p:spPr>
            <a:xfrm>
              <a:off x="2956479" y="246889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xmlns="" id="{4728D662-7801-44FD-AFA3-4075589229B6}"/>
                </a:ext>
              </a:extLst>
            </p:cNvPr>
            <p:cNvSpPr/>
            <p:nvPr/>
          </p:nvSpPr>
          <p:spPr>
            <a:xfrm>
              <a:off x="3414078" y="1107381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xmlns="" id="{B3367EF6-9327-4389-A99C-E43650ED0CBC}"/>
                </a:ext>
              </a:extLst>
            </p:cNvPr>
            <p:cNvSpPr/>
            <p:nvPr/>
          </p:nvSpPr>
          <p:spPr>
            <a:xfrm>
              <a:off x="3871677" y="1107381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xmlns="" id="{5A120438-C088-4B17-874D-B10F149A98CA}"/>
                </a:ext>
              </a:extLst>
            </p:cNvPr>
            <p:cNvSpPr/>
            <p:nvPr/>
          </p:nvSpPr>
          <p:spPr>
            <a:xfrm>
              <a:off x="3414078" y="1561220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xmlns="" id="{1C5A0B0E-1678-43D6-AA6D-28099A3907A8}"/>
                </a:ext>
              </a:extLst>
            </p:cNvPr>
            <p:cNvSpPr/>
            <p:nvPr/>
          </p:nvSpPr>
          <p:spPr>
            <a:xfrm>
              <a:off x="3871677" y="1561220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xmlns="" id="{CB9A7BBE-F394-4FEA-B588-A3AC17777270}"/>
                </a:ext>
              </a:extLst>
            </p:cNvPr>
            <p:cNvSpPr/>
            <p:nvPr/>
          </p:nvSpPr>
          <p:spPr>
            <a:xfrm>
              <a:off x="3414078" y="2015059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xmlns="" id="{495FF6C5-7B45-4D9F-889F-8031E0BFA295}"/>
                </a:ext>
              </a:extLst>
            </p:cNvPr>
            <p:cNvSpPr/>
            <p:nvPr/>
          </p:nvSpPr>
          <p:spPr>
            <a:xfrm>
              <a:off x="3871677" y="2015059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xmlns="" id="{A104E594-9229-4BA9-B9E9-5B15C57427F0}"/>
                </a:ext>
              </a:extLst>
            </p:cNvPr>
            <p:cNvSpPr/>
            <p:nvPr/>
          </p:nvSpPr>
          <p:spPr>
            <a:xfrm>
              <a:off x="3414078" y="246889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xmlns="" id="{9D812423-4726-4C51-8396-8A3CAC97EBC5}"/>
                </a:ext>
              </a:extLst>
            </p:cNvPr>
            <p:cNvSpPr/>
            <p:nvPr/>
          </p:nvSpPr>
          <p:spPr>
            <a:xfrm>
              <a:off x="3871677" y="246889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xmlns="" id="{81328DA5-2795-48DE-B5BB-B286530219E7}"/>
                    </a:ext>
                  </a:extLst>
                </p:cNvPr>
                <p:cNvSpPr/>
                <p:nvPr/>
              </p:nvSpPr>
              <p:spPr>
                <a:xfrm>
                  <a:off x="1570206" y="676521"/>
                  <a:ext cx="457599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41" name="Rectangle 6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0206" y="676521"/>
                  <a:ext cx="457599" cy="45383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xmlns="" id="{ADDEB1A8-34A4-40F0-BE36-A260AE96EE43}"/>
                </a:ext>
              </a:extLst>
            </p:cNvPr>
            <p:cNvCxnSpPr/>
            <p:nvPr/>
          </p:nvCxnSpPr>
          <p:spPr>
            <a:xfrm flipH="1">
              <a:off x="1964111" y="1251290"/>
              <a:ext cx="161232" cy="35914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xmlns="" id="{B801A336-6BCD-4417-9152-113581C51DE6}"/>
                </a:ext>
              </a:extLst>
            </p:cNvPr>
            <p:cNvCxnSpPr/>
            <p:nvPr/>
          </p:nvCxnSpPr>
          <p:spPr>
            <a:xfrm flipH="1">
              <a:off x="1960268" y="1751563"/>
              <a:ext cx="18133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xmlns="" id="{83C12405-2A01-480B-875E-FB9BBCD6588C}"/>
                </a:ext>
              </a:extLst>
            </p:cNvPr>
            <p:cNvCxnSpPr/>
            <p:nvPr/>
          </p:nvCxnSpPr>
          <p:spPr>
            <a:xfrm flipH="1" flipV="1">
              <a:off x="1950108" y="1928901"/>
              <a:ext cx="155001" cy="15772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xmlns="" id="{1713FBBA-6322-4233-9A77-443A4786E05B}"/>
                </a:ext>
              </a:extLst>
            </p:cNvPr>
            <p:cNvCxnSpPr/>
            <p:nvPr/>
          </p:nvCxnSpPr>
          <p:spPr>
            <a:xfrm flipH="1" flipV="1">
              <a:off x="1950108" y="2041293"/>
              <a:ext cx="167194" cy="5137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xmlns="" id="{7302C807-844B-45C6-9F8D-893C05262B00}"/>
                    </a:ext>
                  </a:extLst>
                </p:cNvPr>
                <p:cNvSpPr/>
                <p:nvPr/>
              </p:nvSpPr>
              <p:spPr>
                <a:xfrm>
                  <a:off x="2017103" y="676520"/>
                  <a:ext cx="592718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46" name="Rectangle 6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7103" y="676520"/>
                  <a:ext cx="592718" cy="45383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="" id="{F277CEB1-F76B-4F8B-8956-4F6343C43793}"/>
                    </a:ext>
                  </a:extLst>
                </p:cNvPr>
                <p:cNvSpPr/>
                <p:nvPr/>
              </p:nvSpPr>
              <p:spPr>
                <a:xfrm>
                  <a:off x="4291175" y="1556530"/>
                  <a:ext cx="457599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47" name="Rectangle 6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1175" y="1556530"/>
                  <a:ext cx="457599" cy="45383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xmlns="" id="{CDBC8DF4-DB10-4007-81A6-407145EF350F}"/>
                </a:ext>
              </a:extLst>
            </p:cNvPr>
            <p:cNvSpPr/>
            <p:nvPr/>
          </p:nvSpPr>
          <p:spPr>
            <a:xfrm>
              <a:off x="1126725" y="1107381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xmlns="" id="{5ACDC6CF-B414-428E-81CE-0D097D0B194F}"/>
                </a:ext>
              </a:extLst>
            </p:cNvPr>
            <p:cNvSpPr/>
            <p:nvPr/>
          </p:nvSpPr>
          <p:spPr>
            <a:xfrm>
              <a:off x="1126725" y="1561220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xmlns="" id="{488C9430-4F7F-4781-B1C3-E1E8B662C2E2}"/>
                </a:ext>
              </a:extLst>
            </p:cNvPr>
            <p:cNvSpPr/>
            <p:nvPr/>
          </p:nvSpPr>
          <p:spPr>
            <a:xfrm>
              <a:off x="1126725" y="2015059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xmlns="" id="{3668B0AB-073C-4F00-8EF9-F023C88F0341}"/>
                </a:ext>
              </a:extLst>
            </p:cNvPr>
            <p:cNvSpPr/>
            <p:nvPr/>
          </p:nvSpPr>
          <p:spPr>
            <a:xfrm>
              <a:off x="1126725" y="2468898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xmlns="" id="{3BB523DE-28E2-44BA-B90B-45AC92C70DBA}"/>
                  </a:ext>
                </a:extLst>
              </p:cNvPr>
              <p:cNvSpPr/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L" sz="3600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L" sz="3600" b="1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3600" b="1" i="1" dirty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36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sub>
                              </m:sSub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L" sz="3600" dirty="0"/>
              </a:p>
              <a:p>
                <a:r>
                  <a:rPr lang="en-IL" sz="3600" dirty="0"/>
                  <a:t>B</a:t>
                </a:r>
                <a:r>
                  <a:rPr lang="en-US" sz="3600" dirty="0"/>
                  <a:t>a</a:t>
                </a:r>
                <a:r>
                  <a:rPr lang="en-IL" sz="3600" dirty="0"/>
                  <a:t>c</a:t>
                </a:r>
                <a:r>
                  <a:rPr lang="en-US" sz="3600" dirty="0"/>
                  <a:t>k</a:t>
                </a:r>
                <a:r>
                  <a:rPr lang="en-IL" sz="3600" dirty="0"/>
                  <a:t>w</a:t>
                </a:r>
                <a:r>
                  <a:rPr lang="en-US" sz="3600" dirty="0"/>
                  <a:t>a</a:t>
                </a:r>
                <a:r>
                  <a:rPr lang="en-IL" sz="3600" dirty="0"/>
                  <a:t>r</a:t>
                </a:r>
                <a:r>
                  <a:rPr lang="en-US" sz="3600" dirty="0"/>
                  <a:t>d</a:t>
                </a:r>
                <a:r>
                  <a:rPr lang="en-IL" sz="3600" dirty="0"/>
                  <a:t> </a:t>
                </a:r>
                <a:r>
                  <a:rPr lang="en-US" sz="3600" dirty="0"/>
                  <a:t>Probability</a:t>
                </a:r>
                <a:endParaRPr lang="en-IL" sz="3600" dirty="0"/>
              </a:p>
            </p:txBody>
          </p:sp>
        </mc:Choice>
        <mc:Fallback xmlns="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BB523DE-28E2-44BA-B90B-45AC92C70D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  <a:blipFill>
                <a:blip r:embed="rId11"/>
                <a:stretch>
                  <a:fillRect l="-3352" b="-1674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66400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 - Calculation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BAA4A3EB-A856-4703-A714-BD2B6E6ED438}"/>
                  </a:ext>
                </a:extLst>
              </p:cNvPr>
              <p:cNvSpPr txBox="1"/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36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𝑳</m:t>
                                      </m:r>
                                    </m:sub>
                                  </m:s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rgbClr val="C00000"/>
                              </a:solidFill>
                              <a:latin typeface="Arial Narrow" panose="020B0606020202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latin typeface="Arial Narrow" panose="020B0606020202030204" pitchFamily="34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3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70D25F93-1051-455B-B26D-EEA8370AF915}"/>
              </a:ext>
            </a:extLst>
          </p:cNvPr>
          <p:cNvGrpSpPr/>
          <p:nvPr/>
        </p:nvGrpSpPr>
        <p:grpSpPr>
          <a:xfrm>
            <a:off x="1022507" y="3497583"/>
            <a:ext cx="9147019" cy="2686753"/>
            <a:chOff x="594884" y="235984"/>
            <a:chExt cx="9147019" cy="2686753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xmlns="" id="{5F1E343C-D22D-4853-8AEB-5179E02325F0}"/>
                </a:ext>
              </a:extLst>
            </p:cNvPr>
            <p:cNvSpPr/>
            <p:nvPr/>
          </p:nvSpPr>
          <p:spPr>
            <a:xfrm>
              <a:off x="594884" y="235984"/>
              <a:ext cx="5638387" cy="4538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Backward Algorithm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xmlns="" id="{88E0202F-F6A4-45B5-BFAE-710B3628FDB9}"/>
                </a:ext>
              </a:extLst>
            </p:cNvPr>
            <p:cNvSpPr/>
            <p:nvPr/>
          </p:nvSpPr>
          <p:spPr>
            <a:xfrm>
              <a:off x="1583682" y="1107381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xmlns="" id="{F2B9469C-0A9C-40D1-A16A-1754A96608AC}"/>
                </a:ext>
              </a:extLst>
            </p:cNvPr>
            <p:cNvSpPr/>
            <p:nvPr/>
          </p:nvSpPr>
          <p:spPr>
            <a:xfrm>
              <a:off x="2041281" y="1107381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xmlns="" id="{0724FA4B-D9DB-4A9D-872C-005FB55AF9B6}"/>
                    </a:ext>
                  </a:extLst>
                </p:cNvPr>
                <p:cNvSpPr/>
                <p:nvPr/>
              </p:nvSpPr>
              <p:spPr>
                <a:xfrm>
                  <a:off x="1583682" y="1561220"/>
                  <a:ext cx="457599" cy="453839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19" name="Rectangle 6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3682" y="1561220"/>
                  <a:ext cx="457599" cy="45383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4286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xmlns="" id="{F699C394-9AE0-4B5B-A5FF-E0FB1615AF8C}"/>
                </a:ext>
              </a:extLst>
            </p:cNvPr>
            <p:cNvSpPr/>
            <p:nvPr/>
          </p:nvSpPr>
          <p:spPr>
            <a:xfrm>
              <a:off x="2041281" y="1561220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xmlns="" id="{280C0C8C-3110-4F4B-896D-AB1498B47C2C}"/>
                </a:ext>
              </a:extLst>
            </p:cNvPr>
            <p:cNvSpPr/>
            <p:nvPr/>
          </p:nvSpPr>
          <p:spPr>
            <a:xfrm>
              <a:off x="2498880" y="1107381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xmlns="" id="{F19E3385-4F1F-4581-BF58-C8D214BBD06B}"/>
                </a:ext>
              </a:extLst>
            </p:cNvPr>
            <p:cNvSpPr/>
            <p:nvPr/>
          </p:nvSpPr>
          <p:spPr>
            <a:xfrm>
              <a:off x="2956479" y="1107381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xmlns="" id="{5BB05225-2902-45C3-94BA-332DF28B375A}"/>
                </a:ext>
              </a:extLst>
            </p:cNvPr>
            <p:cNvSpPr/>
            <p:nvPr/>
          </p:nvSpPr>
          <p:spPr>
            <a:xfrm>
              <a:off x="2498880" y="1561220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xmlns="" id="{746B550B-071D-444B-BC7E-B6D8A31748A2}"/>
                </a:ext>
              </a:extLst>
            </p:cNvPr>
            <p:cNvSpPr/>
            <p:nvPr/>
          </p:nvSpPr>
          <p:spPr>
            <a:xfrm>
              <a:off x="2956479" y="1561220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xmlns="" id="{EF212EFC-EB47-4C08-851B-19C1CE0165B3}"/>
                </a:ext>
              </a:extLst>
            </p:cNvPr>
            <p:cNvSpPr/>
            <p:nvPr/>
          </p:nvSpPr>
          <p:spPr>
            <a:xfrm>
              <a:off x="1583682" y="2015059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xmlns="" id="{869284BF-CADE-420B-B1E2-96AE0103CB6B}"/>
                </a:ext>
              </a:extLst>
            </p:cNvPr>
            <p:cNvSpPr/>
            <p:nvPr/>
          </p:nvSpPr>
          <p:spPr>
            <a:xfrm>
              <a:off x="2041281" y="2015059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xmlns="" id="{7DC099E4-32DB-4DFD-92AB-2A71E28C84B0}"/>
                </a:ext>
              </a:extLst>
            </p:cNvPr>
            <p:cNvSpPr/>
            <p:nvPr/>
          </p:nvSpPr>
          <p:spPr>
            <a:xfrm>
              <a:off x="1583682" y="2468898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xmlns="" id="{EB497368-46EA-42D9-9703-9E355235BBE8}"/>
                </a:ext>
              </a:extLst>
            </p:cNvPr>
            <p:cNvSpPr/>
            <p:nvPr/>
          </p:nvSpPr>
          <p:spPr>
            <a:xfrm>
              <a:off x="2041281" y="2468898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xmlns="" id="{932962DF-6EC3-4BA0-A938-57E637471FAD}"/>
                </a:ext>
              </a:extLst>
            </p:cNvPr>
            <p:cNvSpPr/>
            <p:nvPr/>
          </p:nvSpPr>
          <p:spPr>
            <a:xfrm>
              <a:off x="2498880" y="2015059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xmlns="" id="{33CDD903-E77A-47B0-AD87-CC8EA62CA869}"/>
                </a:ext>
              </a:extLst>
            </p:cNvPr>
            <p:cNvSpPr/>
            <p:nvPr/>
          </p:nvSpPr>
          <p:spPr>
            <a:xfrm>
              <a:off x="2956479" y="2015059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xmlns="" id="{76FB7F8B-31E4-4EBC-861F-48EC316F3B19}"/>
                </a:ext>
              </a:extLst>
            </p:cNvPr>
            <p:cNvSpPr/>
            <p:nvPr/>
          </p:nvSpPr>
          <p:spPr>
            <a:xfrm>
              <a:off x="2498880" y="246889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xmlns="" id="{0356EBA1-0A0C-4DFA-8662-FD8E33AE3968}"/>
                </a:ext>
              </a:extLst>
            </p:cNvPr>
            <p:cNvSpPr/>
            <p:nvPr/>
          </p:nvSpPr>
          <p:spPr>
            <a:xfrm>
              <a:off x="2956479" y="246889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xmlns="" id="{4728D662-7801-44FD-AFA3-4075589229B6}"/>
                </a:ext>
              </a:extLst>
            </p:cNvPr>
            <p:cNvSpPr/>
            <p:nvPr/>
          </p:nvSpPr>
          <p:spPr>
            <a:xfrm>
              <a:off x="3414078" y="1107381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xmlns="" id="{B3367EF6-9327-4389-A99C-E43650ED0CBC}"/>
                </a:ext>
              </a:extLst>
            </p:cNvPr>
            <p:cNvSpPr/>
            <p:nvPr/>
          </p:nvSpPr>
          <p:spPr>
            <a:xfrm>
              <a:off x="3871677" y="1107381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xmlns="" id="{5A120438-C088-4B17-874D-B10F149A98CA}"/>
                </a:ext>
              </a:extLst>
            </p:cNvPr>
            <p:cNvSpPr/>
            <p:nvPr/>
          </p:nvSpPr>
          <p:spPr>
            <a:xfrm>
              <a:off x="3414078" y="1561220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xmlns="" id="{1C5A0B0E-1678-43D6-AA6D-28099A3907A8}"/>
                </a:ext>
              </a:extLst>
            </p:cNvPr>
            <p:cNvSpPr/>
            <p:nvPr/>
          </p:nvSpPr>
          <p:spPr>
            <a:xfrm>
              <a:off x="3871677" y="1561220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xmlns="" id="{CB9A7BBE-F394-4FEA-B588-A3AC17777270}"/>
                </a:ext>
              </a:extLst>
            </p:cNvPr>
            <p:cNvSpPr/>
            <p:nvPr/>
          </p:nvSpPr>
          <p:spPr>
            <a:xfrm>
              <a:off x="3414078" y="2015059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xmlns="" id="{495FF6C5-7B45-4D9F-889F-8031E0BFA295}"/>
                </a:ext>
              </a:extLst>
            </p:cNvPr>
            <p:cNvSpPr/>
            <p:nvPr/>
          </p:nvSpPr>
          <p:spPr>
            <a:xfrm>
              <a:off x="3871677" y="2015059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xmlns="" id="{A104E594-9229-4BA9-B9E9-5B15C57427F0}"/>
                </a:ext>
              </a:extLst>
            </p:cNvPr>
            <p:cNvSpPr/>
            <p:nvPr/>
          </p:nvSpPr>
          <p:spPr>
            <a:xfrm>
              <a:off x="3414078" y="246889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xmlns="" id="{9D812423-4726-4C51-8396-8A3CAC97EBC5}"/>
                </a:ext>
              </a:extLst>
            </p:cNvPr>
            <p:cNvSpPr/>
            <p:nvPr/>
          </p:nvSpPr>
          <p:spPr>
            <a:xfrm>
              <a:off x="3871677" y="246889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xmlns="" id="{81328DA5-2795-48DE-B5BB-B286530219E7}"/>
                    </a:ext>
                  </a:extLst>
                </p:cNvPr>
                <p:cNvSpPr/>
                <p:nvPr/>
              </p:nvSpPr>
              <p:spPr>
                <a:xfrm>
                  <a:off x="1570206" y="676521"/>
                  <a:ext cx="457599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41" name="Rectangle 6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0206" y="676521"/>
                  <a:ext cx="457599" cy="45383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xmlns="" id="{ADDEB1A8-34A4-40F0-BE36-A260AE96EE43}"/>
                </a:ext>
              </a:extLst>
            </p:cNvPr>
            <p:cNvCxnSpPr/>
            <p:nvPr/>
          </p:nvCxnSpPr>
          <p:spPr>
            <a:xfrm flipH="1">
              <a:off x="1964111" y="1251290"/>
              <a:ext cx="161232" cy="35914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xmlns="" id="{B801A336-6BCD-4417-9152-113581C51DE6}"/>
                </a:ext>
              </a:extLst>
            </p:cNvPr>
            <p:cNvCxnSpPr/>
            <p:nvPr/>
          </p:nvCxnSpPr>
          <p:spPr>
            <a:xfrm flipH="1">
              <a:off x="1960268" y="1751563"/>
              <a:ext cx="18133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xmlns="" id="{83C12405-2A01-480B-875E-FB9BBCD6588C}"/>
                </a:ext>
              </a:extLst>
            </p:cNvPr>
            <p:cNvCxnSpPr/>
            <p:nvPr/>
          </p:nvCxnSpPr>
          <p:spPr>
            <a:xfrm flipH="1" flipV="1">
              <a:off x="1950108" y="1928901"/>
              <a:ext cx="155001" cy="15772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xmlns="" id="{1713FBBA-6322-4233-9A77-443A4786E05B}"/>
                </a:ext>
              </a:extLst>
            </p:cNvPr>
            <p:cNvCxnSpPr/>
            <p:nvPr/>
          </p:nvCxnSpPr>
          <p:spPr>
            <a:xfrm flipH="1" flipV="1">
              <a:off x="1950108" y="2041293"/>
              <a:ext cx="167194" cy="5137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xmlns="" id="{7302C807-844B-45C6-9F8D-893C05262B00}"/>
                    </a:ext>
                  </a:extLst>
                </p:cNvPr>
                <p:cNvSpPr/>
                <p:nvPr/>
              </p:nvSpPr>
              <p:spPr>
                <a:xfrm>
                  <a:off x="2017103" y="676520"/>
                  <a:ext cx="592718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46" name="Rectangle 6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7103" y="676520"/>
                  <a:ext cx="592718" cy="45383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="" id="{F277CEB1-F76B-4F8B-8956-4F6343C43793}"/>
                    </a:ext>
                  </a:extLst>
                </p:cNvPr>
                <p:cNvSpPr/>
                <p:nvPr/>
              </p:nvSpPr>
              <p:spPr>
                <a:xfrm>
                  <a:off x="4291175" y="1556530"/>
                  <a:ext cx="457599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47" name="Rectangle 6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1175" y="1556530"/>
                  <a:ext cx="457599" cy="45383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xmlns="" id="{CDBC8DF4-DB10-4007-81A6-407145EF350F}"/>
                </a:ext>
              </a:extLst>
            </p:cNvPr>
            <p:cNvSpPr/>
            <p:nvPr/>
          </p:nvSpPr>
          <p:spPr>
            <a:xfrm>
              <a:off x="1126725" y="1107381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xmlns="" id="{5ACDC6CF-B414-428E-81CE-0D097D0B194F}"/>
                </a:ext>
              </a:extLst>
            </p:cNvPr>
            <p:cNvSpPr/>
            <p:nvPr/>
          </p:nvSpPr>
          <p:spPr>
            <a:xfrm>
              <a:off x="1126725" y="1561220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xmlns="" id="{488C9430-4F7F-4781-B1C3-E1E8B662C2E2}"/>
                </a:ext>
              </a:extLst>
            </p:cNvPr>
            <p:cNvSpPr/>
            <p:nvPr/>
          </p:nvSpPr>
          <p:spPr>
            <a:xfrm>
              <a:off x="1126725" y="2015059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xmlns="" id="{3668B0AB-073C-4F00-8EF9-F023C88F0341}"/>
                </a:ext>
              </a:extLst>
            </p:cNvPr>
            <p:cNvSpPr/>
            <p:nvPr/>
          </p:nvSpPr>
          <p:spPr>
            <a:xfrm>
              <a:off x="1126725" y="2468898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xmlns="" id="{9961BEDD-F249-4E35-8FA5-3F35476997E8}"/>
                    </a:ext>
                  </a:extLst>
                </p:cNvPr>
                <p:cNvSpPr/>
                <p:nvPr/>
              </p:nvSpPr>
              <p:spPr>
                <a:xfrm>
                  <a:off x="4519974" y="2256358"/>
                  <a:ext cx="5221929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nor/>
                              </m:rPr>
                              <a:rPr lang="en-US" sz="2400" i="1" dirty="0">
                                <a:solidFill>
                                  <a:schemeClr val="tx1"/>
                                </a:solidFill>
                              </a:rPr>
                              <m:t>j</m:t>
                            </m:r>
                            <m:r>
                              <m:rPr>
                                <m:nor/>
                              </m:rPr>
                              <a:rPr lang="en-US" sz="2400" i="1" dirty="0">
                                <a:solidFill>
                                  <a:schemeClr val="tx1"/>
                                </a:solidFill>
                              </a:rPr>
                              <m:t>′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nor/>
                              </m:rPr>
                              <a:rPr lang="en-US" sz="2400" i="1" dirty="0">
                                <a:solidFill>
                                  <a:schemeClr val="tx1"/>
                                </a:solidFill>
                              </a:rPr>
                              <m:t>[</m:t>
                            </m:r>
                            <m:r>
                              <m:rPr>
                                <m:nor/>
                              </m:rPr>
                              <a:rPr lang="en-US" sz="2400" i="1" dirty="0">
                                <a:solidFill>
                                  <a:schemeClr val="tx1"/>
                                </a:solidFill>
                              </a:rPr>
                              <m:t>m</m:t>
                            </m:r>
                            <m:r>
                              <m:rPr>
                                <m:nor/>
                              </m:rPr>
                              <a:rPr lang="en-US" sz="2400" i="1" dirty="0">
                                <a:solidFill>
                                  <a:schemeClr val="tx1"/>
                                </a:solidFill>
                              </a:rPr>
                              <m:t>]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j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′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t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</a:rPr>
                                      <m:t>j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′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j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′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88" name="Rectangle 68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974" y="2256358"/>
                  <a:ext cx="5221929" cy="45383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21333" b="-29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xmlns="" id="{3BB523DE-28E2-44BA-B90B-45AC92C70DBA}"/>
                  </a:ext>
                </a:extLst>
              </p:cNvPr>
              <p:cNvSpPr/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L" sz="3600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L" sz="3600" b="1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3600" b="1" i="1" dirty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36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sub>
                              </m:sSub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L" sz="3600" dirty="0"/>
              </a:p>
              <a:p>
                <a:r>
                  <a:rPr lang="en-IL" sz="3600" dirty="0"/>
                  <a:t>B</a:t>
                </a:r>
                <a:r>
                  <a:rPr lang="en-US" sz="3600" dirty="0"/>
                  <a:t>a</a:t>
                </a:r>
                <a:r>
                  <a:rPr lang="en-IL" sz="3600" dirty="0"/>
                  <a:t>c</a:t>
                </a:r>
                <a:r>
                  <a:rPr lang="en-US" sz="3600" dirty="0"/>
                  <a:t>k</a:t>
                </a:r>
                <a:r>
                  <a:rPr lang="en-IL" sz="3600" dirty="0"/>
                  <a:t>w</a:t>
                </a:r>
                <a:r>
                  <a:rPr lang="en-US" sz="3600" dirty="0"/>
                  <a:t>a</a:t>
                </a:r>
                <a:r>
                  <a:rPr lang="en-IL" sz="3600" dirty="0"/>
                  <a:t>r</a:t>
                </a:r>
                <a:r>
                  <a:rPr lang="en-US" sz="3600" dirty="0"/>
                  <a:t>d</a:t>
                </a:r>
                <a:r>
                  <a:rPr lang="en-IL" sz="3600" dirty="0"/>
                  <a:t> </a:t>
                </a:r>
                <a:r>
                  <a:rPr lang="en-US" sz="3600" dirty="0"/>
                  <a:t>Probability</a:t>
                </a:r>
                <a:endParaRPr lang="en-IL" sz="3600" dirty="0"/>
              </a:p>
            </p:txBody>
          </p:sp>
        </mc:Choice>
        <mc:Fallback xmlns="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BB523DE-28E2-44BA-B90B-45AC92C70D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  <a:blipFill>
                <a:blip r:embed="rId12"/>
                <a:stretch>
                  <a:fillRect l="-3352" b="-1674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26179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BAA4A3EB-A856-4703-A714-BD2B6E6ED438}"/>
                  </a:ext>
                </a:extLst>
              </p:cNvPr>
              <p:cNvSpPr txBox="1"/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36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𝑳</m:t>
                                      </m:r>
                                    </m:sub>
                                  </m:s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rgbClr val="C00000"/>
                              </a:solidFill>
                              <a:latin typeface="Arial Narrow" panose="020B0606020202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latin typeface="Arial Narrow" panose="020B0606020202030204" pitchFamily="34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3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70D25F93-1051-455B-B26D-EEA8370AF915}"/>
              </a:ext>
            </a:extLst>
          </p:cNvPr>
          <p:cNvGrpSpPr/>
          <p:nvPr/>
        </p:nvGrpSpPr>
        <p:grpSpPr>
          <a:xfrm>
            <a:off x="1022507" y="3497583"/>
            <a:ext cx="9147019" cy="2686753"/>
            <a:chOff x="594884" y="235984"/>
            <a:chExt cx="9147019" cy="2686753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xmlns="" id="{5F1E343C-D22D-4853-8AEB-5179E02325F0}"/>
                </a:ext>
              </a:extLst>
            </p:cNvPr>
            <p:cNvSpPr/>
            <p:nvPr/>
          </p:nvSpPr>
          <p:spPr>
            <a:xfrm>
              <a:off x="594884" y="235984"/>
              <a:ext cx="5638387" cy="4538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Backward Algorithm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xmlns="" id="{88E0202F-F6A4-45B5-BFAE-710B3628FDB9}"/>
                </a:ext>
              </a:extLst>
            </p:cNvPr>
            <p:cNvSpPr/>
            <p:nvPr/>
          </p:nvSpPr>
          <p:spPr>
            <a:xfrm>
              <a:off x="1583682" y="1107381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xmlns="" id="{F2B9469C-0A9C-40D1-A16A-1754A96608AC}"/>
                </a:ext>
              </a:extLst>
            </p:cNvPr>
            <p:cNvSpPr/>
            <p:nvPr/>
          </p:nvSpPr>
          <p:spPr>
            <a:xfrm>
              <a:off x="2041281" y="1107381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xmlns="" id="{0724FA4B-D9DB-4A9D-872C-005FB55AF9B6}"/>
                    </a:ext>
                  </a:extLst>
                </p:cNvPr>
                <p:cNvSpPr/>
                <p:nvPr/>
              </p:nvSpPr>
              <p:spPr>
                <a:xfrm>
                  <a:off x="1583682" y="1561220"/>
                  <a:ext cx="457599" cy="453839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19" name="Rectangle 6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3682" y="1561220"/>
                  <a:ext cx="457599" cy="45383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4286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xmlns="" id="{F699C394-9AE0-4B5B-A5FF-E0FB1615AF8C}"/>
                </a:ext>
              </a:extLst>
            </p:cNvPr>
            <p:cNvSpPr/>
            <p:nvPr/>
          </p:nvSpPr>
          <p:spPr>
            <a:xfrm>
              <a:off x="2041281" y="1561220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xmlns="" id="{280C0C8C-3110-4F4B-896D-AB1498B47C2C}"/>
                </a:ext>
              </a:extLst>
            </p:cNvPr>
            <p:cNvSpPr/>
            <p:nvPr/>
          </p:nvSpPr>
          <p:spPr>
            <a:xfrm>
              <a:off x="2498880" y="1107381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xmlns="" id="{F19E3385-4F1F-4581-BF58-C8D214BBD06B}"/>
                </a:ext>
              </a:extLst>
            </p:cNvPr>
            <p:cNvSpPr/>
            <p:nvPr/>
          </p:nvSpPr>
          <p:spPr>
            <a:xfrm>
              <a:off x="2956479" y="1107381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xmlns="" id="{5BB05225-2902-45C3-94BA-332DF28B375A}"/>
                </a:ext>
              </a:extLst>
            </p:cNvPr>
            <p:cNvSpPr/>
            <p:nvPr/>
          </p:nvSpPr>
          <p:spPr>
            <a:xfrm>
              <a:off x="2498880" y="1561220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xmlns="" id="{746B550B-071D-444B-BC7E-B6D8A31748A2}"/>
                </a:ext>
              </a:extLst>
            </p:cNvPr>
            <p:cNvSpPr/>
            <p:nvPr/>
          </p:nvSpPr>
          <p:spPr>
            <a:xfrm>
              <a:off x="2956479" y="1561220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xmlns="" id="{EF212EFC-EB47-4C08-851B-19C1CE0165B3}"/>
                </a:ext>
              </a:extLst>
            </p:cNvPr>
            <p:cNvSpPr/>
            <p:nvPr/>
          </p:nvSpPr>
          <p:spPr>
            <a:xfrm>
              <a:off x="1583682" y="2015059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xmlns="" id="{869284BF-CADE-420B-B1E2-96AE0103CB6B}"/>
                </a:ext>
              </a:extLst>
            </p:cNvPr>
            <p:cNvSpPr/>
            <p:nvPr/>
          </p:nvSpPr>
          <p:spPr>
            <a:xfrm>
              <a:off x="2041281" y="2015059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xmlns="" id="{7DC099E4-32DB-4DFD-92AB-2A71E28C84B0}"/>
                </a:ext>
              </a:extLst>
            </p:cNvPr>
            <p:cNvSpPr/>
            <p:nvPr/>
          </p:nvSpPr>
          <p:spPr>
            <a:xfrm>
              <a:off x="1583682" y="2468898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xmlns="" id="{EB497368-46EA-42D9-9703-9E355235BBE8}"/>
                </a:ext>
              </a:extLst>
            </p:cNvPr>
            <p:cNvSpPr/>
            <p:nvPr/>
          </p:nvSpPr>
          <p:spPr>
            <a:xfrm>
              <a:off x="2041281" y="2468898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xmlns="" id="{932962DF-6EC3-4BA0-A938-57E637471FAD}"/>
                </a:ext>
              </a:extLst>
            </p:cNvPr>
            <p:cNvSpPr/>
            <p:nvPr/>
          </p:nvSpPr>
          <p:spPr>
            <a:xfrm>
              <a:off x="2498880" y="2015059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xmlns="" id="{33CDD903-E77A-47B0-AD87-CC8EA62CA869}"/>
                </a:ext>
              </a:extLst>
            </p:cNvPr>
            <p:cNvSpPr/>
            <p:nvPr/>
          </p:nvSpPr>
          <p:spPr>
            <a:xfrm>
              <a:off x="2956479" y="2015059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xmlns="" id="{76FB7F8B-31E4-4EBC-861F-48EC316F3B19}"/>
                </a:ext>
              </a:extLst>
            </p:cNvPr>
            <p:cNvSpPr/>
            <p:nvPr/>
          </p:nvSpPr>
          <p:spPr>
            <a:xfrm>
              <a:off x="2498880" y="246889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xmlns="" id="{0356EBA1-0A0C-4DFA-8662-FD8E33AE3968}"/>
                </a:ext>
              </a:extLst>
            </p:cNvPr>
            <p:cNvSpPr/>
            <p:nvPr/>
          </p:nvSpPr>
          <p:spPr>
            <a:xfrm>
              <a:off x="2956479" y="246889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xmlns="" id="{4728D662-7801-44FD-AFA3-4075589229B6}"/>
                </a:ext>
              </a:extLst>
            </p:cNvPr>
            <p:cNvSpPr/>
            <p:nvPr/>
          </p:nvSpPr>
          <p:spPr>
            <a:xfrm>
              <a:off x="3414078" y="1107381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xmlns="" id="{B3367EF6-9327-4389-A99C-E43650ED0CBC}"/>
                </a:ext>
              </a:extLst>
            </p:cNvPr>
            <p:cNvSpPr/>
            <p:nvPr/>
          </p:nvSpPr>
          <p:spPr>
            <a:xfrm>
              <a:off x="3871677" y="1107381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xmlns="" id="{5A120438-C088-4B17-874D-B10F149A98CA}"/>
                </a:ext>
              </a:extLst>
            </p:cNvPr>
            <p:cNvSpPr/>
            <p:nvPr/>
          </p:nvSpPr>
          <p:spPr>
            <a:xfrm>
              <a:off x="3414078" y="1561220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xmlns="" id="{1C5A0B0E-1678-43D6-AA6D-28099A3907A8}"/>
                </a:ext>
              </a:extLst>
            </p:cNvPr>
            <p:cNvSpPr/>
            <p:nvPr/>
          </p:nvSpPr>
          <p:spPr>
            <a:xfrm>
              <a:off x="3871677" y="1561220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xmlns="" id="{CB9A7BBE-F394-4FEA-B588-A3AC17777270}"/>
                </a:ext>
              </a:extLst>
            </p:cNvPr>
            <p:cNvSpPr/>
            <p:nvPr/>
          </p:nvSpPr>
          <p:spPr>
            <a:xfrm>
              <a:off x="3414078" y="2015059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xmlns="" id="{495FF6C5-7B45-4D9F-889F-8031E0BFA295}"/>
                </a:ext>
              </a:extLst>
            </p:cNvPr>
            <p:cNvSpPr/>
            <p:nvPr/>
          </p:nvSpPr>
          <p:spPr>
            <a:xfrm>
              <a:off x="3871677" y="2015059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xmlns="" id="{A104E594-9229-4BA9-B9E9-5B15C57427F0}"/>
                </a:ext>
              </a:extLst>
            </p:cNvPr>
            <p:cNvSpPr/>
            <p:nvPr/>
          </p:nvSpPr>
          <p:spPr>
            <a:xfrm>
              <a:off x="3414078" y="246889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xmlns="" id="{9D812423-4726-4C51-8396-8A3CAC97EBC5}"/>
                </a:ext>
              </a:extLst>
            </p:cNvPr>
            <p:cNvSpPr/>
            <p:nvPr/>
          </p:nvSpPr>
          <p:spPr>
            <a:xfrm>
              <a:off x="3871677" y="246889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xmlns="" id="{81328DA5-2795-48DE-B5BB-B286530219E7}"/>
                    </a:ext>
                  </a:extLst>
                </p:cNvPr>
                <p:cNvSpPr/>
                <p:nvPr/>
              </p:nvSpPr>
              <p:spPr>
                <a:xfrm>
                  <a:off x="1570206" y="676521"/>
                  <a:ext cx="457599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41" name="Rectangle 6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0206" y="676521"/>
                  <a:ext cx="457599" cy="45383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xmlns="" id="{ADDEB1A8-34A4-40F0-BE36-A260AE96EE43}"/>
                </a:ext>
              </a:extLst>
            </p:cNvPr>
            <p:cNvCxnSpPr/>
            <p:nvPr/>
          </p:nvCxnSpPr>
          <p:spPr>
            <a:xfrm flipH="1">
              <a:off x="1964111" y="1251290"/>
              <a:ext cx="161232" cy="35914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xmlns="" id="{B801A336-6BCD-4417-9152-113581C51DE6}"/>
                </a:ext>
              </a:extLst>
            </p:cNvPr>
            <p:cNvCxnSpPr/>
            <p:nvPr/>
          </p:nvCxnSpPr>
          <p:spPr>
            <a:xfrm flipH="1">
              <a:off x="1960268" y="1751563"/>
              <a:ext cx="18133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xmlns="" id="{83C12405-2A01-480B-875E-FB9BBCD6588C}"/>
                </a:ext>
              </a:extLst>
            </p:cNvPr>
            <p:cNvCxnSpPr/>
            <p:nvPr/>
          </p:nvCxnSpPr>
          <p:spPr>
            <a:xfrm flipH="1" flipV="1">
              <a:off x="1950108" y="1928901"/>
              <a:ext cx="155001" cy="15772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xmlns="" id="{1713FBBA-6322-4233-9A77-443A4786E05B}"/>
                </a:ext>
              </a:extLst>
            </p:cNvPr>
            <p:cNvCxnSpPr/>
            <p:nvPr/>
          </p:nvCxnSpPr>
          <p:spPr>
            <a:xfrm flipH="1" flipV="1">
              <a:off x="1950108" y="2041293"/>
              <a:ext cx="167194" cy="5137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xmlns="" id="{7302C807-844B-45C6-9F8D-893C05262B00}"/>
                    </a:ext>
                  </a:extLst>
                </p:cNvPr>
                <p:cNvSpPr/>
                <p:nvPr/>
              </p:nvSpPr>
              <p:spPr>
                <a:xfrm>
                  <a:off x="2017103" y="676520"/>
                  <a:ext cx="592718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46" name="Rectangle 6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7103" y="676520"/>
                  <a:ext cx="592718" cy="45383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="" id="{F277CEB1-F76B-4F8B-8956-4F6343C43793}"/>
                    </a:ext>
                  </a:extLst>
                </p:cNvPr>
                <p:cNvSpPr/>
                <p:nvPr/>
              </p:nvSpPr>
              <p:spPr>
                <a:xfrm>
                  <a:off x="4291175" y="1556530"/>
                  <a:ext cx="457599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47" name="Rectangle 6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1175" y="1556530"/>
                  <a:ext cx="457599" cy="45383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xmlns="" id="{CDBC8DF4-DB10-4007-81A6-407145EF350F}"/>
                </a:ext>
              </a:extLst>
            </p:cNvPr>
            <p:cNvSpPr/>
            <p:nvPr/>
          </p:nvSpPr>
          <p:spPr>
            <a:xfrm>
              <a:off x="1126725" y="1107381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xmlns="" id="{5ACDC6CF-B414-428E-81CE-0D097D0B194F}"/>
                </a:ext>
              </a:extLst>
            </p:cNvPr>
            <p:cNvSpPr/>
            <p:nvPr/>
          </p:nvSpPr>
          <p:spPr>
            <a:xfrm>
              <a:off x="1126725" y="1561220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xmlns="" id="{488C9430-4F7F-4781-B1C3-E1E8B662C2E2}"/>
                </a:ext>
              </a:extLst>
            </p:cNvPr>
            <p:cNvSpPr/>
            <p:nvPr/>
          </p:nvSpPr>
          <p:spPr>
            <a:xfrm>
              <a:off x="1126725" y="2015059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xmlns="" id="{3668B0AB-073C-4F00-8EF9-F023C88F0341}"/>
                </a:ext>
              </a:extLst>
            </p:cNvPr>
            <p:cNvSpPr/>
            <p:nvPr/>
          </p:nvSpPr>
          <p:spPr>
            <a:xfrm>
              <a:off x="1126725" y="2468898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xmlns="" id="{9961BEDD-F249-4E35-8FA5-3F35476997E8}"/>
                    </a:ext>
                  </a:extLst>
                </p:cNvPr>
                <p:cNvSpPr/>
                <p:nvPr/>
              </p:nvSpPr>
              <p:spPr>
                <a:xfrm>
                  <a:off x="4519974" y="2256358"/>
                  <a:ext cx="5221929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nor/>
                              </m:rPr>
                              <a:rPr lang="en-US" sz="2400" i="1" dirty="0">
                                <a:solidFill>
                                  <a:schemeClr val="tx1"/>
                                </a:solidFill>
                              </a:rPr>
                              <m:t>j</m:t>
                            </m:r>
                            <m:r>
                              <m:rPr>
                                <m:nor/>
                              </m:rPr>
                              <a:rPr lang="en-US" sz="2400" i="1" dirty="0">
                                <a:solidFill>
                                  <a:schemeClr val="tx1"/>
                                </a:solidFill>
                              </a:rPr>
                              <m:t>′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nor/>
                              </m:rPr>
                              <a:rPr lang="en-US" sz="2400" i="1" dirty="0">
                                <a:solidFill>
                                  <a:schemeClr val="tx1"/>
                                </a:solidFill>
                              </a:rPr>
                              <m:t>[</m:t>
                            </m:r>
                            <m:r>
                              <m:rPr>
                                <m:nor/>
                              </m:rPr>
                              <a:rPr lang="en-US" sz="2400" i="1" dirty="0">
                                <a:solidFill>
                                  <a:schemeClr val="tx1"/>
                                </a:solidFill>
                              </a:rPr>
                              <m:t>m</m:t>
                            </m:r>
                            <m:r>
                              <m:rPr>
                                <m:nor/>
                              </m:rPr>
                              <a:rPr lang="en-US" sz="2400" i="1" dirty="0">
                                <a:solidFill>
                                  <a:schemeClr val="tx1"/>
                                </a:solidFill>
                              </a:rPr>
                              <m:t>]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j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′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t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</a:rPr>
                                      <m:t>j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′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j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′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88" name="Rectangle 68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974" y="2256358"/>
                  <a:ext cx="5221929" cy="45383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21333" b="-29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xmlns="" id="{3BB523DE-28E2-44BA-B90B-45AC92C70DBA}"/>
                  </a:ext>
                </a:extLst>
              </p:cNvPr>
              <p:cNvSpPr/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L" sz="3600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L" sz="3600" b="1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3600" b="1" i="1" dirty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36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sub>
                              </m:sSub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L" sz="3600" dirty="0"/>
              </a:p>
              <a:p>
                <a:r>
                  <a:rPr lang="en-IL" sz="3600" dirty="0"/>
                  <a:t>B</a:t>
                </a:r>
                <a:r>
                  <a:rPr lang="en-US" sz="3600" dirty="0"/>
                  <a:t>a</a:t>
                </a:r>
                <a:r>
                  <a:rPr lang="en-IL" sz="3600" dirty="0"/>
                  <a:t>c</a:t>
                </a:r>
                <a:r>
                  <a:rPr lang="en-US" sz="3600" dirty="0"/>
                  <a:t>k</a:t>
                </a:r>
                <a:r>
                  <a:rPr lang="en-IL" sz="3600" dirty="0"/>
                  <a:t>w</a:t>
                </a:r>
                <a:r>
                  <a:rPr lang="en-US" sz="3600" dirty="0"/>
                  <a:t>a</a:t>
                </a:r>
                <a:r>
                  <a:rPr lang="en-IL" sz="3600" dirty="0"/>
                  <a:t>r</a:t>
                </a:r>
                <a:r>
                  <a:rPr lang="en-US" sz="3600" dirty="0"/>
                  <a:t>d</a:t>
                </a:r>
                <a:r>
                  <a:rPr lang="en-IL" sz="3600" dirty="0"/>
                  <a:t> </a:t>
                </a:r>
                <a:r>
                  <a:rPr lang="en-US" sz="3600" dirty="0"/>
                  <a:t>Probability</a:t>
                </a:r>
                <a:endParaRPr lang="en-IL" sz="3600" dirty="0"/>
              </a:p>
            </p:txBody>
          </p:sp>
        </mc:Choice>
        <mc:Fallback xmlns="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BB523DE-28E2-44BA-B90B-45AC92C70D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  <a:blipFill>
                <a:blip r:embed="rId12"/>
                <a:stretch>
                  <a:fillRect l="-3352" b="-1674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xmlns="" id="{B9837D7D-229E-4EF2-848A-C5DD74E6BF78}"/>
              </a:ext>
            </a:extLst>
          </p:cNvPr>
          <p:cNvCxnSpPr>
            <a:endCxn id="44" idx="1"/>
          </p:cNvCxnSpPr>
          <p:nvPr/>
        </p:nvCxnSpPr>
        <p:spPr>
          <a:xfrm>
            <a:off x="10471964" y="886229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xmlns="" id="{7DC80DC0-ED8D-46B0-BEA2-E09B1217772A}"/>
                  </a:ext>
                </a:extLst>
              </p:cNvPr>
              <p:cNvSpPr/>
              <p:nvPr/>
            </p:nvSpPr>
            <p:spPr>
              <a:xfrm>
                <a:off x="10636556" y="749069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DC80DC0-ED8D-46B0-BEA2-E09B121777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6556" y="749069"/>
                <a:ext cx="274320" cy="274320"/>
              </a:xfrm>
              <a:prstGeom prst="rect">
                <a:avLst/>
              </a:prstGeom>
              <a:blipFill>
                <a:blip r:embed="rId13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xmlns="" id="{873D8F35-E2B2-460E-B27C-4E4315374DBE}"/>
              </a:ext>
            </a:extLst>
          </p:cNvPr>
          <p:cNvCxnSpPr>
            <a:stCxn id="44" idx="2"/>
            <a:endCxn id="46" idx="0"/>
          </p:cNvCxnSpPr>
          <p:nvPr/>
        </p:nvCxnSpPr>
        <p:spPr>
          <a:xfrm>
            <a:off x="10773716" y="1023389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xmlns="" id="{2C0EF882-86C3-4838-8BA9-53859E687605}"/>
                  </a:ext>
                </a:extLst>
              </p:cNvPr>
              <p:cNvSpPr/>
              <p:nvPr/>
            </p:nvSpPr>
            <p:spPr>
              <a:xfrm>
                <a:off x="10638490" y="1215555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C0EF882-86C3-4838-8BA9-53859E6876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8490" y="1215555"/>
                <a:ext cx="274320" cy="274320"/>
              </a:xfrm>
              <a:prstGeom prst="rect">
                <a:avLst/>
              </a:prstGeom>
              <a:blipFill>
                <a:blip r:embed="rId14"/>
                <a:stretch>
                  <a:fillRect l="-4255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xmlns="" id="{4D74691F-5CED-44EB-866B-59CD867E39B9}"/>
              </a:ext>
            </a:extLst>
          </p:cNvPr>
          <p:cNvCxnSpPr>
            <a:stCxn id="44" idx="3"/>
            <a:endCxn id="48" idx="1"/>
          </p:cNvCxnSpPr>
          <p:nvPr/>
        </p:nvCxnSpPr>
        <p:spPr>
          <a:xfrm>
            <a:off x="10910876" y="886229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xmlns="" id="{F3379373-0D4E-4C13-A515-7D939BEB8B44}"/>
                  </a:ext>
                </a:extLst>
              </p:cNvPr>
              <p:cNvSpPr/>
              <p:nvPr/>
            </p:nvSpPr>
            <p:spPr>
              <a:xfrm>
                <a:off x="11079733" y="750603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3379373-0D4E-4C13-A515-7D939BEB8B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9733" y="750603"/>
                <a:ext cx="274320" cy="274320"/>
              </a:xfrm>
              <a:prstGeom prst="rect">
                <a:avLst/>
              </a:prstGeom>
              <a:blipFill>
                <a:blip r:embed="rId13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5B5B57E0-347D-4DC0-8C70-ACFF26BF7767}"/>
              </a:ext>
            </a:extLst>
          </p:cNvPr>
          <p:cNvCxnSpPr>
            <a:stCxn id="48" idx="2"/>
            <a:endCxn id="50" idx="0"/>
          </p:cNvCxnSpPr>
          <p:nvPr/>
        </p:nvCxnSpPr>
        <p:spPr>
          <a:xfrm>
            <a:off x="11216893" y="1024923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xmlns="" id="{62500997-9E6A-4846-BEA7-4E20622BCDAC}"/>
                  </a:ext>
                </a:extLst>
              </p:cNvPr>
              <p:cNvSpPr/>
              <p:nvPr/>
            </p:nvSpPr>
            <p:spPr>
              <a:xfrm>
                <a:off x="11081667" y="1217089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500997-9E6A-4846-BEA7-4E20622BCD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1667" y="1217089"/>
                <a:ext cx="274320" cy="274320"/>
              </a:xfrm>
              <a:prstGeom prst="rect">
                <a:avLst/>
              </a:prstGeom>
              <a:blipFill>
                <a:blip r:embed="rId15"/>
                <a:stretch>
                  <a:fillRect l="-4255" r="-2128" b="-42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xmlns="" id="{80A8A9EA-A9A6-428C-8679-7F8249239766}"/>
              </a:ext>
            </a:extLst>
          </p:cNvPr>
          <p:cNvCxnSpPr>
            <a:stCxn id="48" idx="3"/>
            <a:endCxn id="52" idx="1"/>
          </p:cNvCxnSpPr>
          <p:nvPr/>
        </p:nvCxnSpPr>
        <p:spPr>
          <a:xfrm flipV="1">
            <a:off x="11354053" y="886204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xmlns="" id="{C9A53D45-B9D3-440B-9A42-A0E700B2C125}"/>
                  </a:ext>
                </a:extLst>
              </p:cNvPr>
              <p:cNvSpPr/>
              <p:nvPr/>
            </p:nvSpPr>
            <p:spPr>
              <a:xfrm>
                <a:off x="11528468" y="749044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9A53D45-B9D3-440B-9A42-A0E700B2C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8468" y="749044"/>
                <a:ext cx="274320" cy="274320"/>
              </a:xfrm>
              <a:prstGeom prst="rect">
                <a:avLst/>
              </a:prstGeom>
              <a:blipFill>
                <a:blip r:embed="rId16"/>
                <a:stretch>
                  <a:fillRect l="-19149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A234AC87-1C43-4C67-962C-AFA45A146118}"/>
              </a:ext>
            </a:extLst>
          </p:cNvPr>
          <p:cNvCxnSpPr>
            <a:stCxn id="52" idx="2"/>
            <a:endCxn id="54" idx="0"/>
          </p:cNvCxnSpPr>
          <p:nvPr/>
        </p:nvCxnSpPr>
        <p:spPr>
          <a:xfrm>
            <a:off x="11665628" y="1023364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xmlns="" id="{B1448732-62F1-4ACF-B019-5AD80A1E46E1}"/>
                  </a:ext>
                </a:extLst>
              </p:cNvPr>
              <p:cNvSpPr/>
              <p:nvPr/>
            </p:nvSpPr>
            <p:spPr>
              <a:xfrm>
                <a:off x="11530402" y="121553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1448732-62F1-4ACF-B019-5AD80A1E4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0402" y="1215530"/>
                <a:ext cx="274320" cy="274320"/>
              </a:xfrm>
              <a:prstGeom prst="rect">
                <a:avLst/>
              </a:prstGeom>
              <a:blipFill>
                <a:blip r:embed="rId17"/>
                <a:stretch>
                  <a:fillRect l="-4255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xmlns="" id="{F11615BA-0428-49C0-918F-420E2A609D82}"/>
                  </a:ext>
                </a:extLst>
              </p:cNvPr>
              <p:cNvSpPr/>
              <p:nvPr/>
            </p:nvSpPr>
            <p:spPr>
              <a:xfrm>
                <a:off x="9298752" y="749448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11615BA-0428-49C0-918F-420E2A609D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752" y="749448"/>
                <a:ext cx="274320" cy="274320"/>
              </a:xfrm>
              <a:prstGeom prst="rect">
                <a:avLst/>
              </a:prstGeom>
              <a:blipFill>
                <a:blip r:embed="rId16"/>
                <a:stretch>
                  <a:fillRect l="-19149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xmlns="" id="{0CCD1A44-32CE-48A6-A64F-A867F04AF927}"/>
              </a:ext>
            </a:extLst>
          </p:cNvPr>
          <p:cNvCxnSpPr>
            <a:stCxn id="56" idx="2"/>
            <a:endCxn id="58" idx="0"/>
          </p:cNvCxnSpPr>
          <p:nvPr/>
        </p:nvCxnSpPr>
        <p:spPr>
          <a:xfrm>
            <a:off x="9435912" y="1023768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xmlns="" id="{BA348454-149C-4A19-B24B-E7A3C56B66EF}"/>
                  </a:ext>
                </a:extLst>
              </p:cNvPr>
              <p:cNvSpPr/>
              <p:nvPr/>
            </p:nvSpPr>
            <p:spPr>
              <a:xfrm>
                <a:off x="9300686" y="1215934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BA348454-149C-4A19-B24B-E7A3C56B6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686" y="1215934"/>
                <a:ext cx="274320" cy="274320"/>
              </a:xfrm>
              <a:prstGeom prst="rect">
                <a:avLst/>
              </a:prstGeom>
              <a:blipFill>
                <a:blip r:embed="rId18"/>
                <a:stretch>
                  <a:fillRect l="-6383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xmlns="" id="{89283C6B-72CC-4784-BEA2-9674B139E385}"/>
              </a:ext>
            </a:extLst>
          </p:cNvPr>
          <p:cNvCxnSpPr>
            <a:stCxn id="56" idx="3"/>
            <a:endCxn id="60" idx="1"/>
          </p:cNvCxnSpPr>
          <p:nvPr/>
        </p:nvCxnSpPr>
        <p:spPr>
          <a:xfrm>
            <a:off x="9573072" y="886608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xmlns="" id="{9D97DCE9-11C5-4661-B983-E4A6485C7E95}"/>
                  </a:ext>
                </a:extLst>
              </p:cNvPr>
              <p:cNvSpPr/>
              <p:nvPr/>
            </p:nvSpPr>
            <p:spPr>
              <a:xfrm>
                <a:off x="9741929" y="750982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D97DCE9-11C5-4661-B983-E4A6485C7E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1929" y="750982"/>
                <a:ext cx="274320" cy="274320"/>
              </a:xfrm>
              <a:prstGeom prst="rect">
                <a:avLst/>
              </a:prstGeom>
              <a:blipFill>
                <a:blip r:embed="rId16"/>
                <a:stretch>
                  <a:fillRect l="-19149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xmlns="" id="{A83C3F9C-4700-437F-9CB3-B0D754E57BB4}"/>
              </a:ext>
            </a:extLst>
          </p:cNvPr>
          <p:cNvCxnSpPr>
            <a:stCxn id="60" idx="2"/>
            <a:endCxn id="62" idx="0"/>
          </p:cNvCxnSpPr>
          <p:nvPr/>
        </p:nvCxnSpPr>
        <p:spPr>
          <a:xfrm>
            <a:off x="9879089" y="1025302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xmlns="" id="{D01B7E19-31BA-41D7-95F7-08391EDD65DE}"/>
                  </a:ext>
                </a:extLst>
              </p:cNvPr>
              <p:cNvSpPr/>
              <p:nvPr/>
            </p:nvSpPr>
            <p:spPr>
              <a:xfrm>
                <a:off x="9743863" y="1217468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01B7E19-31BA-41D7-95F7-08391EDD65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3863" y="1217468"/>
                <a:ext cx="274320" cy="274320"/>
              </a:xfrm>
              <a:prstGeom prst="rect">
                <a:avLst/>
              </a:prstGeom>
              <a:blipFill>
                <a:blip r:embed="rId19"/>
                <a:stretch>
                  <a:fillRect l="-4255" r="-2128" b="-42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xmlns="" id="{711FD16A-75AE-4C23-937C-C9A21FB70053}"/>
              </a:ext>
            </a:extLst>
          </p:cNvPr>
          <p:cNvCxnSpPr>
            <a:stCxn id="60" idx="3"/>
            <a:endCxn id="64" idx="1"/>
          </p:cNvCxnSpPr>
          <p:nvPr/>
        </p:nvCxnSpPr>
        <p:spPr>
          <a:xfrm flipV="1">
            <a:off x="10016249" y="886583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xmlns="" id="{7AD2EEA4-4A31-460D-B6AF-D3F0469EEAD0}"/>
                  </a:ext>
                </a:extLst>
              </p:cNvPr>
              <p:cNvSpPr/>
              <p:nvPr/>
            </p:nvSpPr>
            <p:spPr>
              <a:xfrm>
                <a:off x="10190664" y="749423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7AD2EEA4-4A31-460D-B6AF-D3F0469EEA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0664" y="749423"/>
                <a:ext cx="274320" cy="274320"/>
              </a:xfrm>
              <a:prstGeom prst="rect">
                <a:avLst/>
              </a:prstGeom>
              <a:blipFill>
                <a:blip r:embed="rId13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xmlns="" id="{7E2E9F47-54E3-4128-8FD3-7BDD1BB9D67F}"/>
              </a:ext>
            </a:extLst>
          </p:cNvPr>
          <p:cNvCxnSpPr>
            <a:stCxn id="64" idx="2"/>
            <a:endCxn id="66" idx="0"/>
          </p:cNvCxnSpPr>
          <p:nvPr/>
        </p:nvCxnSpPr>
        <p:spPr>
          <a:xfrm>
            <a:off x="10327824" y="1023743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xmlns="" id="{BD8FCA9E-5EFB-45E7-A78F-437CE2D26FF3}"/>
                  </a:ext>
                </a:extLst>
              </p:cNvPr>
              <p:cNvSpPr/>
              <p:nvPr/>
            </p:nvSpPr>
            <p:spPr>
              <a:xfrm>
                <a:off x="10192598" y="1215909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D8FCA9E-5EFB-45E7-A78F-437CE2D26F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2598" y="1215909"/>
                <a:ext cx="274320" cy="274320"/>
              </a:xfrm>
              <a:prstGeom prst="rect">
                <a:avLst/>
              </a:prstGeom>
              <a:blipFill>
                <a:blip r:embed="rId20"/>
                <a:stretch>
                  <a:fillRect l="-4255" r="-4255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88602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xmlns="" id="{4E0D8799-4415-4A8A-B623-EA3A67FA7BBB}"/>
              </a:ext>
            </a:extLst>
          </p:cNvPr>
          <p:cNvCxnSpPr/>
          <p:nvPr/>
        </p:nvCxnSpPr>
        <p:spPr>
          <a:xfrm>
            <a:off x="10473869" y="1351049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xmlns="" id="{0E45DF06-64E4-491A-9D6C-13F309496532}"/>
              </a:ext>
            </a:extLst>
          </p:cNvPr>
          <p:cNvCxnSpPr/>
          <p:nvPr/>
        </p:nvCxnSpPr>
        <p:spPr>
          <a:xfrm>
            <a:off x="10912781" y="1351049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xmlns="" id="{F1A039BE-FC91-466E-9C6A-9FFFD0C8680D}"/>
              </a:ext>
            </a:extLst>
          </p:cNvPr>
          <p:cNvCxnSpPr/>
          <p:nvPr/>
        </p:nvCxnSpPr>
        <p:spPr>
          <a:xfrm flipV="1">
            <a:off x="11355958" y="1351024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xmlns="" id="{3FBA3EDE-AD40-40E8-8AE1-3ED333D09122}"/>
              </a:ext>
            </a:extLst>
          </p:cNvPr>
          <p:cNvCxnSpPr/>
          <p:nvPr/>
        </p:nvCxnSpPr>
        <p:spPr>
          <a:xfrm>
            <a:off x="9574977" y="1351428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xmlns="" id="{A7FAB011-172C-4E93-A88A-BD8E49564216}"/>
              </a:ext>
            </a:extLst>
          </p:cNvPr>
          <p:cNvCxnSpPr/>
          <p:nvPr/>
        </p:nvCxnSpPr>
        <p:spPr>
          <a:xfrm flipV="1">
            <a:off x="10018154" y="1351403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 (HOP-HMM)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BAA4A3EB-A856-4703-A714-BD2B6E6ED438}"/>
                  </a:ext>
                </a:extLst>
              </p:cNvPr>
              <p:cNvSpPr txBox="1"/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36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𝑳</m:t>
                                      </m:r>
                                    </m:sub>
                                  </m:s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rgbClr val="C00000"/>
                              </a:solidFill>
                              <a:latin typeface="Arial Narrow" panose="020B0606020202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latin typeface="Arial Narrow" panose="020B0606020202030204" pitchFamily="34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3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70D25F93-1051-455B-B26D-EEA8370AF915}"/>
              </a:ext>
            </a:extLst>
          </p:cNvPr>
          <p:cNvGrpSpPr/>
          <p:nvPr/>
        </p:nvGrpSpPr>
        <p:grpSpPr>
          <a:xfrm>
            <a:off x="1022507" y="3497583"/>
            <a:ext cx="9147019" cy="2686753"/>
            <a:chOff x="594884" y="235984"/>
            <a:chExt cx="9147019" cy="2686753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xmlns="" id="{5F1E343C-D22D-4853-8AEB-5179E02325F0}"/>
                </a:ext>
              </a:extLst>
            </p:cNvPr>
            <p:cNvSpPr/>
            <p:nvPr/>
          </p:nvSpPr>
          <p:spPr>
            <a:xfrm>
              <a:off x="594884" y="235984"/>
              <a:ext cx="5638387" cy="4538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Backward Algorithm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xmlns="" id="{88E0202F-F6A4-45B5-BFAE-710B3628FDB9}"/>
                </a:ext>
              </a:extLst>
            </p:cNvPr>
            <p:cNvSpPr/>
            <p:nvPr/>
          </p:nvSpPr>
          <p:spPr>
            <a:xfrm>
              <a:off x="1583682" y="1107381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xmlns="" id="{F2B9469C-0A9C-40D1-A16A-1754A96608AC}"/>
                </a:ext>
              </a:extLst>
            </p:cNvPr>
            <p:cNvSpPr/>
            <p:nvPr/>
          </p:nvSpPr>
          <p:spPr>
            <a:xfrm>
              <a:off x="2041281" y="1107381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xmlns="" id="{0724FA4B-D9DB-4A9D-872C-005FB55AF9B6}"/>
                    </a:ext>
                  </a:extLst>
                </p:cNvPr>
                <p:cNvSpPr/>
                <p:nvPr/>
              </p:nvSpPr>
              <p:spPr>
                <a:xfrm>
                  <a:off x="1583682" y="1561220"/>
                  <a:ext cx="457599" cy="453839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19" name="Rectangle 6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3682" y="1561220"/>
                  <a:ext cx="457599" cy="45383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4286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xmlns="" id="{F699C394-9AE0-4B5B-A5FF-E0FB1615AF8C}"/>
                </a:ext>
              </a:extLst>
            </p:cNvPr>
            <p:cNvSpPr/>
            <p:nvPr/>
          </p:nvSpPr>
          <p:spPr>
            <a:xfrm>
              <a:off x="2041281" y="1561220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xmlns="" id="{280C0C8C-3110-4F4B-896D-AB1498B47C2C}"/>
                </a:ext>
              </a:extLst>
            </p:cNvPr>
            <p:cNvSpPr/>
            <p:nvPr/>
          </p:nvSpPr>
          <p:spPr>
            <a:xfrm>
              <a:off x="2498880" y="1107381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xmlns="" id="{F19E3385-4F1F-4581-BF58-C8D214BBD06B}"/>
                </a:ext>
              </a:extLst>
            </p:cNvPr>
            <p:cNvSpPr/>
            <p:nvPr/>
          </p:nvSpPr>
          <p:spPr>
            <a:xfrm>
              <a:off x="2956479" y="1107381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xmlns="" id="{5BB05225-2902-45C3-94BA-332DF28B375A}"/>
                </a:ext>
              </a:extLst>
            </p:cNvPr>
            <p:cNvSpPr/>
            <p:nvPr/>
          </p:nvSpPr>
          <p:spPr>
            <a:xfrm>
              <a:off x="2498880" y="1561220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xmlns="" id="{746B550B-071D-444B-BC7E-B6D8A31748A2}"/>
                </a:ext>
              </a:extLst>
            </p:cNvPr>
            <p:cNvSpPr/>
            <p:nvPr/>
          </p:nvSpPr>
          <p:spPr>
            <a:xfrm>
              <a:off x="2956479" y="1561220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xmlns="" id="{EF212EFC-EB47-4C08-851B-19C1CE0165B3}"/>
                </a:ext>
              </a:extLst>
            </p:cNvPr>
            <p:cNvSpPr/>
            <p:nvPr/>
          </p:nvSpPr>
          <p:spPr>
            <a:xfrm>
              <a:off x="1583682" y="2015059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xmlns="" id="{869284BF-CADE-420B-B1E2-96AE0103CB6B}"/>
                </a:ext>
              </a:extLst>
            </p:cNvPr>
            <p:cNvSpPr/>
            <p:nvPr/>
          </p:nvSpPr>
          <p:spPr>
            <a:xfrm>
              <a:off x="2041281" y="2015059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xmlns="" id="{7DC099E4-32DB-4DFD-92AB-2A71E28C84B0}"/>
                </a:ext>
              </a:extLst>
            </p:cNvPr>
            <p:cNvSpPr/>
            <p:nvPr/>
          </p:nvSpPr>
          <p:spPr>
            <a:xfrm>
              <a:off x="1583682" y="2468898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xmlns="" id="{EB497368-46EA-42D9-9703-9E355235BBE8}"/>
                </a:ext>
              </a:extLst>
            </p:cNvPr>
            <p:cNvSpPr/>
            <p:nvPr/>
          </p:nvSpPr>
          <p:spPr>
            <a:xfrm>
              <a:off x="2041281" y="2468898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xmlns="" id="{932962DF-6EC3-4BA0-A938-57E637471FAD}"/>
                </a:ext>
              </a:extLst>
            </p:cNvPr>
            <p:cNvSpPr/>
            <p:nvPr/>
          </p:nvSpPr>
          <p:spPr>
            <a:xfrm>
              <a:off x="2498880" y="2015059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xmlns="" id="{33CDD903-E77A-47B0-AD87-CC8EA62CA869}"/>
                </a:ext>
              </a:extLst>
            </p:cNvPr>
            <p:cNvSpPr/>
            <p:nvPr/>
          </p:nvSpPr>
          <p:spPr>
            <a:xfrm>
              <a:off x="2956479" y="2015059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xmlns="" id="{76FB7F8B-31E4-4EBC-861F-48EC316F3B19}"/>
                </a:ext>
              </a:extLst>
            </p:cNvPr>
            <p:cNvSpPr/>
            <p:nvPr/>
          </p:nvSpPr>
          <p:spPr>
            <a:xfrm>
              <a:off x="2498880" y="246889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xmlns="" id="{0356EBA1-0A0C-4DFA-8662-FD8E33AE3968}"/>
                </a:ext>
              </a:extLst>
            </p:cNvPr>
            <p:cNvSpPr/>
            <p:nvPr/>
          </p:nvSpPr>
          <p:spPr>
            <a:xfrm>
              <a:off x="2956479" y="246889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xmlns="" id="{4728D662-7801-44FD-AFA3-4075589229B6}"/>
                </a:ext>
              </a:extLst>
            </p:cNvPr>
            <p:cNvSpPr/>
            <p:nvPr/>
          </p:nvSpPr>
          <p:spPr>
            <a:xfrm>
              <a:off x="3414078" y="1107381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xmlns="" id="{B3367EF6-9327-4389-A99C-E43650ED0CBC}"/>
                </a:ext>
              </a:extLst>
            </p:cNvPr>
            <p:cNvSpPr/>
            <p:nvPr/>
          </p:nvSpPr>
          <p:spPr>
            <a:xfrm>
              <a:off x="3871677" y="1107381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xmlns="" id="{5A120438-C088-4B17-874D-B10F149A98CA}"/>
                </a:ext>
              </a:extLst>
            </p:cNvPr>
            <p:cNvSpPr/>
            <p:nvPr/>
          </p:nvSpPr>
          <p:spPr>
            <a:xfrm>
              <a:off x="3414078" y="1561220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xmlns="" id="{1C5A0B0E-1678-43D6-AA6D-28099A3907A8}"/>
                </a:ext>
              </a:extLst>
            </p:cNvPr>
            <p:cNvSpPr/>
            <p:nvPr/>
          </p:nvSpPr>
          <p:spPr>
            <a:xfrm>
              <a:off x="3871677" y="1561220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xmlns="" id="{CB9A7BBE-F394-4FEA-B588-A3AC17777270}"/>
                </a:ext>
              </a:extLst>
            </p:cNvPr>
            <p:cNvSpPr/>
            <p:nvPr/>
          </p:nvSpPr>
          <p:spPr>
            <a:xfrm>
              <a:off x="3414078" y="2015059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xmlns="" id="{495FF6C5-7B45-4D9F-889F-8031E0BFA295}"/>
                </a:ext>
              </a:extLst>
            </p:cNvPr>
            <p:cNvSpPr/>
            <p:nvPr/>
          </p:nvSpPr>
          <p:spPr>
            <a:xfrm>
              <a:off x="3871677" y="2015059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xmlns="" id="{A104E594-9229-4BA9-B9E9-5B15C57427F0}"/>
                </a:ext>
              </a:extLst>
            </p:cNvPr>
            <p:cNvSpPr/>
            <p:nvPr/>
          </p:nvSpPr>
          <p:spPr>
            <a:xfrm>
              <a:off x="3414078" y="246889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xmlns="" id="{9D812423-4726-4C51-8396-8A3CAC97EBC5}"/>
                </a:ext>
              </a:extLst>
            </p:cNvPr>
            <p:cNvSpPr/>
            <p:nvPr/>
          </p:nvSpPr>
          <p:spPr>
            <a:xfrm>
              <a:off x="3871677" y="246889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xmlns="" id="{81328DA5-2795-48DE-B5BB-B286530219E7}"/>
                    </a:ext>
                  </a:extLst>
                </p:cNvPr>
                <p:cNvSpPr/>
                <p:nvPr/>
              </p:nvSpPr>
              <p:spPr>
                <a:xfrm>
                  <a:off x="1570206" y="676521"/>
                  <a:ext cx="457599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41" name="Rectangle 6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0206" y="676521"/>
                  <a:ext cx="457599" cy="45383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xmlns="" id="{ADDEB1A8-34A4-40F0-BE36-A260AE96EE43}"/>
                </a:ext>
              </a:extLst>
            </p:cNvPr>
            <p:cNvCxnSpPr/>
            <p:nvPr/>
          </p:nvCxnSpPr>
          <p:spPr>
            <a:xfrm flipH="1">
              <a:off x="1964111" y="1251290"/>
              <a:ext cx="161232" cy="35914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xmlns="" id="{B801A336-6BCD-4417-9152-113581C51DE6}"/>
                </a:ext>
              </a:extLst>
            </p:cNvPr>
            <p:cNvCxnSpPr/>
            <p:nvPr/>
          </p:nvCxnSpPr>
          <p:spPr>
            <a:xfrm flipH="1">
              <a:off x="1960268" y="1751563"/>
              <a:ext cx="18133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xmlns="" id="{83C12405-2A01-480B-875E-FB9BBCD6588C}"/>
                </a:ext>
              </a:extLst>
            </p:cNvPr>
            <p:cNvCxnSpPr/>
            <p:nvPr/>
          </p:nvCxnSpPr>
          <p:spPr>
            <a:xfrm flipH="1" flipV="1">
              <a:off x="1950108" y="1928901"/>
              <a:ext cx="155001" cy="15772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xmlns="" id="{1713FBBA-6322-4233-9A77-443A4786E05B}"/>
                </a:ext>
              </a:extLst>
            </p:cNvPr>
            <p:cNvCxnSpPr/>
            <p:nvPr/>
          </p:nvCxnSpPr>
          <p:spPr>
            <a:xfrm flipH="1" flipV="1">
              <a:off x="1950108" y="2041293"/>
              <a:ext cx="167194" cy="5137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xmlns="" id="{7302C807-844B-45C6-9F8D-893C05262B00}"/>
                    </a:ext>
                  </a:extLst>
                </p:cNvPr>
                <p:cNvSpPr/>
                <p:nvPr/>
              </p:nvSpPr>
              <p:spPr>
                <a:xfrm>
                  <a:off x="2017103" y="676520"/>
                  <a:ext cx="592718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46" name="Rectangle 6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7103" y="676520"/>
                  <a:ext cx="592718" cy="45383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="" id="{F277CEB1-F76B-4F8B-8956-4F6343C43793}"/>
                    </a:ext>
                  </a:extLst>
                </p:cNvPr>
                <p:cNvSpPr/>
                <p:nvPr/>
              </p:nvSpPr>
              <p:spPr>
                <a:xfrm>
                  <a:off x="4291175" y="1556530"/>
                  <a:ext cx="457599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47" name="Rectangle 6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1175" y="1556530"/>
                  <a:ext cx="457599" cy="45383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xmlns="" id="{CDBC8DF4-DB10-4007-81A6-407145EF350F}"/>
                </a:ext>
              </a:extLst>
            </p:cNvPr>
            <p:cNvSpPr/>
            <p:nvPr/>
          </p:nvSpPr>
          <p:spPr>
            <a:xfrm>
              <a:off x="1126725" y="1107381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xmlns="" id="{5ACDC6CF-B414-428E-81CE-0D097D0B194F}"/>
                </a:ext>
              </a:extLst>
            </p:cNvPr>
            <p:cNvSpPr/>
            <p:nvPr/>
          </p:nvSpPr>
          <p:spPr>
            <a:xfrm>
              <a:off x="1126725" y="1561220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xmlns="" id="{488C9430-4F7F-4781-B1C3-E1E8B662C2E2}"/>
                </a:ext>
              </a:extLst>
            </p:cNvPr>
            <p:cNvSpPr/>
            <p:nvPr/>
          </p:nvSpPr>
          <p:spPr>
            <a:xfrm>
              <a:off x="1126725" y="2015059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xmlns="" id="{3668B0AB-073C-4F00-8EF9-F023C88F0341}"/>
                </a:ext>
              </a:extLst>
            </p:cNvPr>
            <p:cNvSpPr/>
            <p:nvPr/>
          </p:nvSpPr>
          <p:spPr>
            <a:xfrm>
              <a:off x="1126725" y="2468898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xmlns="" id="{9961BEDD-F249-4E35-8FA5-3F35476997E8}"/>
                    </a:ext>
                  </a:extLst>
                </p:cNvPr>
                <p:cNvSpPr/>
                <p:nvPr/>
              </p:nvSpPr>
              <p:spPr>
                <a:xfrm>
                  <a:off x="4519974" y="2256358"/>
                  <a:ext cx="5221929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nor/>
                              </m:rPr>
                              <a:rPr lang="en-US" sz="2400" i="1" dirty="0">
                                <a:solidFill>
                                  <a:schemeClr val="tx1"/>
                                </a:solidFill>
                              </a:rPr>
                              <m:t>j</m:t>
                            </m:r>
                            <m:r>
                              <m:rPr>
                                <m:nor/>
                              </m:rPr>
                              <a:rPr lang="en-US" sz="2400" i="1" dirty="0">
                                <a:solidFill>
                                  <a:schemeClr val="tx1"/>
                                </a:solidFill>
                              </a:rPr>
                              <m:t>′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nor/>
                              </m:rPr>
                              <a:rPr lang="en-US" sz="2400" i="1" dirty="0">
                                <a:solidFill>
                                  <a:schemeClr val="tx1"/>
                                </a:solidFill>
                              </a:rPr>
                              <m:t>[</m:t>
                            </m:r>
                            <m:r>
                              <m:rPr>
                                <m:nor/>
                              </m:rPr>
                              <a:rPr lang="en-US" sz="2400" i="1" dirty="0">
                                <a:solidFill>
                                  <a:schemeClr val="tx1"/>
                                </a:solidFill>
                              </a:rPr>
                              <m:t>m</m:t>
                            </m:r>
                            <m:r>
                              <m:rPr>
                                <m:nor/>
                              </m:rPr>
                              <a:rPr lang="en-US" sz="2400" i="1" dirty="0">
                                <a:solidFill>
                                  <a:schemeClr val="tx1"/>
                                </a:solidFill>
                              </a:rPr>
                              <m:t>]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j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′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t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</a:rPr>
                                      <m:t>j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′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j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′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88" name="Rectangle 68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974" y="2256358"/>
                  <a:ext cx="5221929" cy="45383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21333" b="-29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xmlns="" id="{3BB523DE-28E2-44BA-B90B-45AC92C70DBA}"/>
                  </a:ext>
                </a:extLst>
              </p:cNvPr>
              <p:cNvSpPr/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L" sz="3600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L" sz="3600" b="1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3600" b="1" i="1" dirty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36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sub>
                              </m:sSub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36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6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6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6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36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L" sz="3600" dirty="0"/>
              </a:p>
              <a:p>
                <a:r>
                  <a:rPr lang="en-IL" sz="3600" dirty="0"/>
                  <a:t>B</a:t>
                </a:r>
                <a:r>
                  <a:rPr lang="en-US" sz="3600" dirty="0"/>
                  <a:t>a</a:t>
                </a:r>
                <a:r>
                  <a:rPr lang="en-IL" sz="3600" dirty="0"/>
                  <a:t>c</a:t>
                </a:r>
                <a:r>
                  <a:rPr lang="en-US" sz="3600" dirty="0"/>
                  <a:t>k</a:t>
                </a:r>
                <a:r>
                  <a:rPr lang="en-IL" sz="3600" dirty="0"/>
                  <a:t>w</a:t>
                </a:r>
                <a:r>
                  <a:rPr lang="en-US" sz="3600" dirty="0"/>
                  <a:t>a</a:t>
                </a:r>
                <a:r>
                  <a:rPr lang="en-IL" sz="3600" dirty="0"/>
                  <a:t>r</a:t>
                </a:r>
                <a:r>
                  <a:rPr lang="en-US" sz="3600" dirty="0"/>
                  <a:t>d</a:t>
                </a:r>
                <a:r>
                  <a:rPr lang="en-IL" sz="3600" dirty="0"/>
                  <a:t> </a:t>
                </a:r>
                <a:r>
                  <a:rPr lang="en-US" sz="3600" dirty="0"/>
                  <a:t>Probability</a:t>
                </a:r>
                <a:endParaRPr lang="en-IL" sz="3600" dirty="0"/>
              </a:p>
            </p:txBody>
          </p:sp>
        </mc:Choice>
        <mc:Fallback xmlns="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BB523DE-28E2-44BA-B90B-45AC92C70D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  <a:blipFill>
                <a:blip r:embed="rId12"/>
                <a:stretch>
                  <a:fillRect l="-3352" b="-1674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xmlns="" id="{36CC8008-BDA5-430A-9C49-9AD9F4B16125}"/>
              </a:ext>
            </a:extLst>
          </p:cNvPr>
          <p:cNvCxnSpPr>
            <a:endCxn id="44" idx="1"/>
          </p:cNvCxnSpPr>
          <p:nvPr/>
        </p:nvCxnSpPr>
        <p:spPr>
          <a:xfrm>
            <a:off x="10471964" y="886229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xmlns="" id="{5B2BB3E7-0CCD-4D73-AFE7-534C5DFB59A1}"/>
                  </a:ext>
                </a:extLst>
              </p:cNvPr>
              <p:cNvSpPr/>
              <p:nvPr/>
            </p:nvSpPr>
            <p:spPr>
              <a:xfrm>
                <a:off x="10636556" y="749069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B2BB3E7-0CCD-4D73-AFE7-534C5DFB5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6556" y="749069"/>
                <a:ext cx="274320" cy="274320"/>
              </a:xfrm>
              <a:prstGeom prst="rect">
                <a:avLst/>
              </a:prstGeom>
              <a:blipFill>
                <a:blip r:embed="rId13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xmlns="" id="{95FE5C51-8926-4223-A9CC-C4476933B907}"/>
              </a:ext>
            </a:extLst>
          </p:cNvPr>
          <p:cNvCxnSpPr>
            <a:stCxn id="44" idx="2"/>
            <a:endCxn id="46" idx="0"/>
          </p:cNvCxnSpPr>
          <p:nvPr/>
        </p:nvCxnSpPr>
        <p:spPr>
          <a:xfrm>
            <a:off x="10773716" y="1023389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xmlns="" id="{7B5059B3-80B4-42F8-AEA8-EA11A7EC03CD}"/>
                  </a:ext>
                </a:extLst>
              </p:cNvPr>
              <p:cNvSpPr/>
              <p:nvPr/>
            </p:nvSpPr>
            <p:spPr>
              <a:xfrm>
                <a:off x="10638490" y="1215555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B5059B3-80B4-42F8-AEA8-EA11A7EC0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8490" y="1215555"/>
                <a:ext cx="274320" cy="274320"/>
              </a:xfrm>
              <a:prstGeom prst="rect">
                <a:avLst/>
              </a:prstGeom>
              <a:blipFill>
                <a:blip r:embed="rId14"/>
                <a:stretch>
                  <a:fillRect l="-4255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xmlns="" id="{7230DFFB-4520-40D0-8AA7-21B985EDAE69}"/>
              </a:ext>
            </a:extLst>
          </p:cNvPr>
          <p:cNvCxnSpPr>
            <a:stCxn id="44" idx="3"/>
            <a:endCxn id="48" idx="1"/>
          </p:cNvCxnSpPr>
          <p:nvPr/>
        </p:nvCxnSpPr>
        <p:spPr>
          <a:xfrm>
            <a:off x="10910876" y="886229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xmlns="" id="{35E3FA65-6BB6-4435-9F94-498D26486967}"/>
                  </a:ext>
                </a:extLst>
              </p:cNvPr>
              <p:cNvSpPr/>
              <p:nvPr/>
            </p:nvSpPr>
            <p:spPr>
              <a:xfrm>
                <a:off x="11079733" y="750603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5E3FA65-6BB6-4435-9F94-498D264869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9733" y="750603"/>
                <a:ext cx="274320" cy="274320"/>
              </a:xfrm>
              <a:prstGeom prst="rect">
                <a:avLst/>
              </a:prstGeom>
              <a:blipFill>
                <a:blip r:embed="rId13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A0FF3468-6668-44B5-82BA-E5D8ABA05015}"/>
              </a:ext>
            </a:extLst>
          </p:cNvPr>
          <p:cNvCxnSpPr>
            <a:stCxn id="48" idx="2"/>
            <a:endCxn id="50" idx="0"/>
          </p:cNvCxnSpPr>
          <p:nvPr/>
        </p:nvCxnSpPr>
        <p:spPr>
          <a:xfrm>
            <a:off x="11216893" y="1024923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xmlns="" id="{09A9577C-5D8C-49B3-A6FA-2D79262BC2A3}"/>
                  </a:ext>
                </a:extLst>
              </p:cNvPr>
              <p:cNvSpPr/>
              <p:nvPr/>
            </p:nvSpPr>
            <p:spPr>
              <a:xfrm>
                <a:off x="11081667" y="1217089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9A9577C-5D8C-49B3-A6FA-2D79262BC2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1667" y="1217089"/>
                <a:ext cx="274320" cy="274320"/>
              </a:xfrm>
              <a:prstGeom prst="rect">
                <a:avLst/>
              </a:prstGeom>
              <a:blipFill>
                <a:blip r:embed="rId15"/>
                <a:stretch>
                  <a:fillRect l="-4255" r="-2128" b="-42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xmlns="" id="{C34E2BC8-1208-4A75-A549-5DCDECA0A2C1}"/>
              </a:ext>
            </a:extLst>
          </p:cNvPr>
          <p:cNvCxnSpPr>
            <a:stCxn id="48" idx="3"/>
            <a:endCxn id="52" idx="1"/>
          </p:cNvCxnSpPr>
          <p:nvPr/>
        </p:nvCxnSpPr>
        <p:spPr>
          <a:xfrm flipV="1">
            <a:off x="11354053" y="886204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xmlns="" id="{BCED6723-80C0-4970-80C8-58BD8B602D5B}"/>
                  </a:ext>
                </a:extLst>
              </p:cNvPr>
              <p:cNvSpPr/>
              <p:nvPr/>
            </p:nvSpPr>
            <p:spPr>
              <a:xfrm>
                <a:off x="11528468" y="749044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CED6723-80C0-4970-80C8-58BD8B602D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8468" y="749044"/>
                <a:ext cx="274320" cy="274320"/>
              </a:xfrm>
              <a:prstGeom prst="rect">
                <a:avLst/>
              </a:prstGeom>
              <a:blipFill>
                <a:blip r:embed="rId16"/>
                <a:stretch>
                  <a:fillRect l="-19149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033A1402-071E-44B0-BC54-E2CF3A199AFA}"/>
              </a:ext>
            </a:extLst>
          </p:cNvPr>
          <p:cNvCxnSpPr>
            <a:stCxn id="52" idx="2"/>
            <a:endCxn id="54" idx="0"/>
          </p:cNvCxnSpPr>
          <p:nvPr/>
        </p:nvCxnSpPr>
        <p:spPr>
          <a:xfrm>
            <a:off x="11665628" y="1023364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xmlns="" id="{9F48A0CC-07C1-4A42-86F1-25F2A7A37BD1}"/>
                  </a:ext>
                </a:extLst>
              </p:cNvPr>
              <p:cNvSpPr/>
              <p:nvPr/>
            </p:nvSpPr>
            <p:spPr>
              <a:xfrm>
                <a:off x="11530402" y="121553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F48A0CC-07C1-4A42-86F1-25F2A7A37B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0402" y="1215530"/>
                <a:ext cx="274320" cy="274320"/>
              </a:xfrm>
              <a:prstGeom prst="rect">
                <a:avLst/>
              </a:prstGeom>
              <a:blipFill>
                <a:blip r:embed="rId12"/>
                <a:stretch>
                  <a:fillRect l="-4255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xmlns="" id="{CD492CE5-CF1C-4C2F-A5CE-B4DBE9924CEE}"/>
                  </a:ext>
                </a:extLst>
              </p:cNvPr>
              <p:cNvSpPr/>
              <p:nvPr/>
            </p:nvSpPr>
            <p:spPr>
              <a:xfrm>
                <a:off x="9298752" y="749448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D492CE5-CF1C-4C2F-A5CE-B4DBE9924C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752" y="749448"/>
                <a:ext cx="274320" cy="274320"/>
              </a:xfrm>
              <a:prstGeom prst="rect">
                <a:avLst/>
              </a:prstGeom>
              <a:blipFill>
                <a:blip r:embed="rId16"/>
                <a:stretch>
                  <a:fillRect l="-19149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xmlns="" id="{5124E018-5657-437F-A0F7-303EC0D4D786}"/>
              </a:ext>
            </a:extLst>
          </p:cNvPr>
          <p:cNvCxnSpPr>
            <a:stCxn id="56" idx="2"/>
            <a:endCxn id="58" idx="0"/>
          </p:cNvCxnSpPr>
          <p:nvPr/>
        </p:nvCxnSpPr>
        <p:spPr>
          <a:xfrm>
            <a:off x="9435912" y="1023768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xmlns="" id="{209D99ED-AD4E-4734-A9F7-A27C61A56388}"/>
                  </a:ext>
                </a:extLst>
              </p:cNvPr>
              <p:cNvSpPr/>
              <p:nvPr/>
            </p:nvSpPr>
            <p:spPr>
              <a:xfrm>
                <a:off x="9300686" y="1215934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09D99ED-AD4E-4734-A9F7-A27C61A563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686" y="1215934"/>
                <a:ext cx="274320" cy="274320"/>
              </a:xfrm>
              <a:prstGeom prst="rect">
                <a:avLst/>
              </a:prstGeom>
              <a:blipFill>
                <a:blip r:embed="rId17"/>
                <a:stretch>
                  <a:fillRect l="-6383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xmlns="" id="{A182A52A-8F00-4372-BBD2-93EBBFBC13DC}"/>
              </a:ext>
            </a:extLst>
          </p:cNvPr>
          <p:cNvCxnSpPr>
            <a:stCxn id="56" idx="3"/>
            <a:endCxn id="60" idx="1"/>
          </p:cNvCxnSpPr>
          <p:nvPr/>
        </p:nvCxnSpPr>
        <p:spPr>
          <a:xfrm>
            <a:off x="9573072" y="886608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xmlns="" id="{BCC4E485-FE1D-4EDA-BF71-4EABEA35F536}"/>
                  </a:ext>
                </a:extLst>
              </p:cNvPr>
              <p:cNvSpPr/>
              <p:nvPr/>
            </p:nvSpPr>
            <p:spPr>
              <a:xfrm>
                <a:off x="9741929" y="750982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CC4E485-FE1D-4EDA-BF71-4EABEA35F5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1929" y="750982"/>
                <a:ext cx="274320" cy="274320"/>
              </a:xfrm>
              <a:prstGeom prst="rect">
                <a:avLst/>
              </a:prstGeom>
              <a:blipFill>
                <a:blip r:embed="rId16"/>
                <a:stretch>
                  <a:fillRect l="-19149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xmlns="" id="{97BFD14E-9AF6-43C3-9F72-E65C78939A12}"/>
              </a:ext>
            </a:extLst>
          </p:cNvPr>
          <p:cNvCxnSpPr>
            <a:stCxn id="60" idx="2"/>
            <a:endCxn id="62" idx="0"/>
          </p:cNvCxnSpPr>
          <p:nvPr/>
        </p:nvCxnSpPr>
        <p:spPr>
          <a:xfrm>
            <a:off x="9879089" y="1025302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xmlns="" id="{32D9A36E-FCFC-464F-8CE3-5BB481D2BF32}"/>
                  </a:ext>
                </a:extLst>
              </p:cNvPr>
              <p:cNvSpPr/>
              <p:nvPr/>
            </p:nvSpPr>
            <p:spPr>
              <a:xfrm>
                <a:off x="9743863" y="1217468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2D9A36E-FCFC-464F-8CE3-5BB481D2BF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3863" y="1217468"/>
                <a:ext cx="274320" cy="274320"/>
              </a:xfrm>
              <a:prstGeom prst="rect">
                <a:avLst/>
              </a:prstGeom>
              <a:blipFill>
                <a:blip r:embed="rId18"/>
                <a:stretch>
                  <a:fillRect l="-4255" r="-2128" b="-42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xmlns="" id="{86016513-9E80-4B1A-9015-BC1BDE0FD9A0}"/>
              </a:ext>
            </a:extLst>
          </p:cNvPr>
          <p:cNvCxnSpPr>
            <a:stCxn id="60" idx="3"/>
            <a:endCxn id="64" idx="1"/>
          </p:cNvCxnSpPr>
          <p:nvPr/>
        </p:nvCxnSpPr>
        <p:spPr>
          <a:xfrm flipV="1">
            <a:off x="10016249" y="886583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xmlns="" id="{903AF638-490F-452A-913E-965AEDC6542E}"/>
                  </a:ext>
                </a:extLst>
              </p:cNvPr>
              <p:cNvSpPr/>
              <p:nvPr/>
            </p:nvSpPr>
            <p:spPr>
              <a:xfrm>
                <a:off x="10190664" y="749423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03AF638-490F-452A-913E-965AEDC654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0664" y="749423"/>
                <a:ext cx="274320" cy="274320"/>
              </a:xfrm>
              <a:prstGeom prst="rect">
                <a:avLst/>
              </a:prstGeom>
              <a:blipFill>
                <a:blip r:embed="rId13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xmlns="" id="{05300303-C750-4E5E-92CC-DFCCB2423090}"/>
              </a:ext>
            </a:extLst>
          </p:cNvPr>
          <p:cNvCxnSpPr>
            <a:stCxn id="64" idx="2"/>
            <a:endCxn id="66" idx="0"/>
          </p:cNvCxnSpPr>
          <p:nvPr/>
        </p:nvCxnSpPr>
        <p:spPr>
          <a:xfrm>
            <a:off x="10327824" y="1023743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xmlns="" id="{AA23F5A9-9EAC-4B87-A105-9C4FDD8A7A56}"/>
                  </a:ext>
                </a:extLst>
              </p:cNvPr>
              <p:cNvSpPr/>
              <p:nvPr/>
            </p:nvSpPr>
            <p:spPr>
              <a:xfrm>
                <a:off x="10192598" y="1215909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A23F5A9-9EAC-4B87-A105-9C4FDD8A7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2598" y="1215909"/>
                <a:ext cx="274320" cy="274320"/>
              </a:xfrm>
              <a:prstGeom prst="rect">
                <a:avLst/>
              </a:prstGeom>
              <a:blipFill>
                <a:blip r:embed="rId19"/>
                <a:stretch>
                  <a:fillRect l="-4255" r="-4255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43392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xmlns="" id="{4E0D8799-4415-4A8A-B623-EA3A67FA7BBB}"/>
              </a:ext>
            </a:extLst>
          </p:cNvPr>
          <p:cNvCxnSpPr/>
          <p:nvPr/>
        </p:nvCxnSpPr>
        <p:spPr>
          <a:xfrm>
            <a:off x="10473869" y="1351049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xmlns="" id="{0E45DF06-64E4-491A-9D6C-13F309496532}"/>
              </a:ext>
            </a:extLst>
          </p:cNvPr>
          <p:cNvCxnSpPr/>
          <p:nvPr/>
        </p:nvCxnSpPr>
        <p:spPr>
          <a:xfrm>
            <a:off x="10912781" y="1351049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xmlns="" id="{F1A039BE-FC91-466E-9C6A-9FFFD0C8680D}"/>
              </a:ext>
            </a:extLst>
          </p:cNvPr>
          <p:cNvCxnSpPr/>
          <p:nvPr/>
        </p:nvCxnSpPr>
        <p:spPr>
          <a:xfrm flipV="1">
            <a:off x="11355958" y="1351024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xmlns="" id="{3FBA3EDE-AD40-40E8-8AE1-3ED333D09122}"/>
              </a:ext>
            </a:extLst>
          </p:cNvPr>
          <p:cNvCxnSpPr/>
          <p:nvPr/>
        </p:nvCxnSpPr>
        <p:spPr>
          <a:xfrm>
            <a:off x="9574977" y="1351428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xmlns="" id="{A7FAB011-172C-4E93-A88A-BD8E49564216}"/>
              </a:ext>
            </a:extLst>
          </p:cNvPr>
          <p:cNvCxnSpPr/>
          <p:nvPr/>
        </p:nvCxnSpPr>
        <p:spPr>
          <a:xfrm flipV="1">
            <a:off x="10018154" y="1351403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 (HOP-HMM)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BAA4A3EB-A856-4703-A714-BD2B6E6ED438}"/>
                  </a:ext>
                </a:extLst>
              </p:cNvPr>
              <p:cNvSpPr txBox="1"/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36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𝑳</m:t>
                                      </m:r>
                                    </m:sub>
                                  </m:s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rgbClr val="C00000"/>
                              </a:solidFill>
                              <a:latin typeface="Arial Narrow" panose="020B0606020202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latin typeface="Arial Narrow" panose="020B0606020202030204" pitchFamily="34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3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70D25F93-1051-455B-B26D-EEA8370AF915}"/>
              </a:ext>
            </a:extLst>
          </p:cNvPr>
          <p:cNvGrpSpPr/>
          <p:nvPr/>
        </p:nvGrpSpPr>
        <p:grpSpPr>
          <a:xfrm>
            <a:off x="1022507" y="3497583"/>
            <a:ext cx="9147019" cy="2686753"/>
            <a:chOff x="594884" y="235984"/>
            <a:chExt cx="9147019" cy="2686753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xmlns="" id="{5F1E343C-D22D-4853-8AEB-5179E02325F0}"/>
                </a:ext>
              </a:extLst>
            </p:cNvPr>
            <p:cNvSpPr/>
            <p:nvPr/>
          </p:nvSpPr>
          <p:spPr>
            <a:xfrm>
              <a:off x="594884" y="235984"/>
              <a:ext cx="5638387" cy="4538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Backward Algorithm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xmlns="" id="{88E0202F-F6A4-45B5-BFAE-710B3628FDB9}"/>
                </a:ext>
              </a:extLst>
            </p:cNvPr>
            <p:cNvSpPr/>
            <p:nvPr/>
          </p:nvSpPr>
          <p:spPr>
            <a:xfrm>
              <a:off x="1583682" y="1107381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xmlns="" id="{F2B9469C-0A9C-40D1-A16A-1754A96608AC}"/>
                </a:ext>
              </a:extLst>
            </p:cNvPr>
            <p:cNvSpPr/>
            <p:nvPr/>
          </p:nvSpPr>
          <p:spPr>
            <a:xfrm>
              <a:off x="2041281" y="1107381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xmlns="" id="{0724FA4B-D9DB-4A9D-872C-005FB55AF9B6}"/>
                    </a:ext>
                  </a:extLst>
                </p:cNvPr>
                <p:cNvSpPr/>
                <p:nvPr/>
              </p:nvSpPr>
              <p:spPr>
                <a:xfrm>
                  <a:off x="1583682" y="1561220"/>
                  <a:ext cx="457599" cy="453839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19" name="Rectangle 6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3682" y="1561220"/>
                  <a:ext cx="457599" cy="45383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4286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xmlns="" id="{F699C394-9AE0-4B5B-A5FF-E0FB1615AF8C}"/>
                </a:ext>
              </a:extLst>
            </p:cNvPr>
            <p:cNvSpPr/>
            <p:nvPr/>
          </p:nvSpPr>
          <p:spPr>
            <a:xfrm>
              <a:off x="2041281" y="1561220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xmlns="" id="{280C0C8C-3110-4F4B-896D-AB1498B47C2C}"/>
                </a:ext>
              </a:extLst>
            </p:cNvPr>
            <p:cNvSpPr/>
            <p:nvPr/>
          </p:nvSpPr>
          <p:spPr>
            <a:xfrm>
              <a:off x="2498880" y="1107381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xmlns="" id="{F19E3385-4F1F-4581-BF58-C8D214BBD06B}"/>
                </a:ext>
              </a:extLst>
            </p:cNvPr>
            <p:cNvSpPr/>
            <p:nvPr/>
          </p:nvSpPr>
          <p:spPr>
            <a:xfrm>
              <a:off x="2956479" y="1107381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xmlns="" id="{5BB05225-2902-45C3-94BA-332DF28B375A}"/>
                </a:ext>
              </a:extLst>
            </p:cNvPr>
            <p:cNvSpPr/>
            <p:nvPr/>
          </p:nvSpPr>
          <p:spPr>
            <a:xfrm>
              <a:off x="2498880" y="1561220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xmlns="" id="{746B550B-071D-444B-BC7E-B6D8A31748A2}"/>
                </a:ext>
              </a:extLst>
            </p:cNvPr>
            <p:cNvSpPr/>
            <p:nvPr/>
          </p:nvSpPr>
          <p:spPr>
            <a:xfrm>
              <a:off x="2956479" y="1561220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xmlns="" id="{EF212EFC-EB47-4C08-851B-19C1CE0165B3}"/>
                </a:ext>
              </a:extLst>
            </p:cNvPr>
            <p:cNvSpPr/>
            <p:nvPr/>
          </p:nvSpPr>
          <p:spPr>
            <a:xfrm>
              <a:off x="1583682" y="2015059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xmlns="" id="{869284BF-CADE-420B-B1E2-96AE0103CB6B}"/>
                </a:ext>
              </a:extLst>
            </p:cNvPr>
            <p:cNvSpPr/>
            <p:nvPr/>
          </p:nvSpPr>
          <p:spPr>
            <a:xfrm>
              <a:off x="2041281" y="2015059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xmlns="" id="{7DC099E4-32DB-4DFD-92AB-2A71E28C84B0}"/>
                </a:ext>
              </a:extLst>
            </p:cNvPr>
            <p:cNvSpPr/>
            <p:nvPr/>
          </p:nvSpPr>
          <p:spPr>
            <a:xfrm>
              <a:off x="1583682" y="2468898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xmlns="" id="{EB497368-46EA-42D9-9703-9E355235BBE8}"/>
                </a:ext>
              </a:extLst>
            </p:cNvPr>
            <p:cNvSpPr/>
            <p:nvPr/>
          </p:nvSpPr>
          <p:spPr>
            <a:xfrm>
              <a:off x="2041281" y="2468898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xmlns="" id="{932962DF-6EC3-4BA0-A938-57E637471FAD}"/>
                </a:ext>
              </a:extLst>
            </p:cNvPr>
            <p:cNvSpPr/>
            <p:nvPr/>
          </p:nvSpPr>
          <p:spPr>
            <a:xfrm>
              <a:off x="2498880" y="2015059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xmlns="" id="{33CDD903-E77A-47B0-AD87-CC8EA62CA869}"/>
                </a:ext>
              </a:extLst>
            </p:cNvPr>
            <p:cNvSpPr/>
            <p:nvPr/>
          </p:nvSpPr>
          <p:spPr>
            <a:xfrm>
              <a:off x="2956479" y="2015059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xmlns="" id="{76FB7F8B-31E4-4EBC-861F-48EC316F3B19}"/>
                </a:ext>
              </a:extLst>
            </p:cNvPr>
            <p:cNvSpPr/>
            <p:nvPr/>
          </p:nvSpPr>
          <p:spPr>
            <a:xfrm>
              <a:off x="2498880" y="246889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xmlns="" id="{0356EBA1-0A0C-4DFA-8662-FD8E33AE3968}"/>
                </a:ext>
              </a:extLst>
            </p:cNvPr>
            <p:cNvSpPr/>
            <p:nvPr/>
          </p:nvSpPr>
          <p:spPr>
            <a:xfrm>
              <a:off x="2956479" y="246889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xmlns="" id="{4728D662-7801-44FD-AFA3-4075589229B6}"/>
                </a:ext>
              </a:extLst>
            </p:cNvPr>
            <p:cNvSpPr/>
            <p:nvPr/>
          </p:nvSpPr>
          <p:spPr>
            <a:xfrm>
              <a:off x="3414078" y="1107381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xmlns="" id="{B3367EF6-9327-4389-A99C-E43650ED0CBC}"/>
                </a:ext>
              </a:extLst>
            </p:cNvPr>
            <p:cNvSpPr/>
            <p:nvPr/>
          </p:nvSpPr>
          <p:spPr>
            <a:xfrm>
              <a:off x="3871677" y="1107381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xmlns="" id="{5A120438-C088-4B17-874D-B10F149A98CA}"/>
                </a:ext>
              </a:extLst>
            </p:cNvPr>
            <p:cNvSpPr/>
            <p:nvPr/>
          </p:nvSpPr>
          <p:spPr>
            <a:xfrm>
              <a:off x="3414078" y="1561220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xmlns="" id="{1C5A0B0E-1678-43D6-AA6D-28099A3907A8}"/>
                </a:ext>
              </a:extLst>
            </p:cNvPr>
            <p:cNvSpPr/>
            <p:nvPr/>
          </p:nvSpPr>
          <p:spPr>
            <a:xfrm>
              <a:off x="3871677" y="1561220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xmlns="" id="{CB9A7BBE-F394-4FEA-B588-A3AC17777270}"/>
                </a:ext>
              </a:extLst>
            </p:cNvPr>
            <p:cNvSpPr/>
            <p:nvPr/>
          </p:nvSpPr>
          <p:spPr>
            <a:xfrm>
              <a:off x="3414078" y="2015059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xmlns="" id="{495FF6C5-7B45-4D9F-889F-8031E0BFA295}"/>
                </a:ext>
              </a:extLst>
            </p:cNvPr>
            <p:cNvSpPr/>
            <p:nvPr/>
          </p:nvSpPr>
          <p:spPr>
            <a:xfrm>
              <a:off x="3871677" y="2015059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xmlns="" id="{A104E594-9229-4BA9-B9E9-5B15C57427F0}"/>
                </a:ext>
              </a:extLst>
            </p:cNvPr>
            <p:cNvSpPr/>
            <p:nvPr/>
          </p:nvSpPr>
          <p:spPr>
            <a:xfrm>
              <a:off x="3414078" y="246889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xmlns="" id="{9D812423-4726-4C51-8396-8A3CAC97EBC5}"/>
                </a:ext>
              </a:extLst>
            </p:cNvPr>
            <p:cNvSpPr/>
            <p:nvPr/>
          </p:nvSpPr>
          <p:spPr>
            <a:xfrm>
              <a:off x="3871677" y="246889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xmlns="" id="{81328DA5-2795-48DE-B5BB-B286530219E7}"/>
                    </a:ext>
                  </a:extLst>
                </p:cNvPr>
                <p:cNvSpPr/>
                <p:nvPr/>
              </p:nvSpPr>
              <p:spPr>
                <a:xfrm>
                  <a:off x="1570206" y="676521"/>
                  <a:ext cx="457599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41" name="Rectangle 6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0206" y="676521"/>
                  <a:ext cx="457599" cy="45383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xmlns="" id="{ADDEB1A8-34A4-40F0-BE36-A260AE96EE43}"/>
                </a:ext>
              </a:extLst>
            </p:cNvPr>
            <p:cNvCxnSpPr/>
            <p:nvPr/>
          </p:nvCxnSpPr>
          <p:spPr>
            <a:xfrm flipH="1">
              <a:off x="1964111" y="1251290"/>
              <a:ext cx="161232" cy="35914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xmlns="" id="{B801A336-6BCD-4417-9152-113581C51DE6}"/>
                </a:ext>
              </a:extLst>
            </p:cNvPr>
            <p:cNvCxnSpPr/>
            <p:nvPr/>
          </p:nvCxnSpPr>
          <p:spPr>
            <a:xfrm flipH="1">
              <a:off x="1960268" y="1751563"/>
              <a:ext cx="18133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xmlns="" id="{83C12405-2A01-480B-875E-FB9BBCD6588C}"/>
                </a:ext>
              </a:extLst>
            </p:cNvPr>
            <p:cNvCxnSpPr/>
            <p:nvPr/>
          </p:nvCxnSpPr>
          <p:spPr>
            <a:xfrm flipH="1" flipV="1">
              <a:off x="1950108" y="1928901"/>
              <a:ext cx="155001" cy="15772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xmlns="" id="{1713FBBA-6322-4233-9A77-443A4786E05B}"/>
                </a:ext>
              </a:extLst>
            </p:cNvPr>
            <p:cNvCxnSpPr/>
            <p:nvPr/>
          </p:nvCxnSpPr>
          <p:spPr>
            <a:xfrm flipH="1" flipV="1">
              <a:off x="1950108" y="2041293"/>
              <a:ext cx="167194" cy="5137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xmlns="" id="{7302C807-844B-45C6-9F8D-893C05262B00}"/>
                    </a:ext>
                  </a:extLst>
                </p:cNvPr>
                <p:cNvSpPr/>
                <p:nvPr/>
              </p:nvSpPr>
              <p:spPr>
                <a:xfrm>
                  <a:off x="2017103" y="676520"/>
                  <a:ext cx="592718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46" name="Rectangle 6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7103" y="676520"/>
                  <a:ext cx="592718" cy="45383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="" id="{F277CEB1-F76B-4F8B-8956-4F6343C43793}"/>
                    </a:ext>
                  </a:extLst>
                </p:cNvPr>
                <p:cNvSpPr/>
                <p:nvPr/>
              </p:nvSpPr>
              <p:spPr>
                <a:xfrm>
                  <a:off x="4291175" y="1556530"/>
                  <a:ext cx="457599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47" name="Rectangle 6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1175" y="1556530"/>
                  <a:ext cx="457599" cy="45383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xmlns="" id="{CDBC8DF4-DB10-4007-81A6-407145EF350F}"/>
                </a:ext>
              </a:extLst>
            </p:cNvPr>
            <p:cNvSpPr/>
            <p:nvPr/>
          </p:nvSpPr>
          <p:spPr>
            <a:xfrm>
              <a:off x="1126725" y="1107381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xmlns="" id="{5ACDC6CF-B414-428E-81CE-0D097D0B194F}"/>
                </a:ext>
              </a:extLst>
            </p:cNvPr>
            <p:cNvSpPr/>
            <p:nvPr/>
          </p:nvSpPr>
          <p:spPr>
            <a:xfrm>
              <a:off x="1126725" y="1561220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xmlns="" id="{488C9430-4F7F-4781-B1C3-E1E8B662C2E2}"/>
                </a:ext>
              </a:extLst>
            </p:cNvPr>
            <p:cNvSpPr/>
            <p:nvPr/>
          </p:nvSpPr>
          <p:spPr>
            <a:xfrm>
              <a:off x="1126725" y="2015059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xmlns="" id="{3668B0AB-073C-4F00-8EF9-F023C88F0341}"/>
                </a:ext>
              </a:extLst>
            </p:cNvPr>
            <p:cNvSpPr/>
            <p:nvPr/>
          </p:nvSpPr>
          <p:spPr>
            <a:xfrm>
              <a:off x="1126725" y="2468898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xmlns="" id="{9961BEDD-F249-4E35-8FA5-3F35476997E8}"/>
                    </a:ext>
                  </a:extLst>
                </p:cNvPr>
                <p:cNvSpPr/>
                <p:nvPr/>
              </p:nvSpPr>
              <p:spPr>
                <a:xfrm>
                  <a:off x="4519974" y="2256358"/>
                  <a:ext cx="5221929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nor/>
                              </m:rPr>
                              <a:rPr lang="en-US" sz="2400" i="1" dirty="0">
                                <a:solidFill>
                                  <a:schemeClr val="tx1"/>
                                </a:solidFill>
                              </a:rPr>
                              <m:t>j</m:t>
                            </m:r>
                            <m:r>
                              <m:rPr>
                                <m:nor/>
                              </m:rPr>
                              <a:rPr lang="en-US" sz="2400" i="1" dirty="0">
                                <a:solidFill>
                                  <a:schemeClr val="tx1"/>
                                </a:solidFill>
                              </a:rPr>
                              <m:t>′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nor/>
                              </m:rPr>
                              <a:rPr lang="en-US" sz="2400" i="1" dirty="0">
                                <a:solidFill>
                                  <a:schemeClr val="tx1"/>
                                </a:solidFill>
                              </a:rPr>
                              <m:t>[</m:t>
                            </m:r>
                            <m:r>
                              <m:rPr>
                                <m:nor/>
                              </m:rPr>
                              <a:rPr lang="en-US" sz="2400" i="1" dirty="0">
                                <a:solidFill>
                                  <a:schemeClr val="tx1"/>
                                </a:solidFill>
                              </a:rPr>
                              <m:t>m</m:t>
                            </m:r>
                            <m:r>
                              <m:rPr>
                                <m:nor/>
                              </m:rPr>
                              <a:rPr lang="en-US" sz="2400" i="1" dirty="0">
                                <a:solidFill>
                                  <a:schemeClr val="tx1"/>
                                </a:solidFill>
                              </a:rPr>
                              <m:t>]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j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′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t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</a:rPr>
                                      <m:t>j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′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j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′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88" name="Rectangle 68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974" y="2256358"/>
                  <a:ext cx="5221929" cy="45383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21333" b="-29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xmlns="" id="{3BB523DE-28E2-44BA-B90B-45AC92C70DBA}"/>
                  </a:ext>
                </a:extLst>
              </p:cNvPr>
              <p:cNvSpPr/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L" sz="3600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L" sz="3600" b="1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3600" b="1" i="1" dirty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36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sub>
                              </m:sSub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36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6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6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6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36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L" sz="3600" dirty="0"/>
              </a:p>
              <a:p>
                <a:r>
                  <a:rPr lang="en-IL" sz="3600" dirty="0"/>
                  <a:t>B</a:t>
                </a:r>
                <a:r>
                  <a:rPr lang="en-US" sz="3600" dirty="0"/>
                  <a:t>a</a:t>
                </a:r>
                <a:r>
                  <a:rPr lang="en-IL" sz="3600" dirty="0"/>
                  <a:t>c</a:t>
                </a:r>
                <a:r>
                  <a:rPr lang="en-US" sz="3600" dirty="0"/>
                  <a:t>k</a:t>
                </a:r>
                <a:r>
                  <a:rPr lang="en-IL" sz="3600" dirty="0"/>
                  <a:t>w</a:t>
                </a:r>
                <a:r>
                  <a:rPr lang="en-US" sz="3600" dirty="0"/>
                  <a:t>a</a:t>
                </a:r>
                <a:r>
                  <a:rPr lang="en-IL" sz="3600" dirty="0"/>
                  <a:t>r</a:t>
                </a:r>
                <a:r>
                  <a:rPr lang="en-US" sz="3600" dirty="0"/>
                  <a:t>d</a:t>
                </a:r>
                <a:r>
                  <a:rPr lang="en-IL" sz="3600" dirty="0"/>
                  <a:t> </a:t>
                </a:r>
                <a:r>
                  <a:rPr lang="en-US" sz="3600" dirty="0"/>
                  <a:t>Probability</a:t>
                </a:r>
                <a:endParaRPr lang="en-IL" sz="3600" dirty="0"/>
              </a:p>
            </p:txBody>
          </p:sp>
        </mc:Choice>
        <mc:Fallback xmlns="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BB523DE-28E2-44BA-B90B-45AC92C70D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  <a:blipFill>
                <a:blip r:embed="rId12"/>
                <a:stretch>
                  <a:fillRect l="-3352" b="-1674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xmlns="" id="{36CC8008-BDA5-430A-9C49-9AD9F4B16125}"/>
              </a:ext>
            </a:extLst>
          </p:cNvPr>
          <p:cNvCxnSpPr>
            <a:endCxn id="44" idx="1"/>
          </p:cNvCxnSpPr>
          <p:nvPr/>
        </p:nvCxnSpPr>
        <p:spPr>
          <a:xfrm>
            <a:off x="10471964" y="886229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xmlns="" id="{5B2BB3E7-0CCD-4D73-AFE7-534C5DFB59A1}"/>
                  </a:ext>
                </a:extLst>
              </p:cNvPr>
              <p:cNvSpPr/>
              <p:nvPr/>
            </p:nvSpPr>
            <p:spPr>
              <a:xfrm>
                <a:off x="10636556" y="749069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B2BB3E7-0CCD-4D73-AFE7-534C5DFB5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6556" y="749069"/>
                <a:ext cx="274320" cy="274320"/>
              </a:xfrm>
              <a:prstGeom prst="rect">
                <a:avLst/>
              </a:prstGeom>
              <a:blipFill>
                <a:blip r:embed="rId13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xmlns="" id="{95FE5C51-8926-4223-A9CC-C4476933B907}"/>
              </a:ext>
            </a:extLst>
          </p:cNvPr>
          <p:cNvCxnSpPr>
            <a:stCxn id="44" idx="2"/>
            <a:endCxn id="46" idx="0"/>
          </p:cNvCxnSpPr>
          <p:nvPr/>
        </p:nvCxnSpPr>
        <p:spPr>
          <a:xfrm>
            <a:off x="10773716" y="1023389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xmlns="" id="{7B5059B3-80B4-42F8-AEA8-EA11A7EC03CD}"/>
                  </a:ext>
                </a:extLst>
              </p:cNvPr>
              <p:cNvSpPr/>
              <p:nvPr/>
            </p:nvSpPr>
            <p:spPr>
              <a:xfrm>
                <a:off x="10638490" y="1215555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B5059B3-80B4-42F8-AEA8-EA11A7EC0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8490" y="1215555"/>
                <a:ext cx="274320" cy="274320"/>
              </a:xfrm>
              <a:prstGeom prst="rect">
                <a:avLst/>
              </a:prstGeom>
              <a:blipFill>
                <a:blip r:embed="rId14"/>
                <a:stretch>
                  <a:fillRect l="-4255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xmlns="" id="{7230DFFB-4520-40D0-8AA7-21B985EDAE69}"/>
              </a:ext>
            </a:extLst>
          </p:cNvPr>
          <p:cNvCxnSpPr>
            <a:stCxn id="44" idx="3"/>
            <a:endCxn id="48" idx="1"/>
          </p:cNvCxnSpPr>
          <p:nvPr/>
        </p:nvCxnSpPr>
        <p:spPr>
          <a:xfrm>
            <a:off x="10910876" y="886229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xmlns="" id="{35E3FA65-6BB6-4435-9F94-498D26486967}"/>
                  </a:ext>
                </a:extLst>
              </p:cNvPr>
              <p:cNvSpPr/>
              <p:nvPr/>
            </p:nvSpPr>
            <p:spPr>
              <a:xfrm>
                <a:off x="11079733" y="750603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5E3FA65-6BB6-4435-9F94-498D264869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9733" y="750603"/>
                <a:ext cx="274320" cy="274320"/>
              </a:xfrm>
              <a:prstGeom prst="rect">
                <a:avLst/>
              </a:prstGeom>
              <a:blipFill>
                <a:blip r:embed="rId13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A0FF3468-6668-44B5-82BA-E5D8ABA05015}"/>
              </a:ext>
            </a:extLst>
          </p:cNvPr>
          <p:cNvCxnSpPr>
            <a:stCxn id="48" idx="2"/>
            <a:endCxn id="50" idx="0"/>
          </p:cNvCxnSpPr>
          <p:nvPr/>
        </p:nvCxnSpPr>
        <p:spPr>
          <a:xfrm>
            <a:off x="11216893" y="1024923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xmlns="" id="{09A9577C-5D8C-49B3-A6FA-2D79262BC2A3}"/>
                  </a:ext>
                </a:extLst>
              </p:cNvPr>
              <p:cNvSpPr/>
              <p:nvPr/>
            </p:nvSpPr>
            <p:spPr>
              <a:xfrm>
                <a:off x="11081667" y="1217089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9A9577C-5D8C-49B3-A6FA-2D79262BC2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1667" y="1217089"/>
                <a:ext cx="274320" cy="274320"/>
              </a:xfrm>
              <a:prstGeom prst="rect">
                <a:avLst/>
              </a:prstGeom>
              <a:blipFill>
                <a:blip r:embed="rId15"/>
                <a:stretch>
                  <a:fillRect l="-4255" r="-2128" b="-42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xmlns="" id="{C34E2BC8-1208-4A75-A549-5DCDECA0A2C1}"/>
              </a:ext>
            </a:extLst>
          </p:cNvPr>
          <p:cNvCxnSpPr>
            <a:stCxn id="48" idx="3"/>
            <a:endCxn id="52" idx="1"/>
          </p:cNvCxnSpPr>
          <p:nvPr/>
        </p:nvCxnSpPr>
        <p:spPr>
          <a:xfrm flipV="1">
            <a:off x="11354053" y="886204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xmlns="" id="{BCED6723-80C0-4970-80C8-58BD8B602D5B}"/>
                  </a:ext>
                </a:extLst>
              </p:cNvPr>
              <p:cNvSpPr/>
              <p:nvPr/>
            </p:nvSpPr>
            <p:spPr>
              <a:xfrm>
                <a:off x="11528468" y="749044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CED6723-80C0-4970-80C8-58BD8B602D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8468" y="749044"/>
                <a:ext cx="274320" cy="274320"/>
              </a:xfrm>
              <a:prstGeom prst="rect">
                <a:avLst/>
              </a:prstGeom>
              <a:blipFill>
                <a:blip r:embed="rId16"/>
                <a:stretch>
                  <a:fillRect l="-19149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033A1402-071E-44B0-BC54-E2CF3A199AFA}"/>
              </a:ext>
            </a:extLst>
          </p:cNvPr>
          <p:cNvCxnSpPr>
            <a:stCxn id="52" idx="2"/>
            <a:endCxn id="54" idx="0"/>
          </p:cNvCxnSpPr>
          <p:nvPr/>
        </p:nvCxnSpPr>
        <p:spPr>
          <a:xfrm>
            <a:off x="11665628" y="1023364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xmlns="" id="{9F48A0CC-07C1-4A42-86F1-25F2A7A37BD1}"/>
                  </a:ext>
                </a:extLst>
              </p:cNvPr>
              <p:cNvSpPr/>
              <p:nvPr/>
            </p:nvSpPr>
            <p:spPr>
              <a:xfrm>
                <a:off x="11530402" y="121553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F48A0CC-07C1-4A42-86F1-25F2A7A37B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0402" y="1215530"/>
                <a:ext cx="274320" cy="274320"/>
              </a:xfrm>
              <a:prstGeom prst="rect">
                <a:avLst/>
              </a:prstGeom>
              <a:blipFill>
                <a:blip r:embed="rId20"/>
                <a:stretch>
                  <a:fillRect l="-4255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xmlns="" id="{CD492CE5-CF1C-4C2F-A5CE-B4DBE9924CEE}"/>
                  </a:ext>
                </a:extLst>
              </p:cNvPr>
              <p:cNvSpPr/>
              <p:nvPr/>
            </p:nvSpPr>
            <p:spPr>
              <a:xfrm>
                <a:off x="9298752" y="749448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D492CE5-CF1C-4C2F-A5CE-B4DBE9924C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752" y="749448"/>
                <a:ext cx="274320" cy="274320"/>
              </a:xfrm>
              <a:prstGeom prst="rect">
                <a:avLst/>
              </a:prstGeom>
              <a:blipFill>
                <a:blip r:embed="rId16"/>
                <a:stretch>
                  <a:fillRect l="-19149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xmlns="" id="{5124E018-5657-437F-A0F7-303EC0D4D786}"/>
              </a:ext>
            </a:extLst>
          </p:cNvPr>
          <p:cNvCxnSpPr>
            <a:stCxn id="56" idx="2"/>
            <a:endCxn id="58" idx="0"/>
          </p:cNvCxnSpPr>
          <p:nvPr/>
        </p:nvCxnSpPr>
        <p:spPr>
          <a:xfrm>
            <a:off x="9435912" y="1023768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xmlns="" id="{209D99ED-AD4E-4734-A9F7-A27C61A56388}"/>
                  </a:ext>
                </a:extLst>
              </p:cNvPr>
              <p:cNvSpPr/>
              <p:nvPr/>
            </p:nvSpPr>
            <p:spPr>
              <a:xfrm>
                <a:off x="9300686" y="1215934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09D99ED-AD4E-4734-A9F7-A27C61A563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686" y="1215934"/>
                <a:ext cx="274320" cy="274320"/>
              </a:xfrm>
              <a:prstGeom prst="rect">
                <a:avLst/>
              </a:prstGeom>
              <a:blipFill>
                <a:blip r:embed="rId17"/>
                <a:stretch>
                  <a:fillRect l="-6383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xmlns="" id="{A182A52A-8F00-4372-BBD2-93EBBFBC13DC}"/>
              </a:ext>
            </a:extLst>
          </p:cNvPr>
          <p:cNvCxnSpPr>
            <a:stCxn id="56" idx="3"/>
            <a:endCxn id="60" idx="1"/>
          </p:cNvCxnSpPr>
          <p:nvPr/>
        </p:nvCxnSpPr>
        <p:spPr>
          <a:xfrm>
            <a:off x="9573072" y="886608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xmlns="" id="{BCC4E485-FE1D-4EDA-BF71-4EABEA35F536}"/>
                  </a:ext>
                </a:extLst>
              </p:cNvPr>
              <p:cNvSpPr/>
              <p:nvPr/>
            </p:nvSpPr>
            <p:spPr>
              <a:xfrm>
                <a:off x="9741929" y="750982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CC4E485-FE1D-4EDA-BF71-4EABEA35F5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1929" y="750982"/>
                <a:ext cx="274320" cy="274320"/>
              </a:xfrm>
              <a:prstGeom prst="rect">
                <a:avLst/>
              </a:prstGeom>
              <a:blipFill>
                <a:blip r:embed="rId16"/>
                <a:stretch>
                  <a:fillRect l="-19149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xmlns="" id="{97BFD14E-9AF6-43C3-9F72-E65C78939A12}"/>
              </a:ext>
            </a:extLst>
          </p:cNvPr>
          <p:cNvCxnSpPr>
            <a:stCxn id="60" idx="2"/>
            <a:endCxn id="62" idx="0"/>
          </p:cNvCxnSpPr>
          <p:nvPr/>
        </p:nvCxnSpPr>
        <p:spPr>
          <a:xfrm>
            <a:off x="9879089" y="1025302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xmlns="" id="{32D9A36E-FCFC-464F-8CE3-5BB481D2BF32}"/>
                  </a:ext>
                </a:extLst>
              </p:cNvPr>
              <p:cNvSpPr/>
              <p:nvPr/>
            </p:nvSpPr>
            <p:spPr>
              <a:xfrm>
                <a:off x="9743863" y="1217468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2D9A36E-FCFC-464F-8CE3-5BB481D2BF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3863" y="1217468"/>
                <a:ext cx="274320" cy="274320"/>
              </a:xfrm>
              <a:prstGeom prst="rect">
                <a:avLst/>
              </a:prstGeom>
              <a:blipFill>
                <a:blip r:embed="rId18"/>
                <a:stretch>
                  <a:fillRect l="-4255" r="-2128" b="-42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xmlns="" id="{86016513-9E80-4B1A-9015-BC1BDE0FD9A0}"/>
              </a:ext>
            </a:extLst>
          </p:cNvPr>
          <p:cNvCxnSpPr>
            <a:stCxn id="60" idx="3"/>
            <a:endCxn id="64" idx="1"/>
          </p:cNvCxnSpPr>
          <p:nvPr/>
        </p:nvCxnSpPr>
        <p:spPr>
          <a:xfrm flipV="1">
            <a:off x="10016249" y="886583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xmlns="" id="{903AF638-490F-452A-913E-965AEDC6542E}"/>
                  </a:ext>
                </a:extLst>
              </p:cNvPr>
              <p:cNvSpPr/>
              <p:nvPr/>
            </p:nvSpPr>
            <p:spPr>
              <a:xfrm>
                <a:off x="10190664" y="749423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03AF638-490F-452A-913E-965AEDC654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0664" y="749423"/>
                <a:ext cx="274320" cy="274320"/>
              </a:xfrm>
              <a:prstGeom prst="rect">
                <a:avLst/>
              </a:prstGeom>
              <a:blipFill>
                <a:blip r:embed="rId13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xmlns="" id="{05300303-C750-4E5E-92CC-DFCCB2423090}"/>
              </a:ext>
            </a:extLst>
          </p:cNvPr>
          <p:cNvCxnSpPr>
            <a:stCxn id="64" idx="2"/>
            <a:endCxn id="66" idx="0"/>
          </p:cNvCxnSpPr>
          <p:nvPr/>
        </p:nvCxnSpPr>
        <p:spPr>
          <a:xfrm>
            <a:off x="10327824" y="1023743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xmlns="" id="{AA23F5A9-9EAC-4B87-A105-9C4FDD8A7A56}"/>
                  </a:ext>
                </a:extLst>
              </p:cNvPr>
              <p:cNvSpPr/>
              <p:nvPr/>
            </p:nvSpPr>
            <p:spPr>
              <a:xfrm>
                <a:off x="10192598" y="1215909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A23F5A9-9EAC-4B87-A105-9C4FDD8A7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2598" y="1215909"/>
                <a:ext cx="274320" cy="274320"/>
              </a:xfrm>
              <a:prstGeom prst="rect">
                <a:avLst/>
              </a:prstGeom>
              <a:blipFill>
                <a:blip r:embed="rId19"/>
                <a:stretch>
                  <a:fillRect l="-4255" r="-4255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27690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E62E4924-C514-4429-B89E-11C1873E084C}"/>
              </a:ext>
            </a:extLst>
          </p:cNvPr>
          <p:cNvGrpSpPr/>
          <p:nvPr/>
        </p:nvGrpSpPr>
        <p:grpSpPr>
          <a:xfrm>
            <a:off x="302962" y="609094"/>
            <a:ext cx="10033194" cy="5639811"/>
            <a:chOff x="-192338" y="533140"/>
            <a:chExt cx="10033194" cy="5639811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xmlns="" id="{757FECA6-876B-44F6-B867-407BB37ABC2A}"/>
                </a:ext>
              </a:extLst>
            </p:cNvPr>
            <p:cNvGrpSpPr/>
            <p:nvPr/>
          </p:nvGrpSpPr>
          <p:grpSpPr>
            <a:xfrm>
              <a:off x="-130194" y="3449917"/>
              <a:ext cx="9971050" cy="2723034"/>
              <a:chOff x="-22753" y="513506"/>
              <a:chExt cx="9971050" cy="2723034"/>
            </a:xfrm>
          </p:grpSpPr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xmlns="" id="{A566228D-8AE8-4FD2-8E41-4372E6C534D7}"/>
                  </a:ext>
                </a:extLst>
              </p:cNvPr>
              <p:cNvGrpSpPr/>
              <p:nvPr/>
            </p:nvGrpSpPr>
            <p:grpSpPr>
              <a:xfrm>
                <a:off x="1240230" y="958933"/>
                <a:ext cx="8708067" cy="2277607"/>
                <a:chOff x="1240230" y="958933"/>
                <a:chExt cx="8708067" cy="2277607"/>
              </a:xfrm>
            </p:grpSpPr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xmlns="" id="{15A4FFD2-2988-4FA0-BC73-B3E353827098}"/>
                    </a:ext>
                  </a:extLst>
                </p:cNvPr>
                <p:cNvSpPr/>
                <p:nvPr/>
              </p:nvSpPr>
              <p:spPr>
                <a:xfrm>
                  <a:off x="6783205" y="1416712"/>
                  <a:ext cx="457599" cy="4538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xmlns="" id="{BCF1752B-2D2A-4705-95B5-FC8C7652DEC6}"/>
                    </a:ext>
                  </a:extLst>
                </p:cNvPr>
                <p:cNvSpPr/>
                <p:nvPr/>
              </p:nvSpPr>
              <p:spPr>
                <a:xfrm>
                  <a:off x="7240804" y="1416712"/>
                  <a:ext cx="457599" cy="453839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8" name="Rectangle 197">
                      <a:extLst>
                        <a:ext uri="{FF2B5EF4-FFF2-40B4-BE49-F238E27FC236}">
                          <a16:creationId xmlns:a16="http://schemas.microsoft.com/office/drawing/2014/main" xmlns="" id="{8856EABA-762F-490F-93BD-9D1330164E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3205" y="1870551"/>
                      <a:ext cx="457599" cy="453839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94" name="Rectangle 9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83205" y="1870551"/>
                      <a:ext cx="457599" cy="453839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 l="-779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xmlns="" id="{7BEA2C1B-E9FC-45DF-9FE4-F50E459479FA}"/>
                    </a:ext>
                  </a:extLst>
                </p:cNvPr>
                <p:cNvSpPr/>
                <p:nvPr/>
              </p:nvSpPr>
              <p:spPr>
                <a:xfrm>
                  <a:off x="7240804" y="1870551"/>
                  <a:ext cx="457599" cy="453839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xmlns="" id="{85EB4E69-3352-4BE9-BF59-5D5D45D4A413}"/>
                    </a:ext>
                  </a:extLst>
                </p:cNvPr>
                <p:cNvSpPr/>
                <p:nvPr/>
              </p:nvSpPr>
              <p:spPr>
                <a:xfrm>
                  <a:off x="7698403" y="1416712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xmlns="" id="{8CAF06FF-879B-4C8C-9C02-FE5B2CD80D09}"/>
                    </a:ext>
                  </a:extLst>
                </p:cNvPr>
                <p:cNvSpPr/>
                <p:nvPr/>
              </p:nvSpPr>
              <p:spPr>
                <a:xfrm>
                  <a:off x="8156002" y="1416712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xmlns="" id="{96443CF3-BD9F-41E2-BB99-4FE4617F64E8}"/>
                    </a:ext>
                  </a:extLst>
                </p:cNvPr>
                <p:cNvSpPr/>
                <p:nvPr/>
              </p:nvSpPr>
              <p:spPr>
                <a:xfrm>
                  <a:off x="7698403" y="1870551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xmlns="" id="{A09561FE-5C6D-4993-A2DF-F65422802E39}"/>
                    </a:ext>
                  </a:extLst>
                </p:cNvPr>
                <p:cNvSpPr/>
                <p:nvPr/>
              </p:nvSpPr>
              <p:spPr>
                <a:xfrm>
                  <a:off x="8156002" y="1870551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xmlns="" id="{666DD74C-C81E-4944-A1B3-C4F7995E949E}"/>
                    </a:ext>
                  </a:extLst>
                </p:cNvPr>
                <p:cNvSpPr/>
                <p:nvPr/>
              </p:nvSpPr>
              <p:spPr>
                <a:xfrm>
                  <a:off x="6783205" y="2324390"/>
                  <a:ext cx="457599" cy="4538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xmlns="" id="{579EC414-1251-4D3E-800A-B219623F6473}"/>
                    </a:ext>
                  </a:extLst>
                </p:cNvPr>
                <p:cNvSpPr/>
                <p:nvPr/>
              </p:nvSpPr>
              <p:spPr>
                <a:xfrm>
                  <a:off x="7240804" y="2324390"/>
                  <a:ext cx="457599" cy="453839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xmlns="" id="{F2C6431A-E3A8-4566-951D-F2DA7029F59F}"/>
                    </a:ext>
                  </a:extLst>
                </p:cNvPr>
                <p:cNvSpPr/>
                <p:nvPr/>
              </p:nvSpPr>
              <p:spPr>
                <a:xfrm>
                  <a:off x="6783205" y="2778229"/>
                  <a:ext cx="457599" cy="4538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xmlns="" id="{13AB3243-8EE0-43F4-A2B4-12ACB06F889C}"/>
                    </a:ext>
                  </a:extLst>
                </p:cNvPr>
                <p:cNvSpPr/>
                <p:nvPr/>
              </p:nvSpPr>
              <p:spPr>
                <a:xfrm>
                  <a:off x="7240804" y="2778229"/>
                  <a:ext cx="457599" cy="453839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xmlns="" id="{94334B75-C125-439A-960C-C1023CA25715}"/>
                    </a:ext>
                  </a:extLst>
                </p:cNvPr>
                <p:cNvSpPr/>
                <p:nvPr/>
              </p:nvSpPr>
              <p:spPr>
                <a:xfrm>
                  <a:off x="7698403" y="2324390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xmlns="" id="{312E98C3-F32A-497F-8B2E-6F91AE14D473}"/>
                    </a:ext>
                  </a:extLst>
                </p:cNvPr>
                <p:cNvSpPr/>
                <p:nvPr/>
              </p:nvSpPr>
              <p:spPr>
                <a:xfrm>
                  <a:off x="8156002" y="2324390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xmlns="" id="{B783D368-E8F2-49F5-A883-FAAC5E7F3CE3}"/>
                    </a:ext>
                  </a:extLst>
                </p:cNvPr>
                <p:cNvSpPr/>
                <p:nvPr/>
              </p:nvSpPr>
              <p:spPr>
                <a:xfrm>
                  <a:off x="7698403" y="2778229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xmlns="" id="{1F3516E2-368D-464E-87D6-58ED442BC8E3}"/>
                    </a:ext>
                  </a:extLst>
                </p:cNvPr>
                <p:cNvSpPr/>
                <p:nvPr/>
              </p:nvSpPr>
              <p:spPr>
                <a:xfrm>
                  <a:off x="8156002" y="2778229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xmlns="" id="{ECA81BF4-D74D-4BF2-9F9D-F1BB084BAA4F}"/>
                    </a:ext>
                  </a:extLst>
                </p:cNvPr>
                <p:cNvSpPr/>
                <p:nvPr/>
              </p:nvSpPr>
              <p:spPr>
                <a:xfrm>
                  <a:off x="8613601" y="1416712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xmlns="" id="{B4ED58D3-F180-491E-8F64-C58A64522C6B}"/>
                    </a:ext>
                  </a:extLst>
                </p:cNvPr>
                <p:cNvSpPr/>
                <p:nvPr/>
              </p:nvSpPr>
              <p:spPr>
                <a:xfrm>
                  <a:off x="9071200" y="1416712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xmlns="" id="{CB8AA56F-C63C-46D8-A443-00DBFF2CBB83}"/>
                    </a:ext>
                  </a:extLst>
                </p:cNvPr>
                <p:cNvSpPr/>
                <p:nvPr/>
              </p:nvSpPr>
              <p:spPr>
                <a:xfrm>
                  <a:off x="8613601" y="1870551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xmlns="" id="{BBAE3ABB-342D-4AA4-95E5-326A255E0045}"/>
                    </a:ext>
                  </a:extLst>
                </p:cNvPr>
                <p:cNvSpPr/>
                <p:nvPr/>
              </p:nvSpPr>
              <p:spPr>
                <a:xfrm>
                  <a:off x="9071200" y="1870551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xmlns="" id="{0F3EACAD-CA12-43FF-808A-717272E70E00}"/>
                    </a:ext>
                  </a:extLst>
                </p:cNvPr>
                <p:cNvSpPr/>
                <p:nvPr/>
              </p:nvSpPr>
              <p:spPr>
                <a:xfrm>
                  <a:off x="8613601" y="2324390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xmlns="" id="{3102FD9E-254B-43DB-8CCE-1A8BEED7BB4D}"/>
                    </a:ext>
                  </a:extLst>
                </p:cNvPr>
                <p:cNvSpPr/>
                <p:nvPr/>
              </p:nvSpPr>
              <p:spPr>
                <a:xfrm>
                  <a:off x="9071200" y="2324390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xmlns="" id="{29770D24-8024-4AA9-A87D-C6F67167BDE0}"/>
                    </a:ext>
                  </a:extLst>
                </p:cNvPr>
                <p:cNvSpPr/>
                <p:nvPr/>
              </p:nvSpPr>
              <p:spPr>
                <a:xfrm>
                  <a:off x="8613601" y="2778229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xmlns="" id="{2C668215-317F-491F-8F10-E81DD2CB2BBC}"/>
                    </a:ext>
                  </a:extLst>
                </p:cNvPr>
                <p:cNvSpPr/>
                <p:nvPr/>
              </p:nvSpPr>
              <p:spPr>
                <a:xfrm>
                  <a:off x="9071200" y="2778229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0" name="Rectangle 219">
                      <a:extLst>
                        <a:ext uri="{FF2B5EF4-FFF2-40B4-BE49-F238E27FC236}">
                          <a16:creationId xmlns:a16="http://schemas.microsoft.com/office/drawing/2014/main" xmlns="" id="{06BF2652-BF6E-49DC-897D-9B9637D4C4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2049" y="958933"/>
                      <a:ext cx="457599" cy="45383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oMath>
                        </m:oMathPara>
                      </a14:m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6" name="Rectangle 11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42049" y="958933"/>
                      <a:ext cx="457599" cy="453839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21" name="Straight Arrow Connector 220">
                  <a:extLst>
                    <a:ext uri="{FF2B5EF4-FFF2-40B4-BE49-F238E27FC236}">
                      <a16:creationId xmlns:a16="http://schemas.microsoft.com/office/drawing/2014/main" xmlns="" id="{FD413A4D-0512-47A7-917F-5ECD2C8EE556}"/>
                    </a:ext>
                  </a:extLst>
                </p:cNvPr>
                <p:cNvCxnSpPr/>
                <p:nvPr/>
              </p:nvCxnSpPr>
              <p:spPr>
                <a:xfrm flipH="1">
                  <a:off x="7163634" y="1560621"/>
                  <a:ext cx="161232" cy="359143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Arrow Connector 221">
                  <a:extLst>
                    <a:ext uri="{FF2B5EF4-FFF2-40B4-BE49-F238E27FC236}">
                      <a16:creationId xmlns:a16="http://schemas.microsoft.com/office/drawing/2014/main" xmlns="" id="{627754A9-8A8D-47D0-B639-40FF1C5B4A2E}"/>
                    </a:ext>
                  </a:extLst>
                </p:cNvPr>
                <p:cNvCxnSpPr/>
                <p:nvPr/>
              </p:nvCxnSpPr>
              <p:spPr>
                <a:xfrm flipH="1">
                  <a:off x="7159791" y="2060894"/>
                  <a:ext cx="181331" cy="0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Arrow Connector 222">
                  <a:extLst>
                    <a:ext uri="{FF2B5EF4-FFF2-40B4-BE49-F238E27FC236}">
                      <a16:creationId xmlns:a16="http://schemas.microsoft.com/office/drawing/2014/main" xmlns="" id="{8A088988-52E6-4688-B94E-8FC1121412E7}"/>
                    </a:ext>
                  </a:extLst>
                </p:cNvPr>
                <p:cNvCxnSpPr/>
                <p:nvPr/>
              </p:nvCxnSpPr>
              <p:spPr>
                <a:xfrm flipH="1" flipV="1">
                  <a:off x="7149631" y="2238232"/>
                  <a:ext cx="155001" cy="157727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Arrow Connector 223">
                  <a:extLst>
                    <a:ext uri="{FF2B5EF4-FFF2-40B4-BE49-F238E27FC236}">
                      <a16:creationId xmlns:a16="http://schemas.microsoft.com/office/drawing/2014/main" xmlns="" id="{73E82181-1564-421E-8D85-436029BDFA8A}"/>
                    </a:ext>
                  </a:extLst>
                </p:cNvPr>
                <p:cNvCxnSpPr/>
                <p:nvPr/>
              </p:nvCxnSpPr>
              <p:spPr>
                <a:xfrm flipH="1" flipV="1">
                  <a:off x="7149631" y="2350624"/>
                  <a:ext cx="167194" cy="513763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5" name="Rectangle 224">
                      <a:extLst>
                        <a:ext uri="{FF2B5EF4-FFF2-40B4-BE49-F238E27FC236}">
                          <a16:creationId xmlns:a16="http://schemas.microsoft.com/office/drawing/2014/main" xmlns="" id="{B5483108-84E2-4960-BB99-5A087972EB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0768" y="958933"/>
                      <a:ext cx="592718" cy="45383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m:rPr>
                                <m:nor/>
                              </m:rPr>
                              <a:rPr lang="en-US" sz="16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1" name="Rectangle 120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70768" y="958933"/>
                      <a:ext cx="592718" cy="453839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6" name="Rectangle 225">
                      <a:extLst>
                        <a:ext uri="{FF2B5EF4-FFF2-40B4-BE49-F238E27FC236}">
                          <a16:creationId xmlns:a16="http://schemas.microsoft.com/office/drawing/2014/main" xmlns="" id="{F94E4824-F239-471C-BBCF-88C9B986F8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90698" y="1865861"/>
                      <a:ext cx="457599" cy="45383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oMath>
                        </m:oMathPara>
                      </a14:m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2" name="Rectangle 121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490698" y="1865861"/>
                      <a:ext cx="457599" cy="453839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xmlns="" id="{54D6EC83-7D2E-45DE-9EA5-20D930F8AE3A}"/>
                    </a:ext>
                  </a:extLst>
                </p:cNvPr>
                <p:cNvSpPr/>
                <p:nvPr/>
              </p:nvSpPr>
              <p:spPr>
                <a:xfrm>
                  <a:off x="6326248" y="1416712"/>
                  <a:ext cx="457599" cy="4538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xmlns="" id="{7BB64E4E-A6C2-43BD-87AB-230354CB5B6E}"/>
                    </a:ext>
                  </a:extLst>
                </p:cNvPr>
                <p:cNvSpPr/>
                <p:nvPr/>
              </p:nvSpPr>
              <p:spPr>
                <a:xfrm>
                  <a:off x="6326248" y="1870551"/>
                  <a:ext cx="457599" cy="4538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xmlns="" id="{26CB88EC-88C0-44AA-A20F-E5F5CA720E1E}"/>
                    </a:ext>
                  </a:extLst>
                </p:cNvPr>
                <p:cNvSpPr/>
                <p:nvPr/>
              </p:nvSpPr>
              <p:spPr>
                <a:xfrm>
                  <a:off x="6326248" y="2324390"/>
                  <a:ext cx="457599" cy="4538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xmlns="" id="{ACB27144-7FF6-4E6D-8C3C-BE6BA3D653CC}"/>
                    </a:ext>
                  </a:extLst>
                </p:cNvPr>
                <p:cNvSpPr/>
                <p:nvPr/>
              </p:nvSpPr>
              <p:spPr>
                <a:xfrm>
                  <a:off x="6326248" y="2778229"/>
                  <a:ext cx="457599" cy="4538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xmlns="" id="{D735DBC5-5E4D-4741-A936-7406EBCC1F40}"/>
                    </a:ext>
                  </a:extLst>
                </p:cNvPr>
                <p:cNvSpPr/>
                <p:nvPr/>
              </p:nvSpPr>
              <p:spPr>
                <a:xfrm>
                  <a:off x="2612018" y="1421184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xmlns="" id="{6FBFC522-6608-4D9A-AF82-6660F6E8121A}"/>
                    </a:ext>
                  </a:extLst>
                </p:cNvPr>
                <p:cNvSpPr/>
                <p:nvPr/>
              </p:nvSpPr>
              <p:spPr>
                <a:xfrm>
                  <a:off x="3069617" y="1421184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xmlns="" id="{0A52F872-A5C6-4431-956A-66ACDC007164}"/>
                    </a:ext>
                  </a:extLst>
                </p:cNvPr>
                <p:cNvSpPr/>
                <p:nvPr/>
              </p:nvSpPr>
              <p:spPr>
                <a:xfrm>
                  <a:off x="2612018" y="1875023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/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xmlns="" id="{71FE543C-FB0E-43F4-839B-26018B75E101}"/>
                    </a:ext>
                  </a:extLst>
                </p:cNvPr>
                <p:cNvSpPr/>
                <p:nvPr/>
              </p:nvSpPr>
              <p:spPr>
                <a:xfrm>
                  <a:off x="3069617" y="1875023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xmlns="" id="{16CE47D7-1DED-491B-8CE7-484E942515A3}"/>
                    </a:ext>
                  </a:extLst>
                </p:cNvPr>
                <p:cNvSpPr/>
                <p:nvPr/>
              </p:nvSpPr>
              <p:spPr>
                <a:xfrm>
                  <a:off x="3527216" y="1421184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xmlns="" id="{3FD3C7CB-4BEB-4701-BD62-AB5DE1A8AA9B}"/>
                    </a:ext>
                  </a:extLst>
                </p:cNvPr>
                <p:cNvSpPr/>
                <p:nvPr/>
              </p:nvSpPr>
              <p:spPr>
                <a:xfrm>
                  <a:off x="3984815" y="1421184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xmlns="" id="{21D6CBC7-4086-47FA-98FC-625A64D4FD64}"/>
                    </a:ext>
                  </a:extLst>
                </p:cNvPr>
                <p:cNvSpPr/>
                <p:nvPr/>
              </p:nvSpPr>
              <p:spPr>
                <a:xfrm>
                  <a:off x="3527216" y="1875023"/>
                  <a:ext cx="457599" cy="453839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xmlns="" id="{8D364D96-42F5-4D68-8D28-183B7FFDFCCB}"/>
                    </a:ext>
                  </a:extLst>
                </p:cNvPr>
                <p:cNvSpPr/>
                <p:nvPr/>
              </p:nvSpPr>
              <p:spPr>
                <a:xfrm>
                  <a:off x="3984815" y="1875023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xmlns="" id="{078397E5-77C1-4148-A07D-F49E0B3895FE}"/>
                    </a:ext>
                  </a:extLst>
                </p:cNvPr>
                <p:cNvSpPr/>
                <p:nvPr/>
              </p:nvSpPr>
              <p:spPr>
                <a:xfrm>
                  <a:off x="2612018" y="2328862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xmlns="" id="{449420FD-724F-4608-B651-1343D2231FC2}"/>
                    </a:ext>
                  </a:extLst>
                </p:cNvPr>
                <p:cNvSpPr/>
                <p:nvPr/>
              </p:nvSpPr>
              <p:spPr>
                <a:xfrm>
                  <a:off x="3069617" y="2328862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1" name="Rectangle 240">
                  <a:extLst>
                    <a:ext uri="{FF2B5EF4-FFF2-40B4-BE49-F238E27FC236}">
                      <a16:creationId xmlns:a16="http://schemas.microsoft.com/office/drawing/2014/main" xmlns="" id="{587B928B-8167-4332-9DEB-26D37A5F1C11}"/>
                    </a:ext>
                  </a:extLst>
                </p:cNvPr>
                <p:cNvSpPr/>
                <p:nvPr/>
              </p:nvSpPr>
              <p:spPr>
                <a:xfrm>
                  <a:off x="2612018" y="2782701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xmlns="" id="{ABF6F240-F5CD-4D9E-8749-A474E6A4EBA7}"/>
                    </a:ext>
                  </a:extLst>
                </p:cNvPr>
                <p:cNvSpPr/>
                <p:nvPr/>
              </p:nvSpPr>
              <p:spPr>
                <a:xfrm>
                  <a:off x="3069617" y="2782701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xmlns="" id="{2DD9AD19-7664-4B45-A1A2-4AE0DC96B4F4}"/>
                    </a:ext>
                  </a:extLst>
                </p:cNvPr>
                <p:cNvSpPr/>
                <p:nvPr/>
              </p:nvSpPr>
              <p:spPr>
                <a:xfrm>
                  <a:off x="3527216" y="2328862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xmlns="" id="{9C9F5253-F95B-4917-BD01-139D7FE61063}"/>
                    </a:ext>
                  </a:extLst>
                </p:cNvPr>
                <p:cNvSpPr/>
                <p:nvPr/>
              </p:nvSpPr>
              <p:spPr>
                <a:xfrm>
                  <a:off x="3984815" y="2328862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5" name="Rectangle 244">
                  <a:extLst>
                    <a:ext uri="{FF2B5EF4-FFF2-40B4-BE49-F238E27FC236}">
                      <a16:creationId xmlns:a16="http://schemas.microsoft.com/office/drawing/2014/main" xmlns="" id="{C9DE0CFD-82E5-4DD6-BF41-FAD4BCFDD7F2}"/>
                    </a:ext>
                  </a:extLst>
                </p:cNvPr>
                <p:cNvSpPr/>
                <p:nvPr/>
              </p:nvSpPr>
              <p:spPr>
                <a:xfrm>
                  <a:off x="3527216" y="2782701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xmlns="" id="{DC9C0761-5F63-4D6F-992D-EA1AF2478772}"/>
                    </a:ext>
                  </a:extLst>
                </p:cNvPr>
                <p:cNvSpPr/>
                <p:nvPr/>
              </p:nvSpPr>
              <p:spPr>
                <a:xfrm>
                  <a:off x="3984815" y="2782701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xmlns="" id="{273DAA4F-4E48-4C84-9ECD-E65950FD2803}"/>
                    </a:ext>
                  </a:extLst>
                </p:cNvPr>
                <p:cNvSpPr/>
                <p:nvPr/>
              </p:nvSpPr>
              <p:spPr>
                <a:xfrm>
                  <a:off x="4442414" y="1421184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xmlns="" id="{747BEAB1-D95F-48AE-B641-36704FCFE26B}"/>
                    </a:ext>
                  </a:extLst>
                </p:cNvPr>
                <p:cNvSpPr/>
                <p:nvPr/>
              </p:nvSpPr>
              <p:spPr>
                <a:xfrm>
                  <a:off x="4900013" y="1421184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xmlns="" id="{D38FF63D-751F-407A-BDBC-AF622CA406C1}"/>
                    </a:ext>
                  </a:extLst>
                </p:cNvPr>
                <p:cNvSpPr/>
                <p:nvPr/>
              </p:nvSpPr>
              <p:spPr>
                <a:xfrm>
                  <a:off x="4442414" y="1875023"/>
                  <a:ext cx="457599" cy="453839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xmlns="" id="{02768733-0DDB-4D8C-BB15-325E4C14248D}"/>
                    </a:ext>
                  </a:extLst>
                </p:cNvPr>
                <p:cNvSpPr/>
                <p:nvPr/>
              </p:nvSpPr>
              <p:spPr>
                <a:xfrm>
                  <a:off x="4900013" y="1875023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1" name="Rectangle 250">
                  <a:extLst>
                    <a:ext uri="{FF2B5EF4-FFF2-40B4-BE49-F238E27FC236}">
                      <a16:creationId xmlns:a16="http://schemas.microsoft.com/office/drawing/2014/main" xmlns="" id="{5709C701-A101-4B1E-BAB0-D7F65B3E1DC5}"/>
                    </a:ext>
                  </a:extLst>
                </p:cNvPr>
                <p:cNvSpPr/>
                <p:nvPr/>
              </p:nvSpPr>
              <p:spPr>
                <a:xfrm>
                  <a:off x="4442414" y="2328862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xmlns="" id="{8DF6E633-130D-4BD7-B4D5-6E04B93A7549}"/>
                    </a:ext>
                  </a:extLst>
                </p:cNvPr>
                <p:cNvSpPr/>
                <p:nvPr/>
              </p:nvSpPr>
              <p:spPr>
                <a:xfrm>
                  <a:off x="4900013" y="2328862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xmlns="" id="{C31E7753-F190-4005-B2BB-FBCD55161EE8}"/>
                    </a:ext>
                  </a:extLst>
                </p:cNvPr>
                <p:cNvSpPr/>
                <p:nvPr/>
              </p:nvSpPr>
              <p:spPr>
                <a:xfrm>
                  <a:off x="4442414" y="2782701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xmlns="" id="{AE3C7426-211A-4974-8975-9D0A33E724C6}"/>
                    </a:ext>
                  </a:extLst>
                </p:cNvPr>
                <p:cNvSpPr/>
                <p:nvPr/>
              </p:nvSpPr>
              <p:spPr>
                <a:xfrm>
                  <a:off x="4900013" y="2782701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5" name="Rectangle 254">
                      <a:extLst>
                        <a:ext uri="{FF2B5EF4-FFF2-40B4-BE49-F238E27FC236}">
                          <a16:creationId xmlns:a16="http://schemas.microsoft.com/office/drawing/2014/main" xmlns="" id="{C9E3DF63-E35C-4379-97D2-CA3AF296FF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9611" y="958933"/>
                      <a:ext cx="457599" cy="45383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oMath>
                        </m:oMathPara>
                      </a14:m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89" name="Rectangle 188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59611" y="958933"/>
                      <a:ext cx="457599" cy="453839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6" name="Rectangle 255">
                      <a:extLst>
                        <a:ext uri="{FF2B5EF4-FFF2-40B4-BE49-F238E27FC236}">
                          <a16:creationId xmlns:a16="http://schemas.microsoft.com/office/drawing/2014/main" xmlns="" id="{9BBBCCC6-B12C-4839-8351-7E40C5E305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26544" y="1871449"/>
                      <a:ext cx="457599" cy="45383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oMath>
                        </m:oMathPara>
                      </a14:m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90" name="Rectangle 18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26544" y="1871449"/>
                      <a:ext cx="457599" cy="453839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xmlns="" id="{06055728-7A10-4E31-87CE-74F4BB822207}"/>
                    </a:ext>
                  </a:extLst>
                </p:cNvPr>
                <p:cNvSpPr/>
                <p:nvPr/>
              </p:nvSpPr>
              <p:spPr>
                <a:xfrm>
                  <a:off x="1697462" y="1421184"/>
                  <a:ext cx="457599" cy="453839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xmlns="" id="{C63C45FD-B68C-4FD3-95BE-1B4E391E58B7}"/>
                    </a:ext>
                  </a:extLst>
                </p:cNvPr>
                <p:cNvSpPr/>
                <p:nvPr/>
              </p:nvSpPr>
              <p:spPr>
                <a:xfrm>
                  <a:off x="2155061" y="1421184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xmlns="" id="{0DF62FCC-C0E2-463A-ACD2-10A9BF47DAB7}"/>
                    </a:ext>
                  </a:extLst>
                </p:cNvPr>
                <p:cNvSpPr/>
                <p:nvPr/>
              </p:nvSpPr>
              <p:spPr>
                <a:xfrm>
                  <a:off x="1697462" y="2328862"/>
                  <a:ext cx="457599" cy="453839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0" name="Rectangle 259">
                  <a:extLst>
                    <a:ext uri="{FF2B5EF4-FFF2-40B4-BE49-F238E27FC236}">
                      <a16:creationId xmlns:a16="http://schemas.microsoft.com/office/drawing/2014/main" xmlns="" id="{AF82D486-5CDF-49F6-A41C-0C11E384EFC9}"/>
                    </a:ext>
                  </a:extLst>
                </p:cNvPr>
                <p:cNvSpPr/>
                <p:nvPr/>
              </p:nvSpPr>
              <p:spPr>
                <a:xfrm>
                  <a:off x="2155061" y="2328862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1" name="Rectangle 260">
                  <a:extLst>
                    <a:ext uri="{FF2B5EF4-FFF2-40B4-BE49-F238E27FC236}">
                      <a16:creationId xmlns:a16="http://schemas.microsoft.com/office/drawing/2014/main" xmlns="" id="{046F3FBF-2146-4350-8C5C-BE33620D4663}"/>
                    </a:ext>
                  </a:extLst>
                </p:cNvPr>
                <p:cNvSpPr/>
                <p:nvPr/>
              </p:nvSpPr>
              <p:spPr>
                <a:xfrm>
                  <a:off x="1697462" y="2782701"/>
                  <a:ext cx="457599" cy="453839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xmlns="" id="{DB02AA6C-5271-48D8-AF9C-23B04AC6832F}"/>
                    </a:ext>
                  </a:extLst>
                </p:cNvPr>
                <p:cNvSpPr/>
                <p:nvPr/>
              </p:nvSpPr>
              <p:spPr>
                <a:xfrm>
                  <a:off x="2155061" y="2782701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xmlns="" id="{00162F8A-DC8B-4D80-B92A-AE19DD2B8C74}"/>
                    </a:ext>
                  </a:extLst>
                </p:cNvPr>
                <p:cNvSpPr/>
                <p:nvPr/>
              </p:nvSpPr>
              <p:spPr>
                <a:xfrm>
                  <a:off x="2153954" y="1875021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4" name="Rectangle 263">
                      <a:extLst>
                        <a:ext uri="{FF2B5EF4-FFF2-40B4-BE49-F238E27FC236}">
                          <a16:creationId xmlns:a16="http://schemas.microsoft.com/office/drawing/2014/main" xmlns="" id="{06A79382-AF95-48ED-B441-8532AA2E86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98101" y="1875021"/>
                      <a:ext cx="457599" cy="453839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</mc:Choice>
              <mc:Fallback xmlns="">
                <p:sp>
                  <p:nvSpPr>
                    <p:cNvPr id="198" name="Rectangle 197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98101" y="1875021"/>
                      <a:ext cx="457599" cy="45383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l="-779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65" name="Curved Connector 198">
                  <a:extLst>
                    <a:ext uri="{FF2B5EF4-FFF2-40B4-BE49-F238E27FC236}">
                      <a16:creationId xmlns:a16="http://schemas.microsoft.com/office/drawing/2014/main" xmlns="" id="{59D993EA-6106-4034-B039-543EB055C185}"/>
                    </a:ext>
                  </a:extLst>
                </p:cNvPr>
                <p:cNvCxnSpPr/>
                <p:nvPr/>
              </p:nvCxnSpPr>
              <p:spPr>
                <a:xfrm rot="16200000" flipH="1">
                  <a:off x="3314296" y="584146"/>
                  <a:ext cx="2" cy="2744313"/>
                </a:xfrm>
                <a:prstGeom prst="curvedConnector3">
                  <a:avLst>
                    <a:gd name="adj1" fmla="val -11430000000"/>
                  </a:avLst>
                </a:prstGeom>
                <a:ln w="19050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xmlns="" id="{E07C90E2-B188-4EB6-8EB2-81976F523C81}"/>
                    </a:ext>
                  </a:extLst>
                </p:cNvPr>
                <p:cNvSpPr/>
                <p:nvPr/>
              </p:nvSpPr>
              <p:spPr>
                <a:xfrm>
                  <a:off x="1240230" y="1421184"/>
                  <a:ext cx="457599" cy="453839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xmlns="" id="{A13AA0BC-2F5E-450A-97B3-0531390D732D}"/>
                    </a:ext>
                  </a:extLst>
                </p:cNvPr>
                <p:cNvSpPr/>
                <p:nvPr/>
              </p:nvSpPr>
              <p:spPr>
                <a:xfrm>
                  <a:off x="1240230" y="1875023"/>
                  <a:ext cx="457599" cy="453839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xmlns="" id="{CBAFEA51-368C-4C58-87F6-00E38A530B9D}"/>
                    </a:ext>
                  </a:extLst>
                </p:cNvPr>
                <p:cNvSpPr/>
                <p:nvPr/>
              </p:nvSpPr>
              <p:spPr>
                <a:xfrm>
                  <a:off x="1240230" y="2328862"/>
                  <a:ext cx="457599" cy="453839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xmlns="" id="{FCB2DCAB-19D1-4E10-BFA1-E3F6EDBD5E4B}"/>
                    </a:ext>
                  </a:extLst>
                </p:cNvPr>
                <p:cNvSpPr/>
                <p:nvPr/>
              </p:nvSpPr>
              <p:spPr>
                <a:xfrm>
                  <a:off x="1240230" y="2782701"/>
                  <a:ext cx="457599" cy="453839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70" name="Curved Connector 203">
                  <a:extLst>
                    <a:ext uri="{FF2B5EF4-FFF2-40B4-BE49-F238E27FC236}">
                      <a16:creationId xmlns:a16="http://schemas.microsoft.com/office/drawing/2014/main" xmlns="" id="{47420C07-E98A-44B7-8240-6CEB84EB42F3}"/>
                    </a:ext>
                  </a:extLst>
                </p:cNvPr>
                <p:cNvCxnSpPr/>
                <p:nvPr/>
              </p:nvCxnSpPr>
              <p:spPr>
                <a:xfrm rot="5400000" flipH="1" flipV="1">
                  <a:off x="2841616" y="1037744"/>
                  <a:ext cx="12700" cy="1830396"/>
                </a:xfrm>
                <a:prstGeom prst="curvedConnector3">
                  <a:avLst>
                    <a:gd name="adj1" fmla="val 1360000"/>
                  </a:avLst>
                </a:prstGeom>
                <a:ln w="19050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1" name="Rectangle 270">
                      <a:extLst>
                        <a:ext uri="{FF2B5EF4-FFF2-40B4-BE49-F238E27FC236}">
                          <a16:creationId xmlns:a16="http://schemas.microsoft.com/office/drawing/2014/main" xmlns="" id="{C24118F5-09A2-4086-BDBA-BD69B750FC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6768" y="958933"/>
                      <a:ext cx="1504406" cy="45383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m:rPr>
                                <m:nor/>
                              </m:rPr>
                              <a:rPr lang="en-US" sz="16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nor/>
                              </m:rPr>
                              <a:rPr lang="en-US" sz="16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05" name="Rectangle 20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16768" y="958933"/>
                      <a:ext cx="1504406" cy="45383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2" name="Rectangle 271">
                      <a:extLst>
                        <a:ext uri="{FF2B5EF4-FFF2-40B4-BE49-F238E27FC236}">
                          <a16:creationId xmlns:a16="http://schemas.microsoft.com/office/drawing/2014/main" xmlns="" id="{4F5305D2-F6F7-48E8-8675-66F211F97F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06288" y="958933"/>
                      <a:ext cx="1504406" cy="45383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m:rPr>
                                <m:nor/>
                              </m:rPr>
                              <a:rPr lang="en-US" sz="16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nor/>
                              </m:rPr>
                              <a:rPr lang="en-US" sz="16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06" name="Rectangle 20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06288" y="958933"/>
                      <a:ext cx="1504406" cy="45383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73" name="Cross 272">
                  <a:extLst>
                    <a:ext uri="{FF2B5EF4-FFF2-40B4-BE49-F238E27FC236}">
                      <a16:creationId xmlns:a16="http://schemas.microsoft.com/office/drawing/2014/main" xmlns="" id="{BBB7F0A9-6BED-48E0-844A-8D0DAC4A214B}"/>
                    </a:ext>
                  </a:extLst>
                </p:cNvPr>
                <p:cNvSpPr/>
                <p:nvPr/>
              </p:nvSpPr>
              <p:spPr>
                <a:xfrm>
                  <a:off x="5700081" y="2148618"/>
                  <a:ext cx="370011" cy="357636"/>
                </a:xfrm>
                <a:prstGeom prst="plus">
                  <a:avLst>
                    <a:gd name="adj" fmla="val 44685"/>
                  </a:avLst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xmlns="" id="{1B17A6E9-100C-40A4-865F-823A546D183A}"/>
                  </a:ext>
                </a:extLst>
              </p:cNvPr>
              <p:cNvSpPr/>
              <p:nvPr/>
            </p:nvSpPr>
            <p:spPr>
              <a:xfrm>
                <a:off x="-22753" y="513506"/>
                <a:ext cx="4321656" cy="4538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Backward Algorithm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xmlns="" id="{A1370C0C-E3F6-4090-80FB-68CBE5AD99A2}"/>
                </a:ext>
              </a:extLst>
            </p:cNvPr>
            <p:cNvGrpSpPr/>
            <p:nvPr/>
          </p:nvGrpSpPr>
          <p:grpSpPr>
            <a:xfrm>
              <a:off x="-192338" y="533140"/>
              <a:ext cx="10033194" cy="2720202"/>
              <a:chOff x="-84896" y="3312760"/>
              <a:chExt cx="10033194" cy="2720202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xmlns="" id="{14733EA0-8AA3-47DC-937A-9AF38D8A43E6}"/>
                  </a:ext>
                </a:extLst>
              </p:cNvPr>
              <p:cNvSpPr/>
              <p:nvPr/>
            </p:nvSpPr>
            <p:spPr>
              <a:xfrm>
                <a:off x="6783205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xmlns="" id="{631B4BA0-0915-467D-BDCC-012479821D20}"/>
                  </a:ext>
                </a:extLst>
              </p:cNvPr>
              <p:cNvSpPr/>
              <p:nvPr/>
            </p:nvSpPr>
            <p:spPr>
              <a:xfrm>
                <a:off x="7240804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xmlns="" id="{E905E081-B9C5-45CC-9EAB-FE14FB154D5E}"/>
                  </a:ext>
                </a:extLst>
              </p:cNvPr>
              <p:cNvSpPr/>
              <p:nvPr/>
            </p:nvSpPr>
            <p:spPr>
              <a:xfrm>
                <a:off x="6783205" y="4671445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xmlns="" id="{060E4655-ADA5-4C36-869C-0694B00D8B9F}"/>
                  </a:ext>
                </a:extLst>
              </p:cNvPr>
              <p:cNvSpPr/>
              <p:nvPr/>
            </p:nvSpPr>
            <p:spPr>
              <a:xfrm>
                <a:off x="7240804" y="4671445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xmlns="" id="{EFB313BD-41E2-4104-8828-5B8EEE53C7CB}"/>
                  </a:ext>
                </a:extLst>
              </p:cNvPr>
              <p:cNvSpPr/>
              <p:nvPr/>
            </p:nvSpPr>
            <p:spPr>
              <a:xfrm>
                <a:off x="7698403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xmlns="" id="{17C5B019-FDDA-4E7C-8E10-941CF44981DB}"/>
                  </a:ext>
                </a:extLst>
              </p:cNvPr>
              <p:cNvSpPr/>
              <p:nvPr/>
            </p:nvSpPr>
            <p:spPr>
              <a:xfrm>
                <a:off x="8156002" y="4217606"/>
                <a:ext cx="457599" cy="45383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xmlns="" id="{B1A6235E-F2E3-4FE6-A45F-E9E04DCF8DD7}"/>
                  </a:ext>
                </a:extLst>
              </p:cNvPr>
              <p:cNvSpPr/>
              <p:nvPr/>
            </p:nvSpPr>
            <p:spPr>
              <a:xfrm>
                <a:off x="7698403" y="4671445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xmlns="" id="{2F51DA86-E004-41FA-AD68-7B90A0A99AD5}"/>
                  </a:ext>
                </a:extLst>
              </p:cNvPr>
              <p:cNvSpPr/>
              <p:nvPr/>
            </p:nvSpPr>
            <p:spPr>
              <a:xfrm>
                <a:off x="8156002" y="4671445"/>
                <a:ext cx="457599" cy="45383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xmlns="" id="{46DB8B32-6720-4C7E-A0FF-782A1640F45D}"/>
                  </a:ext>
                </a:extLst>
              </p:cNvPr>
              <p:cNvSpPr/>
              <p:nvPr/>
            </p:nvSpPr>
            <p:spPr>
              <a:xfrm>
                <a:off x="6783205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xmlns="" id="{8DF47F83-4444-4442-83AE-DDD710855347}"/>
                  </a:ext>
                </a:extLst>
              </p:cNvPr>
              <p:cNvSpPr/>
              <p:nvPr/>
            </p:nvSpPr>
            <p:spPr>
              <a:xfrm>
                <a:off x="7240804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xmlns="" id="{95D8E859-0404-43BF-A78F-1FB96FC8991A}"/>
                  </a:ext>
                </a:extLst>
              </p:cNvPr>
              <p:cNvSpPr/>
              <p:nvPr/>
            </p:nvSpPr>
            <p:spPr>
              <a:xfrm>
                <a:off x="6783205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xmlns="" id="{21438853-F879-424C-A1E6-884A6B411677}"/>
                  </a:ext>
                </a:extLst>
              </p:cNvPr>
              <p:cNvSpPr/>
              <p:nvPr/>
            </p:nvSpPr>
            <p:spPr>
              <a:xfrm>
                <a:off x="7240804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xmlns="" id="{62322CA5-17C1-49BC-A3E4-40F0091160ED}"/>
                  </a:ext>
                </a:extLst>
              </p:cNvPr>
              <p:cNvSpPr/>
              <p:nvPr/>
            </p:nvSpPr>
            <p:spPr>
              <a:xfrm>
                <a:off x="7698403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xmlns="" id="{C6969EAE-3395-4FE7-B71E-BD2E013E49CB}"/>
                  </a:ext>
                </a:extLst>
              </p:cNvPr>
              <p:cNvSpPr/>
              <p:nvPr/>
            </p:nvSpPr>
            <p:spPr>
              <a:xfrm>
                <a:off x="8156002" y="5125284"/>
                <a:ext cx="457599" cy="45383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xmlns="" id="{92430B8A-D8AE-4FFF-836B-C0721E67EDC4}"/>
                  </a:ext>
                </a:extLst>
              </p:cNvPr>
              <p:cNvSpPr/>
              <p:nvPr/>
            </p:nvSpPr>
            <p:spPr>
              <a:xfrm>
                <a:off x="7698403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xmlns="" id="{31B5F146-26B6-461B-A488-8D199AB492F2}"/>
                  </a:ext>
                </a:extLst>
              </p:cNvPr>
              <p:cNvSpPr/>
              <p:nvPr/>
            </p:nvSpPr>
            <p:spPr>
              <a:xfrm>
                <a:off x="8156002" y="5579123"/>
                <a:ext cx="457599" cy="45383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xmlns="" id="{2A959922-FB7A-479E-9708-FB97E244FD9F}"/>
                  </a:ext>
                </a:extLst>
              </p:cNvPr>
              <p:cNvSpPr/>
              <p:nvPr/>
            </p:nvSpPr>
            <p:spPr>
              <a:xfrm>
                <a:off x="8613601" y="4217606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xmlns="" id="{E9B79252-8E1F-4AFE-82A3-DCDEF3B399AB}"/>
                  </a:ext>
                </a:extLst>
              </p:cNvPr>
              <p:cNvSpPr/>
              <p:nvPr/>
            </p:nvSpPr>
            <p:spPr>
              <a:xfrm>
                <a:off x="9071200" y="4217606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" name="Rectangle 132">
                    <a:extLst>
                      <a:ext uri="{FF2B5EF4-FFF2-40B4-BE49-F238E27FC236}">
                        <a16:creationId xmlns:a16="http://schemas.microsoft.com/office/drawing/2014/main" xmlns="" id="{2BF094A5-51CE-425F-8C56-42CA706BE1E8}"/>
                      </a:ext>
                    </a:extLst>
                  </p:cNvPr>
                  <p:cNvSpPr/>
                  <p:nvPr/>
                </p:nvSpPr>
                <p:spPr>
                  <a:xfrm>
                    <a:off x="8613601" y="4671445"/>
                    <a:ext cx="457599" cy="453839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3" name="Rectangle 6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13601" y="4671445"/>
                    <a:ext cx="457599" cy="45383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129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xmlns="" id="{AA429107-8DF3-4C7D-950A-277F4BBA3007}"/>
                  </a:ext>
                </a:extLst>
              </p:cNvPr>
              <p:cNvSpPr/>
              <p:nvPr/>
            </p:nvSpPr>
            <p:spPr>
              <a:xfrm>
                <a:off x="9071200" y="4671445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xmlns="" id="{42D73641-8DF8-45DE-A4BD-E3E07EA35EA9}"/>
                  </a:ext>
                </a:extLst>
              </p:cNvPr>
              <p:cNvSpPr/>
              <p:nvPr/>
            </p:nvSpPr>
            <p:spPr>
              <a:xfrm>
                <a:off x="8613601" y="5125284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xmlns="" id="{0908B843-11E5-4EB9-B177-D95682BAA564}"/>
                  </a:ext>
                </a:extLst>
              </p:cNvPr>
              <p:cNvSpPr/>
              <p:nvPr/>
            </p:nvSpPr>
            <p:spPr>
              <a:xfrm>
                <a:off x="9071200" y="5125284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xmlns="" id="{E8365009-DAA7-484F-B021-7874E8B3025A}"/>
                  </a:ext>
                </a:extLst>
              </p:cNvPr>
              <p:cNvSpPr/>
              <p:nvPr/>
            </p:nvSpPr>
            <p:spPr>
              <a:xfrm>
                <a:off x="8613601" y="5579123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xmlns="" id="{65EE7005-077F-4E61-90BC-A6F81CE0D53E}"/>
                  </a:ext>
                </a:extLst>
              </p:cNvPr>
              <p:cNvSpPr/>
              <p:nvPr/>
            </p:nvSpPr>
            <p:spPr>
              <a:xfrm>
                <a:off x="9071200" y="5579123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Rectangle 138">
                    <a:extLst>
                      <a:ext uri="{FF2B5EF4-FFF2-40B4-BE49-F238E27FC236}">
                        <a16:creationId xmlns:a16="http://schemas.microsoft.com/office/drawing/2014/main" xmlns="" id="{25889419-07F1-4AB4-8968-D4472FCA6673}"/>
                      </a:ext>
                    </a:extLst>
                  </p:cNvPr>
                  <p:cNvSpPr/>
                  <p:nvPr/>
                </p:nvSpPr>
                <p:spPr>
                  <a:xfrm>
                    <a:off x="8585920" y="3767172"/>
                    <a:ext cx="457599" cy="4538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2" name="Rectangle 8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85920" y="3767172"/>
                    <a:ext cx="457599" cy="45383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xmlns="" id="{F8FBE054-C164-4F45-A72A-D86CD4C8080F}"/>
                  </a:ext>
                </a:extLst>
              </p:cNvPr>
              <p:cNvCxnSpPr/>
              <p:nvPr/>
            </p:nvCxnSpPr>
            <p:spPr>
              <a:xfrm>
                <a:off x="8447408" y="4503491"/>
                <a:ext cx="219206" cy="239523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xmlns="" id="{0236FB22-9B9F-4BA1-AA2F-EFE27127D8F9}"/>
                  </a:ext>
                </a:extLst>
              </p:cNvPr>
              <p:cNvCxnSpPr/>
              <p:nvPr/>
            </p:nvCxnSpPr>
            <p:spPr>
              <a:xfrm>
                <a:off x="8407082" y="4898364"/>
                <a:ext cx="259532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xmlns="" id="{82DF6139-6563-4C1D-9A53-4E66196A4ED2}"/>
                  </a:ext>
                </a:extLst>
              </p:cNvPr>
              <p:cNvCxnSpPr/>
              <p:nvPr/>
            </p:nvCxnSpPr>
            <p:spPr>
              <a:xfrm flipV="1">
                <a:off x="8427402" y="5015633"/>
                <a:ext cx="247911" cy="250055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xmlns="" id="{6F07DCDE-3E81-4C3F-871C-E306BEC06C05}"/>
                  </a:ext>
                </a:extLst>
              </p:cNvPr>
              <p:cNvCxnSpPr/>
              <p:nvPr/>
            </p:nvCxnSpPr>
            <p:spPr>
              <a:xfrm flipV="1">
                <a:off x="8447722" y="5173406"/>
                <a:ext cx="227591" cy="551633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4" name="Rectangle 143">
                    <a:extLst>
                      <a:ext uri="{FF2B5EF4-FFF2-40B4-BE49-F238E27FC236}">
                        <a16:creationId xmlns:a16="http://schemas.microsoft.com/office/drawing/2014/main" xmlns="" id="{6927866D-ED2C-48CA-BB00-57AF0CC6ABAF}"/>
                      </a:ext>
                    </a:extLst>
                  </p:cNvPr>
                  <p:cNvSpPr/>
                  <p:nvPr/>
                </p:nvSpPr>
                <p:spPr>
                  <a:xfrm>
                    <a:off x="8084820" y="3767172"/>
                    <a:ext cx="603697" cy="4538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9" name="Rectangle 8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84820" y="3767172"/>
                    <a:ext cx="603697" cy="45383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Rectangle 144">
                    <a:extLst>
                      <a:ext uri="{FF2B5EF4-FFF2-40B4-BE49-F238E27FC236}">
                        <a16:creationId xmlns:a16="http://schemas.microsoft.com/office/drawing/2014/main" xmlns="" id="{8387BA66-AD8A-4A7C-B7BC-BB42CFE62A14}"/>
                      </a:ext>
                    </a:extLst>
                  </p:cNvPr>
                  <p:cNvSpPr/>
                  <p:nvPr/>
                </p:nvSpPr>
                <p:spPr>
                  <a:xfrm>
                    <a:off x="9490699" y="4666755"/>
                    <a:ext cx="457599" cy="4538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Rectangle 8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90699" y="4666755"/>
                    <a:ext cx="457599" cy="45383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xmlns="" id="{F4710B27-54E8-4AC7-823F-9D2EF41FA950}"/>
                  </a:ext>
                </a:extLst>
              </p:cNvPr>
              <p:cNvSpPr/>
              <p:nvPr/>
            </p:nvSpPr>
            <p:spPr>
              <a:xfrm>
                <a:off x="6326248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xmlns="" id="{54E50F04-5490-4CB2-B8B7-5BE91E95AFA3}"/>
                  </a:ext>
                </a:extLst>
              </p:cNvPr>
              <p:cNvSpPr/>
              <p:nvPr/>
            </p:nvSpPr>
            <p:spPr>
              <a:xfrm>
                <a:off x="6326248" y="4671445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xmlns="" id="{8798DED4-95B2-486F-AB20-24AF90D4B784}"/>
                  </a:ext>
                </a:extLst>
              </p:cNvPr>
              <p:cNvSpPr/>
              <p:nvPr/>
            </p:nvSpPr>
            <p:spPr>
              <a:xfrm>
                <a:off x="6326248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xmlns="" id="{97015365-A392-49A7-9D38-C175B4843F71}"/>
                  </a:ext>
                </a:extLst>
              </p:cNvPr>
              <p:cNvSpPr/>
              <p:nvPr/>
            </p:nvSpPr>
            <p:spPr>
              <a:xfrm>
                <a:off x="6326248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xmlns="" id="{9B904B7A-07F1-49F7-A835-C66D5B60F9AA}"/>
                  </a:ext>
                </a:extLst>
              </p:cNvPr>
              <p:cNvSpPr/>
              <p:nvPr/>
            </p:nvSpPr>
            <p:spPr>
              <a:xfrm>
                <a:off x="2618127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xmlns="" id="{FCA09941-B411-4859-AD75-4C1FB2556182}"/>
                  </a:ext>
                </a:extLst>
              </p:cNvPr>
              <p:cNvSpPr/>
              <p:nvPr/>
            </p:nvSpPr>
            <p:spPr>
              <a:xfrm>
                <a:off x="3075726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xmlns="" id="{C16B0916-6628-493E-84CD-FCE9A83297F5}"/>
                  </a:ext>
                </a:extLst>
              </p:cNvPr>
              <p:cNvSpPr/>
              <p:nvPr/>
            </p:nvSpPr>
            <p:spPr>
              <a:xfrm>
                <a:off x="2618127" y="4671445"/>
                <a:ext cx="457599" cy="45383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xmlns="" id="{F43C0332-1F1A-4422-917F-4B9E71EF6815}"/>
                  </a:ext>
                </a:extLst>
              </p:cNvPr>
              <p:cNvSpPr/>
              <p:nvPr/>
            </p:nvSpPr>
            <p:spPr>
              <a:xfrm>
                <a:off x="3075726" y="4671445"/>
                <a:ext cx="457599" cy="45383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xmlns="" id="{932962A2-CC16-4E4F-8DCB-F47A8450D6BD}"/>
                  </a:ext>
                </a:extLst>
              </p:cNvPr>
              <p:cNvSpPr/>
              <p:nvPr/>
            </p:nvSpPr>
            <p:spPr>
              <a:xfrm>
                <a:off x="3533325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xmlns="" id="{F233512A-E1DF-4344-90B8-02ACFE23FE54}"/>
                  </a:ext>
                </a:extLst>
              </p:cNvPr>
              <p:cNvSpPr/>
              <p:nvPr/>
            </p:nvSpPr>
            <p:spPr>
              <a:xfrm>
                <a:off x="3990924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xmlns="" id="{315DA39A-F350-4CFD-BB4E-CBAC46FF1FC2}"/>
                  </a:ext>
                </a:extLst>
              </p:cNvPr>
              <p:cNvSpPr/>
              <p:nvPr/>
            </p:nvSpPr>
            <p:spPr>
              <a:xfrm>
                <a:off x="3533325" y="4671445"/>
                <a:ext cx="457599" cy="45383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xmlns="" id="{97022A4F-FC92-4D2F-945C-6F1DE01D0B04}"/>
                  </a:ext>
                </a:extLst>
              </p:cNvPr>
              <p:cNvSpPr/>
              <p:nvPr/>
            </p:nvSpPr>
            <p:spPr>
              <a:xfrm>
                <a:off x="3990924" y="4671445"/>
                <a:ext cx="457599" cy="45383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xmlns="" id="{0C5D2880-6E59-4C75-9B4A-D81F769B6E06}"/>
                  </a:ext>
                </a:extLst>
              </p:cNvPr>
              <p:cNvSpPr/>
              <p:nvPr/>
            </p:nvSpPr>
            <p:spPr>
              <a:xfrm>
                <a:off x="2618127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xmlns="" id="{C2FA29A4-EE18-45A0-9B40-9A04F74AE909}"/>
                  </a:ext>
                </a:extLst>
              </p:cNvPr>
              <p:cNvSpPr/>
              <p:nvPr/>
            </p:nvSpPr>
            <p:spPr>
              <a:xfrm>
                <a:off x="3075726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xmlns="" id="{67D1F8A3-1315-434C-A8A6-45CB979EE48E}"/>
                  </a:ext>
                </a:extLst>
              </p:cNvPr>
              <p:cNvSpPr/>
              <p:nvPr/>
            </p:nvSpPr>
            <p:spPr>
              <a:xfrm>
                <a:off x="2618127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xmlns="" id="{5B68EC35-3AA1-4384-834F-329201B532E3}"/>
                  </a:ext>
                </a:extLst>
              </p:cNvPr>
              <p:cNvSpPr/>
              <p:nvPr/>
            </p:nvSpPr>
            <p:spPr>
              <a:xfrm>
                <a:off x="3075726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xmlns="" id="{21B0CFC1-3112-4B53-AA7A-92CC19D3B7CC}"/>
                  </a:ext>
                </a:extLst>
              </p:cNvPr>
              <p:cNvSpPr/>
              <p:nvPr/>
            </p:nvSpPr>
            <p:spPr>
              <a:xfrm>
                <a:off x="3533325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xmlns="" id="{8E403149-B374-46E9-85F7-9CCB1F59CE29}"/>
                  </a:ext>
                </a:extLst>
              </p:cNvPr>
              <p:cNvSpPr/>
              <p:nvPr/>
            </p:nvSpPr>
            <p:spPr>
              <a:xfrm>
                <a:off x="3990924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xmlns="" id="{E8F2DDEB-7081-4EA6-8E40-9F07F72BC815}"/>
                  </a:ext>
                </a:extLst>
              </p:cNvPr>
              <p:cNvSpPr/>
              <p:nvPr/>
            </p:nvSpPr>
            <p:spPr>
              <a:xfrm>
                <a:off x="3533325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xmlns="" id="{F1868781-9C26-461A-B50D-1C84A1CE1B77}"/>
                  </a:ext>
                </a:extLst>
              </p:cNvPr>
              <p:cNvSpPr/>
              <p:nvPr/>
            </p:nvSpPr>
            <p:spPr>
              <a:xfrm>
                <a:off x="3990924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xmlns="" id="{08D7404E-CE30-47CE-B577-7236972197D8}"/>
                  </a:ext>
                </a:extLst>
              </p:cNvPr>
              <p:cNvSpPr/>
              <p:nvPr/>
            </p:nvSpPr>
            <p:spPr>
              <a:xfrm>
                <a:off x="4448523" y="4217606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xmlns="" id="{AD568B94-6469-4081-96C4-D15AFFE2C88C}"/>
                  </a:ext>
                </a:extLst>
              </p:cNvPr>
              <p:cNvSpPr/>
              <p:nvPr/>
            </p:nvSpPr>
            <p:spPr>
              <a:xfrm>
                <a:off x="4906122" y="4217606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8" name="Rectangle 167">
                    <a:extLst>
                      <a:ext uri="{FF2B5EF4-FFF2-40B4-BE49-F238E27FC236}">
                        <a16:creationId xmlns:a16="http://schemas.microsoft.com/office/drawing/2014/main" xmlns="" id="{D5407708-0EB6-4843-B1D6-A74913C8E401}"/>
                      </a:ext>
                    </a:extLst>
                  </p:cNvPr>
                  <p:cNvSpPr/>
                  <p:nvPr/>
                </p:nvSpPr>
                <p:spPr>
                  <a:xfrm>
                    <a:off x="4448523" y="4671445"/>
                    <a:ext cx="457599" cy="453839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7" name="Rectangle 15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8523" y="4671445"/>
                    <a:ext cx="457599" cy="453839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129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xmlns="" id="{7C10CDCD-74E8-4EEF-997C-35C2CAB67707}"/>
                  </a:ext>
                </a:extLst>
              </p:cNvPr>
              <p:cNvSpPr/>
              <p:nvPr/>
            </p:nvSpPr>
            <p:spPr>
              <a:xfrm>
                <a:off x="4906122" y="4671445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xmlns="" id="{72167D93-A265-4D06-9569-5B21BD065D24}"/>
                  </a:ext>
                </a:extLst>
              </p:cNvPr>
              <p:cNvSpPr/>
              <p:nvPr/>
            </p:nvSpPr>
            <p:spPr>
              <a:xfrm>
                <a:off x="4448523" y="5125284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xmlns="" id="{C6EB4CF3-B799-47BE-84D1-14C957242475}"/>
                  </a:ext>
                </a:extLst>
              </p:cNvPr>
              <p:cNvSpPr/>
              <p:nvPr/>
            </p:nvSpPr>
            <p:spPr>
              <a:xfrm>
                <a:off x="4906122" y="5125284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xmlns="" id="{35C02D8B-9480-4A96-B5B4-720D18C24FBB}"/>
                  </a:ext>
                </a:extLst>
              </p:cNvPr>
              <p:cNvSpPr/>
              <p:nvPr/>
            </p:nvSpPr>
            <p:spPr>
              <a:xfrm>
                <a:off x="4448523" y="5579123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xmlns="" id="{062CB6D4-FB08-4322-8F90-C968078534F1}"/>
                  </a:ext>
                </a:extLst>
              </p:cNvPr>
              <p:cNvSpPr/>
              <p:nvPr/>
            </p:nvSpPr>
            <p:spPr>
              <a:xfrm>
                <a:off x="4906122" y="5579123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4" name="Rectangle 173">
                    <a:extLst>
                      <a:ext uri="{FF2B5EF4-FFF2-40B4-BE49-F238E27FC236}">
                        <a16:creationId xmlns:a16="http://schemas.microsoft.com/office/drawing/2014/main" xmlns="" id="{12B4CC89-DC59-4864-B974-30F43EC1EF3C}"/>
                      </a:ext>
                    </a:extLst>
                  </p:cNvPr>
                  <p:cNvSpPr/>
                  <p:nvPr/>
                </p:nvSpPr>
                <p:spPr>
                  <a:xfrm>
                    <a:off x="4448522" y="3767172"/>
                    <a:ext cx="457599" cy="4538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3" name="Rectangle 16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8522" y="3767172"/>
                    <a:ext cx="457599" cy="453839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5" name="Rectangle 174">
                    <a:extLst>
                      <a:ext uri="{FF2B5EF4-FFF2-40B4-BE49-F238E27FC236}">
                        <a16:creationId xmlns:a16="http://schemas.microsoft.com/office/drawing/2014/main" xmlns="" id="{03C49BD5-D6C9-46EE-B922-96D1B33C41BF}"/>
                      </a:ext>
                    </a:extLst>
                  </p:cNvPr>
                  <p:cNvSpPr/>
                  <p:nvPr/>
                </p:nvSpPr>
                <p:spPr>
                  <a:xfrm>
                    <a:off x="2314370" y="3767172"/>
                    <a:ext cx="1156710" cy="4538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he-IL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8" name="Rectangle 16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14370" y="3767172"/>
                    <a:ext cx="1156710" cy="453839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6" name="Rectangle 175">
                    <a:extLst>
                      <a:ext uri="{FF2B5EF4-FFF2-40B4-BE49-F238E27FC236}">
                        <a16:creationId xmlns:a16="http://schemas.microsoft.com/office/drawing/2014/main" xmlns="" id="{7683FF58-121E-4779-AE67-2F8F61FF69B9}"/>
                      </a:ext>
                    </a:extLst>
                  </p:cNvPr>
                  <p:cNvSpPr/>
                  <p:nvPr/>
                </p:nvSpPr>
                <p:spPr>
                  <a:xfrm>
                    <a:off x="5324489" y="4671442"/>
                    <a:ext cx="457599" cy="4538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9" name="Rectangle 16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4489" y="4671442"/>
                    <a:ext cx="457599" cy="45383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xmlns="" id="{4FFEC513-0646-410C-9E60-88B73AD062C0}"/>
                  </a:ext>
                </a:extLst>
              </p:cNvPr>
              <p:cNvSpPr/>
              <p:nvPr/>
            </p:nvSpPr>
            <p:spPr>
              <a:xfrm>
                <a:off x="1703571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xmlns="" id="{2DD188E7-A83A-4981-8B21-A42AB2692AEA}"/>
                  </a:ext>
                </a:extLst>
              </p:cNvPr>
              <p:cNvSpPr/>
              <p:nvPr/>
            </p:nvSpPr>
            <p:spPr>
              <a:xfrm>
                <a:off x="2161170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xmlns="" id="{0DD6ECEE-ABC6-42E9-9496-CEE515D3B227}"/>
                  </a:ext>
                </a:extLst>
              </p:cNvPr>
              <p:cNvSpPr/>
              <p:nvPr/>
            </p:nvSpPr>
            <p:spPr>
              <a:xfrm>
                <a:off x="1703571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xmlns="" id="{80B0AAC1-06A9-42F3-B2BC-95412704367C}"/>
                  </a:ext>
                </a:extLst>
              </p:cNvPr>
              <p:cNvSpPr/>
              <p:nvPr/>
            </p:nvSpPr>
            <p:spPr>
              <a:xfrm>
                <a:off x="2161170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xmlns="" id="{D945EF51-324F-4BB6-8BEC-C11A842D3ECE}"/>
                  </a:ext>
                </a:extLst>
              </p:cNvPr>
              <p:cNvSpPr/>
              <p:nvPr/>
            </p:nvSpPr>
            <p:spPr>
              <a:xfrm>
                <a:off x="1703571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xmlns="" id="{66F734A6-9B7D-487F-B6E7-EE33C79DCB1D}"/>
                  </a:ext>
                </a:extLst>
              </p:cNvPr>
              <p:cNvSpPr/>
              <p:nvPr/>
            </p:nvSpPr>
            <p:spPr>
              <a:xfrm>
                <a:off x="2161170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83" name="Curved Connector 178">
                <a:extLst>
                  <a:ext uri="{FF2B5EF4-FFF2-40B4-BE49-F238E27FC236}">
                    <a16:creationId xmlns:a16="http://schemas.microsoft.com/office/drawing/2014/main" xmlns="" id="{91EA33C2-1A2B-47D9-AEDB-C15229DFE537}"/>
                  </a:ext>
                </a:extLst>
              </p:cNvPr>
              <p:cNvCxnSpPr/>
              <p:nvPr/>
            </p:nvCxnSpPr>
            <p:spPr>
              <a:xfrm rot="5400000" flipH="1" flipV="1">
                <a:off x="3762125" y="3834166"/>
                <a:ext cx="12700" cy="1830396"/>
              </a:xfrm>
              <a:prstGeom prst="curvedConnector3">
                <a:avLst>
                  <a:gd name="adj1" fmla="val 1360000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xmlns="" id="{5437A99D-C6E0-4A40-840C-CD6D8CD3B7E3}"/>
                  </a:ext>
                </a:extLst>
              </p:cNvPr>
              <p:cNvSpPr/>
              <p:nvPr/>
            </p:nvSpPr>
            <p:spPr>
              <a:xfrm>
                <a:off x="2160063" y="4671443"/>
                <a:ext cx="457599" cy="45383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xmlns="" id="{532C57E6-E8F4-45D6-8FE7-98E3B01D10FC}"/>
                  </a:ext>
                </a:extLst>
              </p:cNvPr>
              <p:cNvSpPr/>
              <p:nvPr/>
            </p:nvSpPr>
            <p:spPr>
              <a:xfrm>
                <a:off x="1704210" y="4671443"/>
                <a:ext cx="457599" cy="45383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xmlns="" id="{DB1CD38E-9F8D-4E9E-91BE-A675E5BB5CF9}"/>
                      </a:ext>
                    </a:extLst>
                  </p:cNvPr>
                  <p:cNvSpPr/>
                  <p:nvPr/>
                </p:nvSpPr>
                <p:spPr>
                  <a:xfrm>
                    <a:off x="1364267" y="3767172"/>
                    <a:ext cx="1155596" cy="4538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0" name="Rectangle 7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64267" y="3767172"/>
                    <a:ext cx="1155596" cy="45383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7" name="Curved Connector 80">
                <a:extLst>
                  <a:ext uri="{FF2B5EF4-FFF2-40B4-BE49-F238E27FC236}">
                    <a16:creationId xmlns:a16="http://schemas.microsoft.com/office/drawing/2014/main" xmlns="" id="{39C37ACD-0E27-47D0-9A59-EB2D7F8C1648}"/>
                  </a:ext>
                </a:extLst>
              </p:cNvPr>
              <p:cNvCxnSpPr/>
              <p:nvPr/>
            </p:nvCxnSpPr>
            <p:spPr>
              <a:xfrm rot="16200000" flipH="1">
                <a:off x="3320405" y="3380568"/>
                <a:ext cx="2" cy="2744313"/>
              </a:xfrm>
              <a:prstGeom prst="curvedConnector3">
                <a:avLst>
                  <a:gd name="adj1" fmla="val -11430000000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xmlns="" id="{3CCDB0ED-FEB0-4C17-81CC-0F0EA736D153}"/>
                  </a:ext>
                </a:extLst>
              </p:cNvPr>
              <p:cNvSpPr/>
              <p:nvPr/>
            </p:nvSpPr>
            <p:spPr>
              <a:xfrm>
                <a:off x="1246339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xmlns="" id="{4A67D5A9-5DBF-4202-91D1-912CA003D06A}"/>
                  </a:ext>
                </a:extLst>
              </p:cNvPr>
              <p:cNvSpPr/>
              <p:nvPr/>
            </p:nvSpPr>
            <p:spPr>
              <a:xfrm>
                <a:off x="1246339" y="4671445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xmlns="" id="{BBEEF10C-D469-481B-B1C0-FB301E07A526}"/>
                  </a:ext>
                </a:extLst>
              </p:cNvPr>
              <p:cNvSpPr/>
              <p:nvPr/>
            </p:nvSpPr>
            <p:spPr>
              <a:xfrm>
                <a:off x="1246339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xmlns="" id="{9161E729-8C12-4637-86D5-D04AD5A4851D}"/>
                  </a:ext>
                </a:extLst>
              </p:cNvPr>
              <p:cNvSpPr/>
              <p:nvPr/>
            </p:nvSpPr>
            <p:spPr>
              <a:xfrm>
                <a:off x="1246339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2" name="Cross 191">
                <a:extLst>
                  <a:ext uri="{FF2B5EF4-FFF2-40B4-BE49-F238E27FC236}">
                    <a16:creationId xmlns:a16="http://schemas.microsoft.com/office/drawing/2014/main" xmlns="" id="{EFD88822-18BA-46A1-A2E9-8A6F2AC6D547}"/>
                  </a:ext>
                </a:extLst>
              </p:cNvPr>
              <p:cNvSpPr/>
              <p:nvPr/>
            </p:nvSpPr>
            <p:spPr>
              <a:xfrm>
                <a:off x="5703797" y="4946465"/>
                <a:ext cx="370011" cy="357636"/>
              </a:xfrm>
              <a:prstGeom prst="plus">
                <a:avLst>
                  <a:gd name="adj" fmla="val 44685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xmlns="" id="{D7F65355-3F70-4800-B0CF-1B7157F5F173}"/>
                  </a:ext>
                </a:extLst>
              </p:cNvPr>
              <p:cNvSpPr/>
              <p:nvPr/>
            </p:nvSpPr>
            <p:spPr>
              <a:xfrm>
                <a:off x="-84896" y="3312760"/>
                <a:ext cx="4321656" cy="4538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Forward Algorithm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59679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 (Baum-Welch)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A3AE67FC-E97D-4536-AD8E-1AA4804965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47282" y="5348572"/>
                <a:ext cx="3388283" cy="1483043"/>
              </a:xfrm>
            </p:spPr>
            <p:txBody>
              <a:bodyPr/>
              <a:lstStyle/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sz="2800" dirty="0"/>
                  <a:t>Posterior probability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E67FC-E97D-4536-AD8E-1AA4804965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47282" y="5348572"/>
                <a:ext cx="3388283" cy="1483043"/>
              </a:xfrm>
              <a:blipFill>
                <a:blip r:embed="rId2"/>
                <a:stretch>
                  <a:fillRect b="-368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FB36970B-B97C-4232-98D4-522E35C89573}"/>
              </a:ext>
            </a:extLst>
          </p:cNvPr>
          <p:cNvGrpSpPr/>
          <p:nvPr/>
        </p:nvGrpSpPr>
        <p:grpSpPr>
          <a:xfrm>
            <a:off x="424883" y="2130068"/>
            <a:ext cx="11132347" cy="301752"/>
            <a:chOff x="523205" y="2641345"/>
            <a:chExt cx="11132347" cy="3017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xmlns="" id="{9CCDF13B-3CAE-4B07-B7E7-41B0B7548F4E}"/>
                    </a:ext>
                  </a:extLst>
                </p:cNvPr>
                <p:cNvSpPr/>
                <p:nvPr/>
              </p:nvSpPr>
              <p:spPr>
                <a:xfrm>
                  <a:off x="2623082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9CCDF13B-3CAE-4B07-B7E7-41B0B7548F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3082" y="2641345"/>
                  <a:ext cx="301752" cy="301752"/>
                </a:xfrm>
                <a:prstGeom prst="rect">
                  <a:avLst/>
                </a:prstGeom>
                <a:blipFill>
                  <a:blip r:embed="rId3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xmlns="" id="{5EAF60E5-DE19-4DDD-B070-7A038D9CD195}"/>
                    </a:ext>
                  </a:extLst>
                </p:cNvPr>
                <p:cNvSpPr/>
                <p:nvPr/>
              </p:nvSpPr>
              <p:spPr>
                <a:xfrm>
                  <a:off x="2971394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5EAF60E5-DE19-4DDD-B070-7A038D9CD1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394" y="2641345"/>
                  <a:ext cx="301752" cy="301752"/>
                </a:xfrm>
                <a:prstGeom prst="rect">
                  <a:avLst/>
                </a:prstGeom>
                <a:blipFill>
                  <a:blip r:embed="rId4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xmlns="" id="{ED7F666F-4828-4ECB-9C5D-5EE354177DEF}"/>
                    </a:ext>
                  </a:extLst>
                </p:cNvPr>
                <p:cNvSpPr/>
                <p:nvPr/>
              </p:nvSpPr>
              <p:spPr>
                <a:xfrm>
                  <a:off x="3321376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ED7F666F-4828-4ECB-9C5D-5EE354177D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376" y="2641345"/>
                  <a:ext cx="301752" cy="301752"/>
                </a:xfrm>
                <a:prstGeom prst="rect">
                  <a:avLst/>
                </a:prstGeom>
                <a:blipFill>
                  <a:blip r:embed="rId5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xmlns="" id="{097765CA-ECCB-48C6-B8BF-C08037922523}"/>
                    </a:ext>
                  </a:extLst>
                </p:cNvPr>
                <p:cNvSpPr/>
                <p:nvPr/>
              </p:nvSpPr>
              <p:spPr>
                <a:xfrm>
                  <a:off x="3671572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97765CA-ECCB-48C6-B8BF-C080379225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1572" y="2641345"/>
                  <a:ext cx="301752" cy="301752"/>
                </a:xfrm>
                <a:prstGeom prst="rect">
                  <a:avLst/>
                </a:prstGeom>
                <a:blipFill>
                  <a:blip r:embed="rId6"/>
                  <a:stretch>
                    <a:fillRect l="-17308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xmlns="" id="{1F183E07-12F5-4E83-B609-91D745DDC9BE}"/>
                    </a:ext>
                  </a:extLst>
                </p:cNvPr>
                <p:cNvSpPr/>
                <p:nvPr/>
              </p:nvSpPr>
              <p:spPr>
                <a:xfrm>
                  <a:off x="4023053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1F183E07-12F5-4E83-B609-91D745DDC9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3053" y="2641345"/>
                  <a:ext cx="301752" cy="301752"/>
                </a:xfrm>
                <a:prstGeom prst="rect">
                  <a:avLst/>
                </a:prstGeom>
                <a:blipFill>
                  <a:blip r:embed="rId7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xmlns="" id="{32781B0A-F2FB-4E69-B309-4A0B233E474E}"/>
                    </a:ext>
                  </a:extLst>
                </p:cNvPr>
                <p:cNvSpPr/>
                <p:nvPr/>
              </p:nvSpPr>
              <p:spPr>
                <a:xfrm>
                  <a:off x="6112790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2781B0A-F2FB-4E69-B309-4A0B233E47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2790" y="2641345"/>
                  <a:ext cx="301752" cy="301752"/>
                </a:xfrm>
                <a:prstGeom prst="rect">
                  <a:avLst/>
                </a:prstGeom>
                <a:blipFill>
                  <a:blip r:embed="rId8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xmlns="" id="{10A12967-3F1E-46B3-B491-90B81FA347EB}"/>
                    </a:ext>
                  </a:extLst>
                </p:cNvPr>
                <p:cNvSpPr/>
                <p:nvPr/>
              </p:nvSpPr>
              <p:spPr>
                <a:xfrm>
                  <a:off x="6462804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0A12967-3F1E-46B3-B491-90B81FA347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2804" y="2641345"/>
                  <a:ext cx="301752" cy="301752"/>
                </a:xfrm>
                <a:prstGeom prst="rect">
                  <a:avLst/>
                </a:prstGeom>
                <a:blipFill>
                  <a:blip r:embed="rId9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xmlns="" id="{4663C34E-FE9F-4DCB-82DE-B2FFBE6AC06A}"/>
                    </a:ext>
                  </a:extLst>
                </p:cNvPr>
                <p:cNvSpPr/>
                <p:nvPr/>
              </p:nvSpPr>
              <p:spPr>
                <a:xfrm>
                  <a:off x="6811116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4663C34E-FE9F-4DCB-82DE-B2FFBE6AC0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116" y="2641345"/>
                  <a:ext cx="301752" cy="301752"/>
                </a:xfrm>
                <a:prstGeom prst="rect">
                  <a:avLst/>
                </a:prstGeom>
                <a:blipFill>
                  <a:blip r:embed="rId10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xmlns="" id="{99090B87-5946-43B1-8714-960CD84E0E72}"/>
                    </a:ext>
                  </a:extLst>
                </p:cNvPr>
                <p:cNvSpPr/>
                <p:nvPr/>
              </p:nvSpPr>
              <p:spPr>
                <a:xfrm>
                  <a:off x="7161098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99090B87-5946-43B1-8714-960CD84E0E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098" y="2641345"/>
                  <a:ext cx="301752" cy="301752"/>
                </a:xfrm>
                <a:prstGeom prst="rect">
                  <a:avLst/>
                </a:prstGeom>
                <a:blipFill>
                  <a:blip r:embed="rId11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xmlns="" id="{3FD3824B-6444-4474-A396-21A928BE5E2A}"/>
                    </a:ext>
                  </a:extLst>
                </p:cNvPr>
                <p:cNvSpPr/>
                <p:nvPr/>
              </p:nvSpPr>
              <p:spPr>
                <a:xfrm>
                  <a:off x="7511294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3FD3824B-6444-4474-A396-21A928BE5E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1294" y="2641345"/>
                  <a:ext cx="301752" cy="301752"/>
                </a:xfrm>
                <a:prstGeom prst="rect">
                  <a:avLst/>
                </a:prstGeom>
                <a:blipFill>
                  <a:blip r:embed="rId12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xmlns="" id="{E4F1DE9A-178F-404F-8F27-5AB5635CF630}"/>
                    </a:ext>
                  </a:extLst>
                </p:cNvPr>
                <p:cNvSpPr/>
                <p:nvPr/>
              </p:nvSpPr>
              <p:spPr>
                <a:xfrm>
                  <a:off x="7862775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E4F1DE9A-178F-404F-8F27-5AB5635CF6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2775" y="2641345"/>
                  <a:ext cx="301752" cy="301752"/>
                </a:xfrm>
                <a:prstGeom prst="rect">
                  <a:avLst/>
                </a:prstGeom>
                <a:blipFill>
                  <a:blip r:embed="rId13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xmlns="" id="{94AEB190-5D62-40BB-A8D6-4AD7800CB3CA}"/>
                    </a:ext>
                  </a:extLst>
                </p:cNvPr>
                <p:cNvSpPr/>
                <p:nvPr/>
              </p:nvSpPr>
              <p:spPr>
                <a:xfrm>
                  <a:off x="4367936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4AEB190-5D62-40BB-A8D6-4AD7800CB3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7936" y="2641345"/>
                  <a:ext cx="301752" cy="301752"/>
                </a:xfrm>
                <a:prstGeom prst="rect">
                  <a:avLst/>
                </a:prstGeom>
                <a:blipFill>
                  <a:blip r:embed="rId14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xmlns="" id="{D0D91614-F863-4C53-9E54-73C7E3E68C6D}"/>
                    </a:ext>
                  </a:extLst>
                </p:cNvPr>
                <p:cNvSpPr/>
                <p:nvPr/>
              </p:nvSpPr>
              <p:spPr>
                <a:xfrm>
                  <a:off x="4716248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D0D91614-F863-4C53-9E54-73C7E3E68C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6248" y="2641345"/>
                  <a:ext cx="301752" cy="301752"/>
                </a:xfrm>
                <a:prstGeom prst="rect">
                  <a:avLst/>
                </a:prstGeom>
                <a:blipFill>
                  <a:blip r:embed="rId15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xmlns="" id="{63EFDF8A-F103-4603-9DEB-993F937076D6}"/>
                    </a:ext>
                  </a:extLst>
                </p:cNvPr>
                <p:cNvSpPr/>
                <p:nvPr/>
              </p:nvSpPr>
              <p:spPr>
                <a:xfrm>
                  <a:off x="5066230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3EFDF8A-F103-4603-9DEB-993F937076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6230" y="2641345"/>
                  <a:ext cx="301752" cy="301752"/>
                </a:xfrm>
                <a:prstGeom prst="rect">
                  <a:avLst/>
                </a:prstGeom>
                <a:blipFill>
                  <a:blip r:embed="rId16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xmlns="" id="{A0956672-D325-4E58-8119-4EA51642E598}"/>
                    </a:ext>
                  </a:extLst>
                </p:cNvPr>
                <p:cNvSpPr/>
                <p:nvPr/>
              </p:nvSpPr>
              <p:spPr>
                <a:xfrm>
                  <a:off x="5416426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0956672-D325-4E58-8119-4EA51642E5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6426" y="2641345"/>
                  <a:ext cx="301752" cy="301752"/>
                </a:xfrm>
                <a:prstGeom prst="rect">
                  <a:avLst/>
                </a:prstGeom>
                <a:blipFill>
                  <a:blip r:embed="rId17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xmlns="" id="{582C7521-9444-49C7-A293-A06B7F93698B}"/>
                    </a:ext>
                  </a:extLst>
                </p:cNvPr>
                <p:cNvSpPr/>
                <p:nvPr/>
              </p:nvSpPr>
              <p:spPr>
                <a:xfrm>
                  <a:off x="5767907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582C7521-9444-49C7-A293-A06B7F9369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7907" y="2641345"/>
                  <a:ext cx="301752" cy="301752"/>
                </a:xfrm>
                <a:prstGeom prst="rect">
                  <a:avLst/>
                </a:prstGeom>
                <a:blipFill>
                  <a:blip r:embed="rId18"/>
                  <a:stretch>
                    <a:fillRect l="-17308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xmlns="" id="{CAC3A6FD-33F9-4D3C-BD70-34EDAECDC46A}"/>
                    </a:ext>
                  </a:extLst>
                </p:cNvPr>
                <p:cNvSpPr/>
                <p:nvPr/>
              </p:nvSpPr>
              <p:spPr>
                <a:xfrm>
                  <a:off x="9603815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AC3A6FD-33F9-4D3C-BD70-34EDAECDC4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3815" y="2641345"/>
                  <a:ext cx="301752" cy="301752"/>
                </a:xfrm>
                <a:prstGeom prst="rect">
                  <a:avLst/>
                </a:prstGeom>
                <a:blipFill>
                  <a:blip r:embed="rId19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xmlns="" id="{6306CDB6-554D-46E6-9CEF-145B7C6761F2}"/>
                    </a:ext>
                  </a:extLst>
                </p:cNvPr>
                <p:cNvSpPr/>
                <p:nvPr/>
              </p:nvSpPr>
              <p:spPr>
                <a:xfrm>
                  <a:off x="9953829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6306CDB6-554D-46E6-9CEF-145B7C6761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3829" y="2641345"/>
                  <a:ext cx="301752" cy="301752"/>
                </a:xfrm>
                <a:prstGeom prst="rect">
                  <a:avLst/>
                </a:prstGeom>
                <a:blipFill>
                  <a:blip r:embed="rId5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xmlns="" id="{500CC3FA-D16D-439F-9667-0EA4E17DE42B}"/>
                    </a:ext>
                  </a:extLst>
                </p:cNvPr>
                <p:cNvSpPr/>
                <p:nvPr/>
              </p:nvSpPr>
              <p:spPr>
                <a:xfrm>
                  <a:off x="10302141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500CC3FA-D16D-439F-9667-0EA4E17DE4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2141" y="2641345"/>
                  <a:ext cx="301752" cy="301752"/>
                </a:xfrm>
                <a:prstGeom prst="rect">
                  <a:avLst/>
                </a:prstGeom>
                <a:blipFill>
                  <a:blip r:embed="rId20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xmlns="" id="{A1F4A565-CDB7-4DCD-B0C3-0B862A692B53}"/>
                    </a:ext>
                  </a:extLst>
                </p:cNvPr>
                <p:cNvSpPr/>
                <p:nvPr/>
              </p:nvSpPr>
              <p:spPr>
                <a:xfrm>
                  <a:off x="10652123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1F4A565-CDB7-4DCD-B0C3-0B862A692B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2123" y="2641345"/>
                  <a:ext cx="301752" cy="301752"/>
                </a:xfrm>
                <a:prstGeom prst="rect">
                  <a:avLst/>
                </a:prstGeom>
                <a:blipFill>
                  <a:blip r:embed="rId21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xmlns="" id="{8D8ADB79-8A30-4756-A6F4-C97070BAF91B}"/>
                    </a:ext>
                  </a:extLst>
                </p:cNvPr>
                <p:cNvSpPr/>
                <p:nvPr/>
              </p:nvSpPr>
              <p:spPr>
                <a:xfrm>
                  <a:off x="11002319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D8ADB79-8A30-4756-A6F4-C97070BAF9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02319" y="2641345"/>
                  <a:ext cx="301752" cy="301752"/>
                </a:xfrm>
                <a:prstGeom prst="rect">
                  <a:avLst/>
                </a:prstGeom>
                <a:blipFill>
                  <a:blip r:embed="rId22"/>
                  <a:stretch>
                    <a:fillRect l="-13725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xmlns="" id="{BB5DCBA1-2FB5-49F9-8339-C2831CC2CB7C}"/>
                    </a:ext>
                  </a:extLst>
                </p:cNvPr>
                <p:cNvSpPr/>
                <p:nvPr/>
              </p:nvSpPr>
              <p:spPr>
                <a:xfrm>
                  <a:off x="11353800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BB5DCBA1-2FB5-49F9-8339-C2831CC2CB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3800" y="2641345"/>
                  <a:ext cx="301752" cy="301752"/>
                </a:xfrm>
                <a:prstGeom prst="rect">
                  <a:avLst/>
                </a:prstGeom>
                <a:blipFill>
                  <a:blip r:embed="rId23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xmlns="" id="{0D26EF78-7409-45F7-B4B7-386D76DE0FD1}"/>
                    </a:ext>
                  </a:extLst>
                </p:cNvPr>
                <p:cNvSpPr/>
                <p:nvPr/>
              </p:nvSpPr>
              <p:spPr>
                <a:xfrm>
                  <a:off x="8207273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D26EF78-7409-45F7-B4B7-386D76DE0F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7273" y="2641345"/>
                  <a:ext cx="301752" cy="301752"/>
                </a:xfrm>
                <a:prstGeom prst="rect">
                  <a:avLst/>
                </a:prstGeom>
                <a:blipFill>
                  <a:blip r:embed="rId24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xmlns="" id="{D4A108A6-62D0-4ABB-BA07-9C4ED2DD5E1E}"/>
                    </a:ext>
                  </a:extLst>
                </p:cNvPr>
                <p:cNvSpPr/>
                <p:nvPr/>
              </p:nvSpPr>
              <p:spPr>
                <a:xfrm>
                  <a:off x="8557255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4A108A6-62D0-4ABB-BA07-9C4ED2DD5E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7255" y="2641345"/>
                  <a:ext cx="301752" cy="301752"/>
                </a:xfrm>
                <a:prstGeom prst="rect">
                  <a:avLst/>
                </a:prstGeom>
                <a:blipFill>
                  <a:blip r:embed="rId25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xmlns="" id="{62552B51-AFC4-4DCE-A135-5CB4E0F85EAF}"/>
                    </a:ext>
                  </a:extLst>
                </p:cNvPr>
                <p:cNvSpPr/>
                <p:nvPr/>
              </p:nvSpPr>
              <p:spPr>
                <a:xfrm>
                  <a:off x="8907451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62552B51-AFC4-4DCE-A135-5CB4E0F85E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7451" y="2641345"/>
                  <a:ext cx="301752" cy="301752"/>
                </a:xfrm>
                <a:prstGeom prst="rect">
                  <a:avLst/>
                </a:prstGeom>
                <a:blipFill>
                  <a:blip r:embed="rId26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xmlns="" id="{22D0F935-146C-4462-890E-A728D2DF0F3B}"/>
                    </a:ext>
                  </a:extLst>
                </p:cNvPr>
                <p:cNvSpPr/>
                <p:nvPr/>
              </p:nvSpPr>
              <p:spPr>
                <a:xfrm>
                  <a:off x="9258932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2D0F935-146C-4462-890E-A728D2DF0F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8932" y="2641345"/>
                  <a:ext cx="301752" cy="301752"/>
                </a:xfrm>
                <a:prstGeom prst="rect">
                  <a:avLst/>
                </a:prstGeom>
                <a:blipFill>
                  <a:blip r:embed="rId27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xmlns="" id="{887F81B6-2A1C-45FE-923F-BC58A54ABAD9}"/>
                    </a:ext>
                  </a:extLst>
                </p:cNvPr>
                <p:cNvSpPr/>
                <p:nvPr/>
              </p:nvSpPr>
              <p:spPr>
                <a:xfrm>
                  <a:off x="523205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887F81B6-2A1C-45FE-923F-BC58A54ABA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205" y="2641345"/>
                  <a:ext cx="301752" cy="301752"/>
                </a:xfrm>
                <a:prstGeom prst="rect">
                  <a:avLst/>
                </a:prstGeom>
                <a:blipFill>
                  <a:blip r:embed="rId28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xmlns="" id="{DCFD209C-0C0E-4E1A-8972-78F298279F60}"/>
                    </a:ext>
                  </a:extLst>
                </p:cNvPr>
                <p:cNvSpPr/>
                <p:nvPr/>
              </p:nvSpPr>
              <p:spPr>
                <a:xfrm>
                  <a:off x="873219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CFD209C-0C0E-4E1A-8972-78F298279F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219" y="2641345"/>
                  <a:ext cx="301752" cy="301752"/>
                </a:xfrm>
                <a:prstGeom prst="rect">
                  <a:avLst/>
                </a:prstGeom>
                <a:blipFill>
                  <a:blip r:embed="rId29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xmlns="" id="{83753594-1507-49A2-B3AD-95D09D67C04E}"/>
                    </a:ext>
                  </a:extLst>
                </p:cNvPr>
                <p:cNvSpPr/>
                <p:nvPr/>
              </p:nvSpPr>
              <p:spPr>
                <a:xfrm>
                  <a:off x="1221531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3753594-1507-49A2-B3AD-95D09D67C0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1531" y="2641345"/>
                  <a:ext cx="301752" cy="301752"/>
                </a:xfrm>
                <a:prstGeom prst="rect">
                  <a:avLst/>
                </a:prstGeom>
                <a:blipFill>
                  <a:blip r:embed="rId30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xmlns="" id="{48DB9C37-F81B-4E3E-8F2A-F295D53CA410}"/>
                    </a:ext>
                  </a:extLst>
                </p:cNvPr>
                <p:cNvSpPr/>
                <p:nvPr/>
              </p:nvSpPr>
              <p:spPr>
                <a:xfrm>
                  <a:off x="1571513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48DB9C37-F81B-4E3E-8F2A-F295D53CA4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1513" y="2641345"/>
                  <a:ext cx="301752" cy="301752"/>
                </a:xfrm>
                <a:prstGeom prst="rect">
                  <a:avLst/>
                </a:prstGeom>
                <a:blipFill>
                  <a:blip r:embed="rId31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xmlns="" id="{5096458F-00E8-4C38-8CC4-3637D706DD51}"/>
                    </a:ext>
                  </a:extLst>
                </p:cNvPr>
                <p:cNvSpPr/>
                <p:nvPr/>
              </p:nvSpPr>
              <p:spPr>
                <a:xfrm>
                  <a:off x="1921709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096458F-00E8-4C38-8CC4-3637D706D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1709" y="2641345"/>
                  <a:ext cx="301752" cy="301752"/>
                </a:xfrm>
                <a:prstGeom prst="rect">
                  <a:avLst/>
                </a:prstGeom>
                <a:blipFill>
                  <a:blip r:embed="rId32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xmlns="" id="{44463C8E-D7F8-49D9-98D9-CDAB560BD789}"/>
                    </a:ext>
                  </a:extLst>
                </p:cNvPr>
                <p:cNvSpPr/>
                <p:nvPr/>
              </p:nvSpPr>
              <p:spPr>
                <a:xfrm>
                  <a:off x="2273190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44463C8E-D7F8-49D9-98D9-CDAB560BD7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3190" y="2641345"/>
                  <a:ext cx="301752" cy="301752"/>
                </a:xfrm>
                <a:prstGeom prst="rect">
                  <a:avLst/>
                </a:prstGeom>
                <a:blipFill>
                  <a:blip r:embed="rId33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4" name="Rectangle 213">
            <a:extLst>
              <a:ext uri="{FF2B5EF4-FFF2-40B4-BE49-F238E27FC236}">
                <a16:creationId xmlns:a16="http://schemas.microsoft.com/office/drawing/2014/main" xmlns="" id="{D3E40ABA-64A7-4E83-B865-C373064B74B8}"/>
              </a:ext>
            </a:extLst>
          </p:cNvPr>
          <p:cNvSpPr/>
          <p:nvPr/>
        </p:nvSpPr>
        <p:spPr>
          <a:xfrm>
            <a:off x="5795309" y="4160357"/>
            <a:ext cx="301753" cy="10863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xmlns="" id="{302E7C84-4AF0-46BB-BD4D-6EEFDB180C27}"/>
              </a:ext>
            </a:extLst>
          </p:cNvPr>
          <p:cNvSpPr/>
          <p:nvPr/>
        </p:nvSpPr>
        <p:spPr>
          <a:xfrm>
            <a:off x="573923" y="4190966"/>
            <a:ext cx="5520236" cy="11480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6" name="Freeform: Shape 205">
            <a:extLst>
              <a:ext uri="{FF2B5EF4-FFF2-40B4-BE49-F238E27FC236}">
                <a16:creationId xmlns:a16="http://schemas.microsoft.com/office/drawing/2014/main" xmlns="" id="{FCA9D93A-9059-436C-9A2D-AFFB05108D8E}"/>
              </a:ext>
            </a:extLst>
          </p:cNvPr>
          <p:cNvSpPr/>
          <p:nvPr/>
        </p:nvSpPr>
        <p:spPr>
          <a:xfrm>
            <a:off x="579120" y="4145280"/>
            <a:ext cx="5527040" cy="1148080"/>
          </a:xfrm>
          <a:custGeom>
            <a:avLst/>
            <a:gdLst>
              <a:gd name="connsiteX0" fmla="*/ 0 w 5527040"/>
              <a:gd name="connsiteY0" fmla="*/ 40640 h 1148080"/>
              <a:gd name="connsiteX1" fmla="*/ 325120 w 5527040"/>
              <a:gd name="connsiteY1" fmla="*/ 50800 h 1148080"/>
              <a:gd name="connsiteX2" fmla="*/ 386080 w 5527040"/>
              <a:gd name="connsiteY2" fmla="*/ 91440 h 1148080"/>
              <a:gd name="connsiteX3" fmla="*/ 447040 w 5527040"/>
              <a:gd name="connsiteY3" fmla="*/ 121920 h 1148080"/>
              <a:gd name="connsiteX4" fmla="*/ 467360 w 5527040"/>
              <a:gd name="connsiteY4" fmla="*/ 152400 h 1148080"/>
              <a:gd name="connsiteX5" fmla="*/ 528320 w 5527040"/>
              <a:gd name="connsiteY5" fmla="*/ 203200 h 1148080"/>
              <a:gd name="connsiteX6" fmla="*/ 579120 w 5527040"/>
              <a:gd name="connsiteY6" fmla="*/ 264160 h 1148080"/>
              <a:gd name="connsiteX7" fmla="*/ 609600 w 5527040"/>
              <a:gd name="connsiteY7" fmla="*/ 284480 h 1148080"/>
              <a:gd name="connsiteX8" fmla="*/ 680720 w 5527040"/>
              <a:gd name="connsiteY8" fmla="*/ 355600 h 1148080"/>
              <a:gd name="connsiteX9" fmla="*/ 741680 w 5527040"/>
              <a:gd name="connsiteY9" fmla="*/ 436880 h 1148080"/>
              <a:gd name="connsiteX10" fmla="*/ 762000 w 5527040"/>
              <a:gd name="connsiteY10" fmla="*/ 477520 h 1148080"/>
              <a:gd name="connsiteX11" fmla="*/ 792480 w 5527040"/>
              <a:gd name="connsiteY11" fmla="*/ 508000 h 1148080"/>
              <a:gd name="connsiteX12" fmla="*/ 812800 w 5527040"/>
              <a:gd name="connsiteY12" fmla="*/ 538480 h 1148080"/>
              <a:gd name="connsiteX13" fmla="*/ 873760 w 5527040"/>
              <a:gd name="connsiteY13" fmla="*/ 589280 h 1148080"/>
              <a:gd name="connsiteX14" fmla="*/ 1198880 w 5527040"/>
              <a:gd name="connsiteY14" fmla="*/ 599440 h 1148080"/>
              <a:gd name="connsiteX15" fmla="*/ 1229360 w 5527040"/>
              <a:gd name="connsiteY15" fmla="*/ 619760 h 1148080"/>
              <a:gd name="connsiteX16" fmla="*/ 1239520 w 5527040"/>
              <a:gd name="connsiteY16" fmla="*/ 650240 h 1148080"/>
              <a:gd name="connsiteX17" fmla="*/ 1259840 w 5527040"/>
              <a:gd name="connsiteY17" fmla="*/ 680720 h 1148080"/>
              <a:gd name="connsiteX18" fmla="*/ 1280160 w 5527040"/>
              <a:gd name="connsiteY18" fmla="*/ 751840 h 1148080"/>
              <a:gd name="connsiteX19" fmla="*/ 1310640 w 5527040"/>
              <a:gd name="connsiteY19" fmla="*/ 782320 h 1148080"/>
              <a:gd name="connsiteX20" fmla="*/ 1361440 w 5527040"/>
              <a:gd name="connsiteY20" fmla="*/ 873760 h 1148080"/>
              <a:gd name="connsiteX21" fmla="*/ 1381760 w 5527040"/>
              <a:gd name="connsiteY21" fmla="*/ 904240 h 1148080"/>
              <a:gd name="connsiteX22" fmla="*/ 1412240 w 5527040"/>
              <a:gd name="connsiteY22" fmla="*/ 934720 h 1148080"/>
              <a:gd name="connsiteX23" fmla="*/ 1442720 w 5527040"/>
              <a:gd name="connsiteY23" fmla="*/ 975360 h 1148080"/>
              <a:gd name="connsiteX24" fmla="*/ 1483360 w 5527040"/>
              <a:gd name="connsiteY24" fmla="*/ 995680 h 1148080"/>
              <a:gd name="connsiteX25" fmla="*/ 1595120 w 5527040"/>
              <a:gd name="connsiteY25" fmla="*/ 1056640 h 1148080"/>
              <a:gd name="connsiteX26" fmla="*/ 1991360 w 5527040"/>
              <a:gd name="connsiteY26" fmla="*/ 1066800 h 1148080"/>
              <a:gd name="connsiteX27" fmla="*/ 2062480 w 5527040"/>
              <a:gd name="connsiteY27" fmla="*/ 1087120 h 1148080"/>
              <a:gd name="connsiteX28" fmla="*/ 2174240 w 5527040"/>
              <a:gd name="connsiteY28" fmla="*/ 1097280 h 1148080"/>
              <a:gd name="connsiteX29" fmla="*/ 2235200 w 5527040"/>
              <a:gd name="connsiteY29" fmla="*/ 1137920 h 1148080"/>
              <a:gd name="connsiteX30" fmla="*/ 2265680 w 5527040"/>
              <a:gd name="connsiteY30" fmla="*/ 1148080 h 1148080"/>
              <a:gd name="connsiteX31" fmla="*/ 3058160 w 5527040"/>
              <a:gd name="connsiteY31" fmla="*/ 1127760 h 1148080"/>
              <a:gd name="connsiteX32" fmla="*/ 3159760 w 5527040"/>
              <a:gd name="connsiteY32" fmla="*/ 1076960 h 1148080"/>
              <a:gd name="connsiteX33" fmla="*/ 3190240 w 5527040"/>
              <a:gd name="connsiteY33" fmla="*/ 1056640 h 1148080"/>
              <a:gd name="connsiteX34" fmla="*/ 3210560 w 5527040"/>
              <a:gd name="connsiteY34" fmla="*/ 1026160 h 1148080"/>
              <a:gd name="connsiteX35" fmla="*/ 3241040 w 5527040"/>
              <a:gd name="connsiteY35" fmla="*/ 995680 h 1148080"/>
              <a:gd name="connsiteX36" fmla="*/ 3271520 w 5527040"/>
              <a:gd name="connsiteY36" fmla="*/ 944880 h 1148080"/>
              <a:gd name="connsiteX37" fmla="*/ 3291840 w 5527040"/>
              <a:gd name="connsiteY37" fmla="*/ 914400 h 1148080"/>
              <a:gd name="connsiteX38" fmla="*/ 3322320 w 5527040"/>
              <a:gd name="connsiteY38" fmla="*/ 812800 h 1148080"/>
              <a:gd name="connsiteX39" fmla="*/ 3383280 w 5527040"/>
              <a:gd name="connsiteY39" fmla="*/ 751840 h 1148080"/>
              <a:gd name="connsiteX40" fmla="*/ 3423920 w 5527040"/>
              <a:gd name="connsiteY40" fmla="*/ 731520 h 1148080"/>
              <a:gd name="connsiteX41" fmla="*/ 3718560 w 5527040"/>
              <a:gd name="connsiteY41" fmla="*/ 711200 h 1148080"/>
              <a:gd name="connsiteX42" fmla="*/ 3759200 w 5527040"/>
              <a:gd name="connsiteY42" fmla="*/ 650240 h 1148080"/>
              <a:gd name="connsiteX43" fmla="*/ 3810000 w 5527040"/>
              <a:gd name="connsiteY43" fmla="*/ 589280 h 1148080"/>
              <a:gd name="connsiteX44" fmla="*/ 3931920 w 5527040"/>
              <a:gd name="connsiteY44" fmla="*/ 599440 h 1148080"/>
              <a:gd name="connsiteX45" fmla="*/ 4013200 w 5527040"/>
              <a:gd name="connsiteY45" fmla="*/ 690880 h 1148080"/>
              <a:gd name="connsiteX46" fmla="*/ 4023360 w 5527040"/>
              <a:gd name="connsiteY46" fmla="*/ 721360 h 1148080"/>
              <a:gd name="connsiteX47" fmla="*/ 4053840 w 5527040"/>
              <a:gd name="connsiteY47" fmla="*/ 751840 h 1148080"/>
              <a:gd name="connsiteX48" fmla="*/ 4094480 w 5527040"/>
              <a:gd name="connsiteY48" fmla="*/ 822960 h 1148080"/>
              <a:gd name="connsiteX49" fmla="*/ 4155440 w 5527040"/>
              <a:gd name="connsiteY49" fmla="*/ 873760 h 1148080"/>
              <a:gd name="connsiteX50" fmla="*/ 4246880 w 5527040"/>
              <a:gd name="connsiteY50" fmla="*/ 863600 h 1148080"/>
              <a:gd name="connsiteX51" fmla="*/ 4307840 w 5527040"/>
              <a:gd name="connsiteY51" fmla="*/ 802640 h 1148080"/>
              <a:gd name="connsiteX52" fmla="*/ 4328160 w 5527040"/>
              <a:gd name="connsiteY52" fmla="*/ 751840 h 1148080"/>
              <a:gd name="connsiteX53" fmla="*/ 4348480 w 5527040"/>
              <a:gd name="connsiteY53" fmla="*/ 690880 h 1148080"/>
              <a:gd name="connsiteX54" fmla="*/ 4368800 w 5527040"/>
              <a:gd name="connsiteY54" fmla="*/ 660400 h 1148080"/>
              <a:gd name="connsiteX55" fmla="*/ 4378960 w 5527040"/>
              <a:gd name="connsiteY55" fmla="*/ 609600 h 1148080"/>
              <a:gd name="connsiteX56" fmla="*/ 4389120 w 5527040"/>
              <a:gd name="connsiteY56" fmla="*/ 538480 h 1148080"/>
              <a:gd name="connsiteX57" fmla="*/ 4399280 w 5527040"/>
              <a:gd name="connsiteY57" fmla="*/ 508000 h 1148080"/>
              <a:gd name="connsiteX58" fmla="*/ 4429760 w 5527040"/>
              <a:gd name="connsiteY58" fmla="*/ 426720 h 1148080"/>
              <a:gd name="connsiteX59" fmla="*/ 4460240 w 5527040"/>
              <a:gd name="connsiteY59" fmla="*/ 345440 h 1148080"/>
              <a:gd name="connsiteX60" fmla="*/ 4500880 w 5527040"/>
              <a:gd name="connsiteY60" fmla="*/ 314960 h 1148080"/>
              <a:gd name="connsiteX61" fmla="*/ 4531360 w 5527040"/>
              <a:gd name="connsiteY61" fmla="*/ 284480 h 1148080"/>
              <a:gd name="connsiteX62" fmla="*/ 4551680 w 5527040"/>
              <a:gd name="connsiteY62" fmla="*/ 254000 h 1148080"/>
              <a:gd name="connsiteX63" fmla="*/ 4643120 w 5527040"/>
              <a:gd name="connsiteY63" fmla="*/ 243840 h 1148080"/>
              <a:gd name="connsiteX64" fmla="*/ 4815840 w 5527040"/>
              <a:gd name="connsiteY64" fmla="*/ 264160 h 1148080"/>
              <a:gd name="connsiteX65" fmla="*/ 4917440 w 5527040"/>
              <a:gd name="connsiteY65" fmla="*/ 274320 h 1148080"/>
              <a:gd name="connsiteX66" fmla="*/ 5110480 w 5527040"/>
              <a:gd name="connsiteY66" fmla="*/ 254000 h 1148080"/>
              <a:gd name="connsiteX67" fmla="*/ 5140960 w 5527040"/>
              <a:gd name="connsiteY67" fmla="*/ 243840 h 1148080"/>
              <a:gd name="connsiteX68" fmla="*/ 5191760 w 5527040"/>
              <a:gd name="connsiteY68" fmla="*/ 233680 h 1148080"/>
              <a:gd name="connsiteX69" fmla="*/ 5252720 w 5527040"/>
              <a:gd name="connsiteY69" fmla="*/ 193040 h 1148080"/>
              <a:gd name="connsiteX70" fmla="*/ 5283200 w 5527040"/>
              <a:gd name="connsiteY70" fmla="*/ 172720 h 1148080"/>
              <a:gd name="connsiteX71" fmla="*/ 5334000 w 5527040"/>
              <a:gd name="connsiteY71" fmla="*/ 152400 h 1148080"/>
              <a:gd name="connsiteX72" fmla="*/ 5364480 w 5527040"/>
              <a:gd name="connsiteY72" fmla="*/ 142240 h 1148080"/>
              <a:gd name="connsiteX73" fmla="*/ 5425440 w 5527040"/>
              <a:gd name="connsiteY73" fmla="*/ 101600 h 1148080"/>
              <a:gd name="connsiteX74" fmla="*/ 5476240 w 5527040"/>
              <a:gd name="connsiteY74" fmla="*/ 40640 h 1148080"/>
              <a:gd name="connsiteX75" fmla="*/ 5496560 w 5527040"/>
              <a:gd name="connsiteY75" fmla="*/ 10160 h 1148080"/>
              <a:gd name="connsiteX76" fmla="*/ 5527040 w 5527040"/>
              <a:gd name="connsiteY76" fmla="*/ 0 h 114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527040" h="1148080">
                <a:moveTo>
                  <a:pt x="0" y="40640"/>
                </a:moveTo>
                <a:cubicBezTo>
                  <a:pt x="108373" y="44027"/>
                  <a:pt x="217620" y="36655"/>
                  <a:pt x="325120" y="50800"/>
                </a:cubicBezTo>
                <a:cubicBezTo>
                  <a:pt x="349333" y="53986"/>
                  <a:pt x="365760" y="77893"/>
                  <a:pt x="386080" y="91440"/>
                </a:cubicBezTo>
                <a:cubicBezTo>
                  <a:pt x="425471" y="117701"/>
                  <a:pt x="404976" y="107899"/>
                  <a:pt x="447040" y="121920"/>
                </a:cubicBezTo>
                <a:cubicBezTo>
                  <a:pt x="453813" y="132080"/>
                  <a:pt x="459543" y="143019"/>
                  <a:pt x="467360" y="152400"/>
                </a:cubicBezTo>
                <a:cubicBezTo>
                  <a:pt x="491806" y="181736"/>
                  <a:pt x="498350" y="183220"/>
                  <a:pt x="528320" y="203200"/>
                </a:cubicBezTo>
                <a:cubicBezTo>
                  <a:pt x="548300" y="233170"/>
                  <a:pt x="549784" y="239714"/>
                  <a:pt x="579120" y="264160"/>
                </a:cubicBezTo>
                <a:cubicBezTo>
                  <a:pt x="588501" y="271977"/>
                  <a:pt x="600966" y="275846"/>
                  <a:pt x="609600" y="284480"/>
                </a:cubicBezTo>
                <a:cubicBezTo>
                  <a:pt x="704427" y="379307"/>
                  <a:pt x="572347" y="274320"/>
                  <a:pt x="680720" y="355600"/>
                </a:cubicBezTo>
                <a:cubicBezTo>
                  <a:pt x="810215" y="571425"/>
                  <a:pt x="630571" y="281327"/>
                  <a:pt x="741680" y="436880"/>
                </a:cubicBezTo>
                <a:cubicBezTo>
                  <a:pt x="750483" y="449205"/>
                  <a:pt x="753197" y="465195"/>
                  <a:pt x="762000" y="477520"/>
                </a:cubicBezTo>
                <a:cubicBezTo>
                  <a:pt x="770351" y="489212"/>
                  <a:pt x="783282" y="496962"/>
                  <a:pt x="792480" y="508000"/>
                </a:cubicBezTo>
                <a:cubicBezTo>
                  <a:pt x="800297" y="517381"/>
                  <a:pt x="804983" y="529099"/>
                  <a:pt x="812800" y="538480"/>
                </a:cubicBezTo>
                <a:cubicBezTo>
                  <a:pt x="818860" y="545752"/>
                  <a:pt x="859415" y="588050"/>
                  <a:pt x="873760" y="589280"/>
                </a:cubicBezTo>
                <a:cubicBezTo>
                  <a:pt x="981790" y="598540"/>
                  <a:pt x="1090507" y="596053"/>
                  <a:pt x="1198880" y="599440"/>
                </a:cubicBezTo>
                <a:cubicBezTo>
                  <a:pt x="1209040" y="606213"/>
                  <a:pt x="1221732" y="610225"/>
                  <a:pt x="1229360" y="619760"/>
                </a:cubicBezTo>
                <a:cubicBezTo>
                  <a:pt x="1236050" y="628123"/>
                  <a:pt x="1234731" y="640661"/>
                  <a:pt x="1239520" y="650240"/>
                </a:cubicBezTo>
                <a:cubicBezTo>
                  <a:pt x="1244981" y="661162"/>
                  <a:pt x="1253067" y="670560"/>
                  <a:pt x="1259840" y="680720"/>
                </a:cubicBezTo>
                <a:cubicBezTo>
                  <a:pt x="1261195" y="686139"/>
                  <a:pt x="1274330" y="743095"/>
                  <a:pt x="1280160" y="751840"/>
                </a:cubicBezTo>
                <a:cubicBezTo>
                  <a:pt x="1288130" y="763795"/>
                  <a:pt x="1300480" y="772160"/>
                  <a:pt x="1310640" y="782320"/>
                </a:cubicBezTo>
                <a:cubicBezTo>
                  <a:pt x="1328523" y="835968"/>
                  <a:pt x="1314859" y="803889"/>
                  <a:pt x="1361440" y="873760"/>
                </a:cubicBezTo>
                <a:cubicBezTo>
                  <a:pt x="1368213" y="883920"/>
                  <a:pt x="1373126" y="895606"/>
                  <a:pt x="1381760" y="904240"/>
                </a:cubicBezTo>
                <a:cubicBezTo>
                  <a:pt x="1391920" y="914400"/>
                  <a:pt x="1402889" y="923811"/>
                  <a:pt x="1412240" y="934720"/>
                </a:cubicBezTo>
                <a:cubicBezTo>
                  <a:pt x="1423260" y="947577"/>
                  <a:pt x="1429863" y="964340"/>
                  <a:pt x="1442720" y="975360"/>
                </a:cubicBezTo>
                <a:cubicBezTo>
                  <a:pt x="1454219" y="985217"/>
                  <a:pt x="1470278" y="988049"/>
                  <a:pt x="1483360" y="995680"/>
                </a:cubicBezTo>
                <a:cubicBezTo>
                  <a:pt x="1484027" y="996069"/>
                  <a:pt x="1564395" y="1055177"/>
                  <a:pt x="1595120" y="1056640"/>
                </a:cubicBezTo>
                <a:cubicBezTo>
                  <a:pt x="1727094" y="1062924"/>
                  <a:pt x="1859280" y="1063413"/>
                  <a:pt x="1991360" y="1066800"/>
                </a:cubicBezTo>
                <a:cubicBezTo>
                  <a:pt x="2012256" y="1073765"/>
                  <a:pt x="2041218" y="1084285"/>
                  <a:pt x="2062480" y="1087120"/>
                </a:cubicBezTo>
                <a:cubicBezTo>
                  <a:pt x="2099559" y="1092064"/>
                  <a:pt x="2136987" y="1093893"/>
                  <a:pt x="2174240" y="1097280"/>
                </a:cubicBezTo>
                <a:cubicBezTo>
                  <a:pt x="2246714" y="1121438"/>
                  <a:pt x="2159094" y="1087183"/>
                  <a:pt x="2235200" y="1137920"/>
                </a:cubicBezTo>
                <a:cubicBezTo>
                  <a:pt x="2244111" y="1143861"/>
                  <a:pt x="2255520" y="1144693"/>
                  <a:pt x="2265680" y="1148080"/>
                </a:cubicBezTo>
                <a:lnTo>
                  <a:pt x="3058160" y="1127760"/>
                </a:lnTo>
                <a:cubicBezTo>
                  <a:pt x="3100702" y="1126204"/>
                  <a:pt x="3125291" y="1099939"/>
                  <a:pt x="3159760" y="1076960"/>
                </a:cubicBezTo>
                <a:lnTo>
                  <a:pt x="3190240" y="1056640"/>
                </a:lnTo>
                <a:cubicBezTo>
                  <a:pt x="3197013" y="1046480"/>
                  <a:pt x="3202743" y="1035541"/>
                  <a:pt x="3210560" y="1026160"/>
                </a:cubicBezTo>
                <a:cubicBezTo>
                  <a:pt x="3219758" y="1015122"/>
                  <a:pt x="3232419" y="1007175"/>
                  <a:pt x="3241040" y="995680"/>
                </a:cubicBezTo>
                <a:cubicBezTo>
                  <a:pt x="3252888" y="979882"/>
                  <a:pt x="3261054" y="961626"/>
                  <a:pt x="3271520" y="944880"/>
                </a:cubicBezTo>
                <a:cubicBezTo>
                  <a:pt x="3277992" y="934525"/>
                  <a:pt x="3285067" y="924560"/>
                  <a:pt x="3291840" y="914400"/>
                </a:cubicBezTo>
                <a:cubicBezTo>
                  <a:pt x="3296444" y="895982"/>
                  <a:pt x="3314075" y="821045"/>
                  <a:pt x="3322320" y="812800"/>
                </a:cubicBezTo>
                <a:cubicBezTo>
                  <a:pt x="3342640" y="792480"/>
                  <a:pt x="3357577" y="764691"/>
                  <a:pt x="3383280" y="751840"/>
                </a:cubicBezTo>
                <a:cubicBezTo>
                  <a:pt x="3396827" y="745067"/>
                  <a:pt x="3409999" y="737486"/>
                  <a:pt x="3423920" y="731520"/>
                </a:cubicBezTo>
                <a:cubicBezTo>
                  <a:pt x="3510147" y="694566"/>
                  <a:pt x="3672845" y="712958"/>
                  <a:pt x="3718560" y="711200"/>
                </a:cubicBezTo>
                <a:cubicBezTo>
                  <a:pt x="3776340" y="653420"/>
                  <a:pt x="3729793" y="709055"/>
                  <a:pt x="3759200" y="650240"/>
                </a:cubicBezTo>
                <a:cubicBezTo>
                  <a:pt x="3773345" y="621950"/>
                  <a:pt x="3787530" y="611750"/>
                  <a:pt x="3810000" y="589280"/>
                </a:cubicBezTo>
                <a:cubicBezTo>
                  <a:pt x="3850640" y="592667"/>
                  <a:pt x="3892357" y="589549"/>
                  <a:pt x="3931920" y="599440"/>
                </a:cubicBezTo>
                <a:cubicBezTo>
                  <a:pt x="3962233" y="607018"/>
                  <a:pt x="4006238" y="669993"/>
                  <a:pt x="4013200" y="690880"/>
                </a:cubicBezTo>
                <a:cubicBezTo>
                  <a:pt x="4016587" y="701040"/>
                  <a:pt x="4017419" y="712449"/>
                  <a:pt x="4023360" y="721360"/>
                </a:cubicBezTo>
                <a:cubicBezTo>
                  <a:pt x="4031330" y="733315"/>
                  <a:pt x="4044642" y="740802"/>
                  <a:pt x="4053840" y="751840"/>
                </a:cubicBezTo>
                <a:cubicBezTo>
                  <a:pt x="4101835" y="809434"/>
                  <a:pt x="4044793" y="753398"/>
                  <a:pt x="4094480" y="822960"/>
                </a:cubicBezTo>
                <a:cubicBezTo>
                  <a:pt x="4112259" y="847851"/>
                  <a:pt x="4131136" y="857557"/>
                  <a:pt x="4155440" y="873760"/>
                </a:cubicBezTo>
                <a:cubicBezTo>
                  <a:pt x="4185920" y="870373"/>
                  <a:pt x="4219090" y="876569"/>
                  <a:pt x="4246880" y="863600"/>
                </a:cubicBezTo>
                <a:cubicBezTo>
                  <a:pt x="4272921" y="851448"/>
                  <a:pt x="4307840" y="802640"/>
                  <a:pt x="4307840" y="802640"/>
                </a:cubicBezTo>
                <a:cubicBezTo>
                  <a:pt x="4314613" y="785707"/>
                  <a:pt x="4321927" y="768980"/>
                  <a:pt x="4328160" y="751840"/>
                </a:cubicBezTo>
                <a:cubicBezTo>
                  <a:pt x="4335480" y="731710"/>
                  <a:pt x="4336599" y="708702"/>
                  <a:pt x="4348480" y="690880"/>
                </a:cubicBezTo>
                <a:lnTo>
                  <a:pt x="4368800" y="660400"/>
                </a:lnTo>
                <a:cubicBezTo>
                  <a:pt x="4372187" y="643467"/>
                  <a:pt x="4376121" y="626634"/>
                  <a:pt x="4378960" y="609600"/>
                </a:cubicBezTo>
                <a:cubicBezTo>
                  <a:pt x="4382897" y="585978"/>
                  <a:pt x="4384424" y="561962"/>
                  <a:pt x="4389120" y="538480"/>
                </a:cubicBezTo>
                <a:cubicBezTo>
                  <a:pt x="4391220" y="527978"/>
                  <a:pt x="4396683" y="518390"/>
                  <a:pt x="4399280" y="508000"/>
                </a:cubicBezTo>
                <a:cubicBezTo>
                  <a:pt x="4416857" y="437693"/>
                  <a:pt x="4396310" y="476895"/>
                  <a:pt x="4429760" y="426720"/>
                </a:cubicBezTo>
                <a:cubicBezTo>
                  <a:pt x="4436390" y="400200"/>
                  <a:pt x="4441488" y="367317"/>
                  <a:pt x="4460240" y="345440"/>
                </a:cubicBezTo>
                <a:cubicBezTo>
                  <a:pt x="4471260" y="332583"/>
                  <a:pt x="4488023" y="325980"/>
                  <a:pt x="4500880" y="314960"/>
                </a:cubicBezTo>
                <a:cubicBezTo>
                  <a:pt x="4511789" y="305609"/>
                  <a:pt x="4522162" y="295518"/>
                  <a:pt x="4531360" y="284480"/>
                </a:cubicBezTo>
                <a:cubicBezTo>
                  <a:pt x="4539177" y="275099"/>
                  <a:pt x="4540204" y="258173"/>
                  <a:pt x="4551680" y="254000"/>
                </a:cubicBezTo>
                <a:cubicBezTo>
                  <a:pt x="4580501" y="243520"/>
                  <a:pt x="4612640" y="247227"/>
                  <a:pt x="4643120" y="243840"/>
                </a:cubicBezTo>
                <a:lnTo>
                  <a:pt x="4815840" y="264160"/>
                </a:lnTo>
                <a:cubicBezTo>
                  <a:pt x="4849667" y="267919"/>
                  <a:pt x="4883425" y="275493"/>
                  <a:pt x="4917440" y="274320"/>
                </a:cubicBezTo>
                <a:cubicBezTo>
                  <a:pt x="4982104" y="272090"/>
                  <a:pt x="5046133" y="260773"/>
                  <a:pt x="5110480" y="254000"/>
                </a:cubicBezTo>
                <a:cubicBezTo>
                  <a:pt x="5120640" y="250613"/>
                  <a:pt x="5130570" y="246437"/>
                  <a:pt x="5140960" y="243840"/>
                </a:cubicBezTo>
                <a:cubicBezTo>
                  <a:pt x="5157713" y="239652"/>
                  <a:pt x="5176039" y="240826"/>
                  <a:pt x="5191760" y="233680"/>
                </a:cubicBezTo>
                <a:cubicBezTo>
                  <a:pt x="5213993" y="223574"/>
                  <a:pt x="5232400" y="206587"/>
                  <a:pt x="5252720" y="193040"/>
                </a:cubicBezTo>
                <a:cubicBezTo>
                  <a:pt x="5262880" y="186267"/>
                  <a:pt x="5271863" y="177255"/>
                  <a:pt x="5283200" y="172720"/>
                </a:cubicBezTo>
                <a:cubicBezTo>
                  <a:pt x="5300133" y="165947"/>
                  <a:pt x="5316923" y="158804"/>
                  <a:pt x="5334000" y="152400"/>
                </a:cubicBezTo>
                <a:cubicBezTo>
                  <a:pt x="5344028" y="148640"/>
                  <a:pt x="5355118" y="147441"/>
                  <a:pt x="5364480" y="142240"/>
                </a:cubicBezTo>
                <a:cubicBezTo>
                  <a:pt x="5385828" y="130380"/>
                  <a:pt x="5425440" y="101600"/>
                  <a:pt x="5425440" y="101600"/>
                </a:cubicBezTo>
                <a:cubicBezTo>
                  <a:pt x="5475891" y="25924"/>
                  <a:pt x="5411049" y="118869"/>
                  <a:pt x="5476240" y="40640"/>
                </a:cubicBezTo>
                <a:cubicBezTo>
                  <a:pt x="5484057" y="31259"/>
                  <a:pt x="5487025" y="17788"/>
                  <a:pt x="5496560" y="10160"/>
                </a:cubicBezTo>
                <a:cubicBezTo>
                  <a:pt x="5504923" y="3470"/>
                  <a:pt x="5527040" y="0"/>
                  <a:pt x="5527040" y="0"/>
                </a:cubicBezTo>
              </a:path>
            </a:pathLst>
          </a:cu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xmlns="" id="{7CB7C64F-7300-402E-95F0-E2C343E18AF4}"/>
              </a:ext>
            </a:extLst>
          </p:cNvPr>
          <p:cNvCxnSpPr>
            <a:cxnSpLocks/>
          </p:cNvCxnSpPr>
          <p:nvPr/>
        </p:nvCxnSpPr>
        <p:spPr>
          <a:xfrm>
            <a:off x="575759" y="5348572"/>
            <a:ext cx="5788723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xmlns="" id="{D0DEF067-4915-4FB0-A8C8-B37AFBF0CA29}"/>
              </a:ext>
            </a:extLst>
          </p:cNvPr>
          <p:cNvCxnSpPr>
            <a:cxnSpLocks/>
          </p:cNvCxnSpPr>
          <p:nvPr/>
        </p:nvCxnSpPr>
        <p:spPr>
          <a:xfrm flipV="1">
            <a:off x="577283" y="3875690"/>
            <a:ext cx="0" cy="146391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xmlns="" id="{AE2EFB60-B1FB-4C48-A32F-ED8C0C86DBAF}"/>
                  </a:ext>
                </a:extLst>
              </p:cNvPr>
              <p:cNvSpPr/>
              <p:nvPr/>
            </p:nvSpPr>
            <p:spPr>
              <a:xfrm>
                <a:off x="343926" y="1573011"/>
                <a:ext cx="8311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AE2EFB60-B1FB-4C48-A32F-ED8C0C86D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26" y="1573011"/>
                <a:ext cx="831190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xmlns="" id="{9127EA77-8A7D-4753-8D8E-0F035A0FF377}"/>
                  </a:ext>
                </a:extLst>
              </p:cNvPr>
              <p:cNvSpPr/>
              <p:nvPr/>
            </p:nvSpPr>
            <p:spPr>
              <a:xfrm>
                <a:off x="5847178" y="5384732"/>
                <a:ext cx="3829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9127EA77-8A7D-4753-8D8E-0F035A0FF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178" y="5384732"/>
                <a:ext cx="382925" cy="461665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xmlns="" id="{E6134F2E-BDE9-499D-93FB-42F6FE2C3705}"/>
                  </a:ext>
                </a:extLst>
              </p:cNvPr>
              <p:cNvSpPr/>
              <p:nvPr/>
            </p:nvSpPr>
            <p:spPr>
              <a:xfrm>
                <a:off x="100796" y="4010673"/>
                <a:ext cx="4518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6" y="4010673"/>
                <a:ext cx="451854" cy="461665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1EFB96ED-67F7-4715-85CB-00BDBB93C24D}"/>
              </a:ext>
            </a:extLst>
          </p:cNvPr>
          <p:cNvGrpSpPr/>
          <p:nvPr/>
        </p:nvGrpSpPr>
        <p:grpSpPr>
          <a:xfrm>
            <a:off x="7363366" y="3351578"/>
            <a:ext cx="4535982" cy="2826856"/>
            <a:chOff x="6980386" y="2849258"/>
            <a:chExt cx="4535982" cy="2826856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xmlns="" id="{1735A956-5E24-4A28-9EC5-F50C744308AC}"/>
                </a:ext>
              </a:extLst>
            </p:cNvPr>
            <p:cNvGrpSpPr/>
            <p:nvPr/>
          </p:nvGrpSpPr>
          <p:grpSpPr>
            <a:xfrm>
              <a:off x="6980386" y="2849258"/>
              <a:ext cx="4535982" cy="2826856"/>
              <a:chOff x="6297102" y="3594383"/>
              <a:chExt cx="4535982" cy="2826856"/>
            </a:xfrm>
          </p:grpSpPr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xmlns="" id="{93992CBF-7180-4279-9A06-FD9343435D13}"/>
                  </a:ext>
                </a:extLst>
              </p:cNvPr>
              <p:cNvSpPr/>
              <p:nvPr/>
            </p:nvSpPr>
            <p:spPr>
              <a:xfrm>
                <a:off x="6297102" y="3594383"/>
                <a:ext cx="4535982" cy="2265680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xmlns="" id="{B81CD89F-5ACA-45FF-8532-FE5BA8520F45}"/>
                      </a:ext>
                    </a:extLst>
                  </p:cNvPr>
                  <p:cNvSpPr txBox="1"/>
                  <p:nvPr/>
                </p:nvSpPr>
                <p:spPr>
                  <a:xfrm>
                    <a:off x="7376268" y="5898019"/>
                    <a:ext cx="2309595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/>
                      <a:t>Parameters </a:t>
                    </a:r>
                    <a14:m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a14:m>
                    <a:endParaRPr lang="en-US" sz="2400" dirty="0">
                      <a:latin typeface="Arial Narrow" panose="020B0606020202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B81CD89F-5ACA-45FF-8532-FE5BA8520F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76268" y="5898019"/>
                    <a:ext cx="2309595" cy="523220"/>
                  </a:xfrm>
                  <a:prstGeom prst="rect">
                    <a:avLst/>
                  </a:prstGeom>
                  <a:blipFill>
                    <a:blip r:embed="rId39"/>
                    <a:stretch>
                      <a:fillRect l="-1055" t="-10465" b="-32558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xmlns="" id="{A52AEA12-5BBA-437E-AB72-97CCC0441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7025032" y="2966178"/>
              <a:ext cx="4420469" cy="2069938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A580688E-0623-4763-962B-2E567DBA41B7}"/>
              </a:ext>
            </a:extLst>
          </p:cNvPr>
          <p:cNvSpPr/>
          <p:nvPr/>
        </p:nvSpPr>
        <p:spPr>
          <a:xfrm>
            <a:off x="433214" y="2768295"/>
            <a:ext cx="10904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E-step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0F285A3D-A6E0-4CFE-8C09-C8C2F873C84B}"/>
              </a:ext>
            </a:extLst>
          </p:cNvPr>
          <p:cNvSpPr/>
          <p:nvPr/>
        </p:nvSpPr>
        <p:spPr>
          <a:xfrm>
            <a:off x="7102954" y="2768295"/>
            <a:ext cx="12235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M-step</a:t>
            </a:r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D1C09C38-36D9-4870-B9F3-6B0D2CA46EDA}"/>
              </a:ext>
            </a:extLst>
          </p:cNvPr>
          <p:cNvSpPr/>
          <p:nvPr/>
        </p:nvSpPr>
        <p:spPr>
          <a:xfrm rot="10800000">
            <a:off x="5468980" y="5891203"/>
            <a:ext cx="1509092" cy="558417"/>
          </a:xfrm>
          <a:prstGeom prst="arc">
            <a:avLst>
              <a:gd name="adj1" fmla="val 11270589"/>
              <a:gd name="adj2" fmla="val 21284615"/>
            </a:avLst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647582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 (Baum-Welch)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A3AE67FC-E97D-4536-AD8E-1AA4804965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47282" y="5348572"/>
                <a:ext cx="3388283" cy="1483043"/>
              </a:xfrm>
            </p:spPr>
            <p:txBody>
              <a:bodyPr/>
              <a:lstStyle/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sz="2800" dirty="0"/>
                  <a:t>Posterior probability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E67FC-E97D-4536-AD8E-1AA4804965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47282" y="5348572"/>
                <a:ext cx="3388283" cy="1483043"/>
              </a:xfrm>
              <a:blipFill>
                <a:blip r:embed="rId2"/>
                <a:stretch>
                  <a:fillRect b="-368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FB36970B-B97C-4232-98D4-522E35C89573}"/>
              </a:ext>
            </a:extLst>
          </p:cNvPr>
          <p:cNvGrpSpPr/>
          <p:nvPr/>
        </p:nvGrpSpPr>
        <p:grpSpPr>
          <a:xfrm>
            <a:off x="424883" y="2130068"/>
            <a:ext cx="11132347" cy="301752"/>
            <a:chOff x="523205" y="2641345"/>
            <a:chExt cx="11132347" cy="3017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xmlns="" id="{9CCDF13B-3CAE-4B07-B7E7-41B0B7548F4E}"/>
                    </a:ext>
                  </a:extLst>
                </p:cNvPr>
                <p:cNvSpPr/>
                <p:nvPr/>
              </p:nvSpPr>
              <p:spPr>
                <a:xfrm>
                  <a:off x="2623082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9CCDF13B-3CAE-4B07-B7E7-41B0B7548F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3082" y="2641345"/>
                  <a:ext cx="301752" cy="301752"/>
                </a:xfrm>
                <a:prstGeom prst="rect">
                  <a:avLst/>
                </a:prstGeom>
                <a:blipFill>
                  <a:blip r:embed="rId3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xmlns="" id="{5EAF60E5-DE19-4DDD-B070-7A038D9CD195}"/>
                    </a:ext>
                  </a:extLst>
                </p:cNvPr>
                <p:cNvSpPr/>
                <p:nvPr/>
              </p:nvSpPr>
              <p:spPr>
                <a:xfrm>
                  <a:off x="2971394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5EAF60E5-DE19-4DDD-B070-7A038D9CD1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394" y="2641345"/>
                  <a:ext cx="301752" cy="301752"/>
                </a:xfrm>
                <a:prstGeom prst="rect">
                  <a:avLst/>
                </a:prstGeom>
                <a:blipFill>
                  <a:blip r:embed="rId4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xmlns="" id="{ED7F666F-4828-4ECB-9C5D-5EE354177DEF}"/>
                    </a:ext>
                  </a:extLst>
                </p:cNvPr>
                <p:cNvSpPr/>
                <p:nvPr/>
              </p:nvSpPr>
              <p:spPr>
                <a:xfrm>
                  <a:off x="3321376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ED7F666F-4828-4ECB-9C5D-5EE354177D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376" y="2641345"/>
                  <a:ext cx="301752" cy="301752"/>
                </a:xfrm>
                <a:prstGeom prst="rect">
                  <a:avLst/>
                </a:prstGeom>
                <a:blipFill>
                  <a:blip r:embed="rId5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xmlns="" id="{097765CA-ECCB-48C6-B8BF-C08037922523}"/>
                    </a:ext>
                  </a:extLst>
                </p:cNvPr>
                <p:cNvSpPr/>
                <p:nvPr/>
              </p:nvSpPr>
              <p:spPr>
                <a:xfrm>
                  <a:off x="3671572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97765CA-ECCB-48C6-B8BF-C080379225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1572" y="2641345"/>
                  <a:ext cx="301752" cy="301752"/>
                </a:xfrm>
                <a:prstGeom prst="rect">
                  <a:avLst/>
                </a:prstGeom>
                <a:blipFill>
                  <a:blip r:embed="rId6"/>
                  <a:stretch>
                    <a:fillRect l="-17308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xmlns="" id="{1F183E07-12F5-4E83-B609-91D745DDC9BE}"/>
                    </a:ext>
                  </a:extLst>
                </p:cNvPr>
                <p:cNvSpPr/>
                <p:nvPr/>
              </p:nvSpPr>
              <p:spPr>
                <a:xfrm>
                  <a:off x="4023053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1F183E07-12F5-4E83-B609-91D745DDC9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3053" y="2641345"/>
                  <a:ext cx="301752" cy="301752"/>
                </a:xfrm>
                <a:prstGeom prst="rect">
                  <a:avLst/>
                </a:prstGeom>
                <a:blipFill>
                  <a:blip r:embed="rId7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xmlns="" id="{32781B0A-F2FB-4E69-B309-4A0B233E474E}"/>
                    </a:ext>
                  </a:extLst>
                </p:cNvPr>
                <p:cNvSpPr/>
                <p:nvPr/>
              </p:nvSpPr>
              <p:spPr>
                <a:xfrm>
                  <a:off x="6112790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2781B0A-F2FB-4E69-B309-4A0B233E47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2790" y="2641345"/>
                  <a:ext cx="301752" cy="301752"/>
                </a:xfrm>
                <a:prstGeom prst="rect">
                  <a:avLst/>
                </a:prstGeom>
                <a:blipFill>
                  <a:blip r:embed="rId8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xmlns="" id="{10A12967-3F1E-46B3-B491-90B81FA347EB}"/>
                    </a:ext>
                  </a:extLst>
                </p:cNvPr>
                <p:cNvSpPr/>
                <p:nvPr/>
              </p:nvSpPr>
              <p:spPr>
                <a:xfrm>
                  <a:off x="6462804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0A12967-3F1E-46B3-B491-90B81FA347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2804" y="2641345"/>
                  <a:ext cx="301752" cy="301752"/>
                </a:xfrm>
                <a:prstGeom prst="rect">
                  <a:avLst/>
                </a:prstGeom>
                <a:blipFill>
                  <a:blip r:embed="rId9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xmlns="" id="{4663C34E-FE9F-4DCB-82DE-B2FFBE6AC06A}"/>
                    </a:ext>
                  </a:extLst>
                </p:cNvPr>
                <p:cNvSpPr/>
                <p:nvPr/>
              </p:nvSpPr>
              <p:spPr>
                <a:xfrm>
                  <a:off x="6811116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4663C34E-FE9F-4DCB-82DE-B2FFBE6AC0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116" y="2641345"/>
                  <a:ext cx="301752" cy="301752"/>
                </a:xfrm>
                <a:prstGeom prst="rect">
                  <a:avLst/>
                </a:prstGeom>
                <a:blipFill>
                  <a:blip r:embed="rId10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xmlns="" id="{99090B87-5946-43B1-8714-960CD84E0E72}"/>
                    </a:ext>
                  </a:extLst>
                </p:cNvPr>
                <p:cNvSpPr/>
                <p:nvPr/>
              </p:nvSpPr>
              <p:spPr>
                <a:xfrm>
                  <a:off x="7161098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99090B87-5946-43B1-8714-960CD84E0E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098" y="2641345"/>
                  <a:ext cx="301752" cy="301752"/>
                </a:xfrm>
                <a:prstGeom prst="rect">
                  <a:avLst/>
                </a:prstGeom>
                <a:blipFill>
                  <a:blip r:embed="rId11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xmlns="" id="{3FD3824B-6444-4474-A396-21A928BE5E2A}"/>
                    </a:ext>
                  </a:extLst>
                </p:cNvPr>
                <p:cNvSpPr/>
                <p:nvPr/>
              </p:nvSpPr>
              <p:spPr>
                <a:xfrm>
                  <a:off x="7511294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3FD3824B-6444-4474-A396-21A928BE5E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1294" y="2641345"/>
                  <a:ext cx="301752" cy="301752"/>
                </a:xfrm>
                <a:prstGeom prst="rect">
                  <a:avLst/>
                </a:prstGeom>
                <a:blipFill>
                  <a:blip r:embed="rId12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xmlns="" id="{E4F1DE9A-178F-404F-8F27-5AB5635CF630}"/>
                    </a:ext>
                  </a:extLst>
                </p:cNvPr>
                <p:cNvSpPr/>
                <p:nvPr/>
              </p:nvSpPr>
              <p:spPr>
                <a:xfrm>
                  <a:off x="7862775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E4F1DE9A-178F-404F-8F27-5AB5635CF6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2775" y="2641345"/>
                  <a:ext cx="301752" cy="301752"/>
                </a:xfrm>
                <a:prstGeom prst="rect">
                  <a:avLst/>
                </a:prstGeom>
                <a:blipFill>
                  <a:blip r:embed="rId13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xmlns="" id="{94AEB190-5D62-40BB-A8D6-4AD7800CB3CA}"/>
                    </a:ext>
                  </a:extLst>
                </p:cNvPr>
                <p:cNvSpPr/>
                <p:nvPr/>
              </p:nvSpPr>
              <p:spPr>
                <a:xfrm>
                  <a:off x="4367936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4AEB190-5D62-40BB-A8D6-4AD7800CB3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7936" y="2641345"/>
                  <a:ext cx="301752" cy="301752"/>
                </a:xfrm>
                <a:prstGeom prst="rect">
                  <a:avLst/>
                </a:prstGeom>
                <a:blipFill>
                  <a:blip r:embed="rId14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xmlns="" id="{D0D91614-F863-4C53-9E54-73C7E3E68C6D}"/>
                    </a:ext>
                  </a:extLst>
                </p:cNvPr>
                <p:cNvSpPr/>
                <p:nvPr/>
              </p:nvSpPr>
              <p:spPr>
                <a:xfrm>
                  <a:off x="4716248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D0D91614-F863-4C53-9E54-73C7E3E68C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6248" y="2641345"/>
                  <a:ext cx="301752" cy="301752"/>
                </a:xfrm>
                <a:prstGeom prst="rect">
                  <a:avLst/>
                </a:prstGeom>
                <a:blipFill>
                  <a:blip r:embed="rId15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xmlns="" id="{63EFDF8A-F103-4603-9DEB-993F937076D6}"/>
                    </a:ext>
                  </a:extLst>
                </p:cNvPr>
                <p:cNvSpPr/>
                <p:nvPr/>
              </p:nvSpPr>
              <p:spPr>
                <a:xfrm>
                  <a:off x="5066230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3EFDF8A-F103-4603-9DEB-993F937076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6230" y="2641345"/>
                  <a:ext cx="301752" cy="301752"/>
                </a:xfrm>
                <a:prstGeom prst="rect">
                  <a:avLst/>
                </a:prstGeom>
                <a:blipFill>
                  <a:blip r:embed="rId16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xmlns="" id="{A0956672-D325-4E58-8119-4EA51642E598}"/>
                    </a:ext>
                  </a:extLst>
                </p:cNvPr>
                <p:cNvSpPr/>
                <p:nvPr/>
              </p:nvSpPr>
              <p:spPr>
                <a:xfrm>
                  <a:off x="5416426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0956672-D325-4E58-8119-4EA51642E5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6426" y="2641345"/>
                  <a:ext cx="301752" cy="301752"/>
                </a:xfrm>
                <a:prstGeom prst="rect">
                  <a:avLst/>
                </a:prstGeom>
                <a:blipFill>
                  <a:blip r:embed="rId17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xmlns="" id="{582C7521-9444-49C7-A293-A06B7F93698B}"/>
                    </a:ext>
                  </a:extLst>
                </p:cNvPr>
                <p:cNvSpPr/>
                <p:nvPr/>
              </p:nvSpPr>
              <p:spPr>
                <a:xfrm>
                  <a:off x="5767907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582C7521-9444-49C7-A293-A06B7F9369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7907" y="2641345"/>
                  <a:ext cx="301752" cy="301752"/>
                </a:xfrm>
                <a:prstGeom prst="rect">
                  <a:avLst/>
                </a:prstGeom>
                <a:blipFill>
                  <a:blip r:embed="rId18"/>
                  <a:stretch>
                    <a:fillRect l="-17308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xmlns="" id="{CAC3A6FD-33F9-4D3C-BD70-34EDAECDC46A}"/>
                    </a:ext>
                  </a:extLst>
                </p:cNvPr>
                <p:cNvSpPr/>
                <p:nvPr/>
              </p:nvSpPr>
              <p:spPr>
                <a:xfrm>
                  <a:off x="9603815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AC3A6FD-33F9-4D3C-BD70-34EDAECDC4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3815" y="2641345"/>
                  <a:ext cx="301752" cy="301752"/>
                </a:xfrm>
                <a:prstGeom prst="rect">
                  <a:avLst/>
                </a:prstGeom>
                <a:blipFill>
                  <a:blip r:embed="rId19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xmlns="" id="{6306CDB6-554D-46E6-9CEF-145B7C6761F2}"/>
                    </a:ext>
                  </a:extLst>
                </p:cNvPr>
                <p:cNvSpPr/>
                <p:nvPr/>
              </p:nvSpPr>
              <p:spPr>
                <a:xfrm>
                  <a:off x="9953829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6306CDB6-554D-46E6-9CEF-145B7C6761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3829" y="2641345"/>
                  <a:ext cx="301752" cy="301752"/>
                </a:xfrm>
                <a:prstGeom prst="rect">
                  <a:avLst/>
                </a:prstGeom>
                <a:blipFill>
                  <a:blip r:embed="rId5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xmlns="" id="{500CC3FA-D16D-439F-9667-0EA4E17DE42B}"/>
                    </a:ext>
                  </a:extLst>
                </p:cNvPr>
                <p:cNvSpPr/>
                <p:nvPr/>
              </p:nvSpPr>
              <p:spPr>
                <a:xfrm>
                  <a:off x="10302141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500CC3FA-D16D-439F-9667-0EA4E17DE4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2141" y="2641345"/>
                  <a:ext cx="301752" cy="301752"/>
                </a:xfrm>
                <a:prstGeom prst="rect">
                  <a:avLst/>
                </a:prstGeom>
                <a:blipFill>
                  <a:blip r:embed="rId20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xmlns="" id="{A1F4A565-CDB7-4DCD-B0C3-0B862A692B53}"/>
                    </a:ext>
                  </a:extLst>
                </p:cNvPr>
                <p:cNvSpPr/>
                <p:nvPr/>
              </p:nvSpPr>
              <p:spPr>
                <a:xfrm>
                  <a:off x="10652123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1F4A565-CDB7-4DCD-B0C3-0B862A692B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2123" y="2641345"/>
                  <a:ext cx="301752" cy="301752"/>
                </a:xfrm>
                <a:prstGeom prst="rect">
                  <a:avLst/>
                </a:prstGeom>
                <a:blipFill>
                  <a:blip r:embed="rId21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xmlns="" id="{8D8ADB79-8A30-4756-A6F4-C97070BAF91B}"/>
                    </a:ext>
                  </a:extLst>
                </p:cNvPr>
                <p:cNvSpPr/>
                <p:nvPr/>
              </p:nvSpPr>
              <p:spPr>
                <a:xfrm>
                  <a:off x="11002319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D8ADB79-8A30-4756-A6F4-C97070BAF9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02319" y="2641345"/>
                  <a:ext cx="301752" cy="301752"/>
                </a:xfrm>
                <a:prstGeom prst="rect">
                  <a:avLst/>
                </a:prstGeom>
                <a:blipFill>
                  <a:blip r:embed="rId22"/>
                  <a:stretch>
                    <a:fillRect l="-13725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xmlns="" id="{BB5DCBA1-2FB5-49F9-8339-C2831CC2CB7C}"/>
                    </a:ext>
                  </a:extLst>
                </p:cNvPr>
                <p:cNvSpPr/>
                <p:nvPr/>
              </p:nvSpPr>
              <p:spPr>
                <a:xfrm>
                  <a:off x="11353800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BB5DCBA1-2FB5-49F9-8339-C2831CC2CB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3800" y="2641345"/>
                  <a:ext cx="301752" cy="301752"/>
                </a:xfrm>
                <a:prstGeom prst="rect">
                  <a:avLst/>
                </a:prstGeom>
                <a:blipFill>
                  <a:blip r:embed="rId23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xmlns="" id="{0D26EF78-7409-45F7-B4B7-386D76DE0FD1}"/>
                    </a:ext>
                  </a:extLst>
                </p:cNvPr>
                <p:cNvSpPr/>
                <p:nvPr/>
              </p:nvSpPr>
              <p:spPr>
                <a:xfrm>
                  <a:off x="8207273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D26EF78-7409-45F7-B4B7-386D76DE0F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7273" y="2641345"/>
                  <a:ext cx="301752" cy="301752"/>
                </a:xfrm>
                <a:prstGeom prst="rect">
                  <a:avLst/>
                </a:prstGeom>
                <a:blipFill>
                  <a:blip r:embed="rId24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xmlns="" id="{D4A108A6-62D0-4ABB-BA07-9C4ED2DD5E1E}"/>
                    </a:ext>
                  </a:extLst>
                </p:cNvPr>
                <p:cNvSpPr/>
                <p:nvPr/>
              </p:nvSpPr>
              <p:spPr>
                <a:xfrm>
                  <a:off x="8557255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4A108A6-62D0-4ABB-BA07-9C4ED2DD5E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7255" y="2641345"/>
                  <a:ext cx="301752" cy="301752"/>
                </a:xfrm>
                <a:prstGeom prst="rect">
                  <a:avLst/>
                </a:prstGeom>
                <a:blipFill>
                  <a:blip r:embed="rId25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xmlns="" id="{62552B51-AFC4-4DCE-A135-5CB4E0F85EAF}"/>
                    </a:ext>
                  </a:extLst>
                </p:cNvPr>
                <p:cNvSpPr/>
                <p:nvPr/>
              </p:nvSpPr>
              <p:spPr>
                <a:xfrm>
                  <a:off x="8907451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62552B51-AFC4-4DCE-A135-5CB4E0F85E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7451" y="2641345"/>
                  <a:ext cx="301752" cy="301752"/>
                </a:xfrm>
                <a:prstGeom prst="rect">
                  <a:avLst/>
                </a:prstGeom>
                <a:blipFill>
                  <a:blip r:embed="rId26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xmlns="" id="{22D0F935-146C-4462-890E-A728D2DF0F3B}"/>
                    </a:ext>
                  </a:extLst>
                </p:cNvPr>
                <p:cNvSpPr/>
                <p:nvPr/>
              </p:nvSpPr>
              <p:spPr>
                <a:xfrm>
                  <a:off x="9258932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2D0F935-146C-4462-890E-A728D2DF0F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8932" y="2641345"/>
                  <a:ext cx="301752" cy="301752"/>
                </a:xfrm>
                <a:prstGeom prst="rect">
                  <a:avLst/>
                </a:prstGeom>
                <a:blipFill>
                  <a:blip r:embed="rId27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xmlns="" id="{887F81B6-2A1C-45FE-923F-BC58A54ABAD9}"/>
                    </a:ext>
                  </a:extLst>
                </p:cNvPr>
                <p:cNvSpPr/>
                <p:nvPr/>
              </p:nvSpPr>
              <p:spPr>
                <a:xfrm>
                  <a:off x="523205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887F81B6-2A1C-45FE-923F-BC58A54ABA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205" y="2641345"/>
                  <a:ext cx="301752" cy="301752"/>
                </a:xfrm>
                <a:prstGeom prst="rect">
                  <a:avLst/>
                </a:prstGeom>
                <a:blipFill>
                  <a:blip r:embed="rId28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xmlns="" id="{DCFD209C-0C0E-4E1A-8972-78F298279F60}"/>
                    </a:ext>
                  </a:extLst>
                </p:cNvPr>
                <p:cNvSpPr/>
                <p:nvPr/>
              </p:nvSpPr>
              <p:spPr>
                <a:xfrm>
                  <a:off x="873219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CFD209C-0C0E-4E1A-8972-78F298279F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219" y="2641345"/>
                  <a:ext cx="301752" cy="301752"/>
                </a:xfrm>
                <a:prstGeom prst="rect">
                  <a:avLst/>
                </a:prstGeom>
                <a:blipFill>
                  <a:blip r:embed="rId29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xmlns="" id="{83753594-1507-49A2-B3AD-95D09D67C04E}"/>
                    </a:ext>
                  </a:extLst>
                </p:cNvPr>
                <p:cNvSpPr/>
                <p:nvPr/>
              </p:nvSpPr>
              <p:spPr>
                <a:xfrm>
                  <a:off x="1221531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3753594-1507-49A2-B3AD-95D09D67C0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1531" y="2641345"/>
                  <a:ext cx="301752" cy="301752"/>
                </a:xfrm>
                <a:prstGeom prst="rect">
                  <a:avLst/>
                </a:prstGeom>
                <a:blipFill>
                  <a:blip r:embed="rId30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xmlns="" id="{48DB9C37-F81B-4E3E-8F2A-F295D53CA410}"/>
                    </a:ext>
                  </a:extLst>
                </p:cNvPr>
                <p:cNvSpPr/>
                <p:nvPr/>
              </p:nvSpPr>
              <p:spPr>
                <a:xfrm>
                  <a:off x="1571513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48DB9C37-F81B-4E3E-8F2A-F295D53CA4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1513" y="2641345"/>
                  <a:ext cx="301752" cy="301752"/>
                </a:xfrm>
                <a:prstGeom prst="rect">
                  <a:avLst/>
                </a:prstGeom>
                <a:blipFill>
                  <a:blip r:embed="rId31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xmlns="" id="{5096458F-00E8-4C38-8CC4-3637D706DD51}"/>
                    </a:ext>
                  </a:extLst>
                </p:cNvPr>
                <p:cNvSpPr/>
                <p:nvPr/>
              </p:nvSpPr>
              <p:spPr>
                <a:xfrm>
                  <a:off x="1921709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096458F-00E8-4C38-8CC4-3637D706D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1709" y="2641345"/>
                  <a:ext cx="301752" cy="301752"/>
                </a:xfrm>
                <a:prstGeom prst="rect">
                  <a:avLst/>
                </a:prstGeom>
                <a:blipFill>
                  <a:blip r:embed="rId32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xmlns="" id="{44463C8E-D7F8-49D9-98D9-CDAB560BD789}"/>
                    </a:ext>
                  </a:extLst>
                </p:cNvPr>
                <p:cNvSpPr/>
                <p:nvPr/>
              </p:nvSpPr>
              <p:spPr>
                <a:xfrm>
                  <a:off x="2273190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44463C8E-D7F8-49D9-98D9-CDAB560BD7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3190" y="2641345"/>
                  <a:ext cx="301752" cy="301752"/>
                </a:xfrm>
                <a:prstGeom prst="rect">
                  <a:avLst/>
                </a:prstGeom>
                <a:blipFill>
                  <a:blip r:embed="rId33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4" name="Rectangle 213">
            <a:extLst>
              <a:ext uri="{FF2B5EF4-FFF2-40B4-BE49-F238E27FC236}">
                <a16:creationId xmlns:a16="http://schemas.microsoft.com/office/drawing/2014/main" xmlns="" id="{D3E40ABA-64A7-4E83-B865-C373064B74B8}"/>
              </a:ext>
            </a:extLst>
          </p:cNvPr>
          <p:cNvSpPr/>
          <p:nvPr/>
        </p:nvSpPr>
        <p:spPr>
          <a:xfrm>
            <a:off x="5795309" y="4160357"/>
            <a:ext cx="301753" cy="10863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xmlns="" id="{302E7C84-4AF0-46BB-BD4D-6EEFDB180C27}"/>
              </a:ext>
            </a:extLst>
          </p:cNvPr>
          <p:cNvSpPr/>
          <p:nvPr/>
        </p:nvSpPr>
        <p:spPr>
          <a:xfrm>
            <a:off x="573923" y="4190966"/>
            <a:ext cx="5520236" cy="11480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6" name="Freeform: Shape 205">
            <a:extLst>
              <a:ext uri="{FF2B5EF4-FFF2-40B4-BE49-F238E27FC236}">
                <a16:creationId xmlns:a16="http://schemas.microsoft.com/office/drawing/2014/main" xmlns="" id="{FCA9D93A-9059-436C-9A2D-AFFB05108D8E}"/>
              </a:ext>
            </a:extLst>
          </p:cNvPr>
          <p:cNvSpPr/>
          <p:nvPr/>
        </p:nvSpPr>
        <p:spPr>
          <a:xfrm>
            <a:off x="579120" y="4145280"/>
            <a:ext cx="5527040" cy="1148080"/>
          </a:xfrm>
          <a:custGeom>
            <a:avLst/>
            <a:gdLst>
              <a:gd name="connsiteX0" fmla="*/ 0 w 5527040"/>
              <a:gd name="connsiteY0" fmla="*/ 40640 h 1148080"/>
              <a:gd name="connsiteX1" fmla="*/ 325120 w 5527040"/>
              <a:gd name="connsiteY1" fmla="*/ 50800 h 1148080"/>
              <a:gd name="connsiteX2" fmla="*/ 386080 w 5527040"/>
              <a:gd name="connsiteY2" fmla="*/ 91440 h 1148080"/>
              <a:gd name="connsiteX3" fmla="*/ 447040 w 5527040"/>
              <a:gd name="connsiteY3" fmla="*/ 121920 h 1148080"/>
              <a:gd name="connsiteX4" fmla="*/ 467360 w 5527040"/>
              <a:gd name="connsiteY4" fmla="*/ 152400 h 1148080"/>
              <a:gd name="connsiteX5" fmla="*/ 528320 w 5527040"/>
              <a:gd name="connsiteY5" fmla="*/ 203200 h 1148080"/>
              <a:gd name="connsiteX6" fmla="*/ 579120 w 5527040"/>
              <a:gd name="connsiteY6" fmla="*/ 264160 h 1148080"/>
              <a:gd name="connsiteX7" fmla="*/ 609600 w 5527040"/>
              <a:gd name="connsiteY7" fmla="*/ 284480 h 1148080"/>
              <a:gd name="connsiteX8" fmla="*/ 680720 w 5527040"/>
              <a:gd name="connsiteY8" fmla="*/ 355600 h 1148080"/>
              <a:gd name="connsiteX9" fmla="*/ 741680 w 5527040"/>
              <a:gd name="connsiteY9" fmla="*/ 436880 h 1148080"/>
              <a:gd name="connsiteX10" fmla="*/ 762000 w 5527040"/>
              <a:gd name="connsiteY10" fmla="*/ 477520 h 1148080"/>
              <a:gd name="connsiteX11" fmla="*/ 792480 w 5527040"/>
              <a:gd name="connsiteY11" fmla="*/ 508000 h 1148080"/>
              <a:gd name="connsiteX12" fmla="*/ 812800 w 5527040"/>
              <a:gd name="connsiteY12" fmla="*/ 538480 h 1148080"/>
              <a:gd name="connsiteX13" fmla="*/ 873760 w 5527040"/>
              <a:gd name="connsiteY13" fmla="*/ 589280 h 1148080"/>
              <a:gd name="connsiteX14" fmla="*/ 1198880 w 5527040"/>
              <a:gd name="connsiteY14" fmla="*/ 599440 h 1148080"/>
              <a:gd name="connsiteX15" fmla="*/ 1229360 w 5527040"/>
              <a:gd name="connsiteY15" fmla="*/ 619760 h 1148080"/>
              <a:gd name="connsiteX16" fmla="*/ 1239520 w 5527040"/>
              <a:gd name="connsiteY16" fmla="*/ 650240 h 1148080"/>
              <a:gd name="connsiteX17" fmla="*/ 1259840 w 5527040"/>
              <a:gd name="connsiteY17" fmla="*/ 680720 h 1148080"/>
              <a:gd name="connsiteX18" fmla="*/ 1280160 w 5527040"/>
              <a:gd name="connsiteY18" fmla="*/ 751840 h 1148080"/>
              <a:gd name="connsiteX19" fmla="*/ 1310640 w 5527040"/>
              <a:gd name="connsiteY19" fmla="*/ 782320 h 1148080"/>
              <a:gd name="connsiteX20" fmla="*/ 1361440 w 5527040"/>
              <a:gd name="connsiteY20" fmla="*/ 873760 h 1148080"/>
              <a:gd name="connsiteX21" fmla="*/ 1381760 w 5527040"/>
              <a:gd name="connsiteY21" fmla="*/ 904240 h 1148080"/>
              <a:gd name="connsiteX22" fmla="*/ 1412240 w 5527040"/>
              <a:gd name="connsiteY22" fmla="*/ 934720 h 1148080"/>
              <a:gd name="connsiteX23" fmla="*/ 1442720 w 5527040"/>
              <a:gd name="connsiteY23" fmla="*/ 975360 h 1148080"/>
              <a:gd name="connsiteX24" fmla="*/ 1483360 w 5527040"/>
              <a:gd name="connsiteY24" fmla="*/ 995680 h 1148080"/>
              <a:gd name="connsiteX25" fmla="*/ 1595120 w 5527040"/>
              <a:gd name="connsiteY25" fmla="*/ 1056640 h 1148080"/>
              <a:gd name="connsiteX26" fmla="*/ 1991360 w 5527040"/>
              <a:gd name="connsiteY26" fmla="*/ 1066800 h 1148080"/>
              <a:gd name="connsiteX27" fmla="*/ 2062480 w 5527040"/>
              <a:gd name="connsiteY27" fmla="*/ 1087120 h 1148080"/>
              <a:gd name="connsiteX28" fmla="*/ 2174240 w 5527040"/>
              <a:gd name="connsiteY28" fmla="*/ 1097280 h 1148080"/>
              <a:gd name="connsiteX29" fmla="*/ 2235200 w 5527040"/>
              <a:gd name="connsiteY29" fmla="*/ 1137920 h 1148080"/>
              <a:gd name="connsiteX30" fmla="*/ 2265680 w 5527040"/>
              <a:gd name="connsiteY30" fmla="*/ 1148080 h 1148080"/>
              <a:gd name="connsiteX31" fmla="*/ 3058160 w 5527040"/>
              <a:gd name="connsiteY31" fmla="*/ 1127760 h 1148080"/>
              <a:gd name="connsiteX32" fmla="*/ 3159760 w 5527040"/>
              <a:gd name="connsiteY32" fmla="*/ 1076960 h 1148080"/>
              <a:gd name="connsiteX33" fmla="*/ 3190240 w 5527040"/>
              <a:gd name="connsiteY33" fmla="*/ 1056640 h 1148080"/>
              <a:gd name="connsiteX34" fmla="*/ 3210560 w 5527040"/>
              <a:gd name="connsiteY34" fmla="*/ 1026160 h 1148080"/>
              <a:gd name="connsiteX35" fmla="*/ 3241040 w 5527040"/>
              <a:gd name="connsiteY35" fmla="*/ 995680 h 1148080"/>
              <a:gd name="connsiteX36" fmla="*/ 3271520 w 5527040"/>
              <a:gd name="connsiteY36" fmla="*/ 944880 h 1148080"/>
              <a:gd name="connsiteX37" fmla="*/ 3291840 w 5527040"/>
              <a:gd name="connsiteY37" fmla="*/ 914400 h 1148080"/>
              <a:gd name="connsiteX38" fmla="*/ 3322320 w 5527040"/>
              <a:gd name="connsiteY38" fmla="*/ 812800 h 1148080"/>
              <a:gd name="connsiteX39" fmla="*/ 3383280 w 5527040"/>
              <a:gd name="connsiteY39" fmla="*/ 751840 h 1148080"/>
              <a:gd name="connsiteX40" fmla="*/ 3423920 w 5527040"/>
              <a:gd name="connsiteY40" fmla="*/ 731520 h 1148080"/>
              <a:gd name="connsiteX41" fmla="*/ 3718560 w 5527040"/>
              <a:gd name="connsiteY41" fmla="*/ 711200 h 1148080"/>
              <a:gd name="connsiteX42" fmla="*/ 3759200 w 5527040"/>
              <a:gd name="connsiteY42" fmla="*/ 650240 h 1148080"/>
              <a:gd name="connsiteX43" fmla="*/ 3810000 w 5527040"/>
              <a:gd name="connsiteY43" fmla="*/ 589280 h 1148080"/>
              <a:gd name="connsiteX44" fmla="*/ 3931920 w 5527040"/>
              <a:gd name="connsiteY44" fmla="*/ 599440 h 1148080"/>
              <a:gd name="connsiteX45" fmla="*/ 4013200 w 5527040"/>
              <a:gd name="connsiteY45" fmla="*/ 690880 h 1148080"/>
              <a:gd name="connsiteX46" fmla="*/ 4023360 w 5527040"/>
              <a:gd name="connsiteY46" fmla="*/ 721360 h 1148080"/>
              <a:gd name="connsiteX47" fmla="*/ 4053840 w 5527040"/>
              <a:gd name="connsiteY47" fmla="*/ 751840 h 1148080"/>
              <a:gd name="connsiteX48" fmla="*/ 4094480 w 5527040"/>
              <a:gd name="connsiteY48" fmla="*/ 822960 h 1148080"/>
              <a:gd name="connsiteX49" fmla="*/ 4155440 w 5527040"/>
              <a:gd name="connsiteY49" fmla="*/ 873760 h 1148080"/>
              <a:gd name="connsiteX50" fmla="*/ 4246880 w 5527040"/>
              <a:gd name="connsiteY50" fmla="*/ 863600 h 1148080"/>
              <a:gd name="connsiteX51" fmla="*/ 4307840 w 5527040"/>
              <a:gd name="connsiteY51" fmla="*/ 802640 h 1148080"/>
              <a:gd name="connsiteX52" fmla="*/ 4328160 w 5527040"/>
              <a:gd name="connsiteY52" fmla="*/ 751840 h 1148080"/>
              <a:gd name="connsiteX53" fmla="*/ 4348480 w 5527040"/>
              <a:gd name="connsiteY53" fmla="*/ 690880 h 1148080"/>
              <a:gd name="connsiteX54" fmla="*/ 4368800 w 5527040"/>
              <a:gd name="connsiteY54" fmla="*/ 660400 h 1148080"/>
              <a:gd name="connsiteX55" fmla="*/ 4378960 w 5527040"/>
              <a:gd name="connsiteY55" fmla="*/ 609600 h 1148080"/>
              <a:gd name="connsiteX56" fmla="*/ 4389120 w 5527040"/>
              <a:gd name="connsiteY56" fmla="*/ 538480 h 1148080"/>
              <a:gd name="connsiteX57" fmla="*/ 4399280 w 5527040"/>
              <a:gd name="connsiteY57" fmla="*/ 508000 h 1148080"/>
              <a:gd name="connsiteX58" fmla="*/ 4429760 w 5527040"/>
              <a:gd name="connsiteY58" fmla="*/ 426720 h 1148080"/>
              <a:gd name="connsiteX59" fmla="*/ 4460240 w 5527040"/>
              <a:gd name="connsiteY59" fmla="*/ 345440 h 1148080"/>
              <a:gd name="connsiteX60" fmla="*/ 4500880 w 5527040"/>
              <a:gd name="connsiteY60" fmla="*/ 314960 h 1148080"/>
              <a:gd name="connsiteX61" fmla="*/ 4531360 w 5527040"/>
              <a:gd name="connsiteY61" fmla="*/ 284480 h 1148080"/>
              <a:gd name="connsiteX62" fmla="*/ 4551680 w 5527040"/>
              <a:gd name="connsiteY62" fmla="*/ 254000 h 1148080"/>
              <a:gd name="connsiteX63" fmla="*/ 4643120 w 5527040"/>
              <a:gd name="connsiteY63" fmla="*/ 243840 h 1148080"/>
              <a:gd name="connsiteX64" fmla="*/ 4815840 w 5527040"/>
              <a:gd name="connsiteY64" fmla="*/ 264160 h 1148080"/>
              <a:gd name="connsiteX65" fmla="*/ 4917440 w 5527040"/>
              <a:gd name="connsiteY65" fmla="*/ 274320 h 1148080"/>
              <a:gd name="connsiteX66" fmla="*/ 5110480 w 5527040"/>
              <a:gd name="connsiteY66" fmla="*/ 254000 h 1148080"/>
              <a:gd name="connsiteX67" fmla="*/ 5140960 w 5527040"/>
              <a:gd name="connsiteY67" fmla="*/ 243840 h 1148080"/>
              <a:gd name="connsiteX68" fmla="*/ 5191760 w 5527040"/>
              <a:gd name="connsiteY68" fmla="*/ 233680 h 1148080"/>
              <a:gd name="connsiteX69" fmla="*/ 5252720 w 5527040"/>
              <a:gd name="connsiteY69" fmla="*/ 193040 h 1148080"/>
              <a:gd name="connsiteX70" fmla="*/ 5283200 w 5527040"/>
              <a:gd name="connsiteY70" fmla="*/ 172720 h 1148080"/>
              <a:gd name="connsiteX71" fmla="*/ 5334000 w 5527040"/>
              <a:gd name="connsiteY71" fmla="*/ 152400 h 1148080"/>
              <a:gd name="connsiteX72" fmla="*/ 5364480 w 5527040"/>
              <a:gd name="connsiteY72" fmla="*/ 142240 h 1148080"/>
              <a:gd name="connsiteX73" fmla="*/ 5425440 w 5527040"/>
              <a:gd name="connsiteY73" fmla="*/ 101600 h 1148080"/>
              <a:gd name="connsiteX74" fmla="*/ 5476240 w 5527040"/>
              <a:gd name="connsiteY74" fmla="*/ 40640 h 1148080"/>
              <a:gd name="connsiteX75" fmla="*/ 5496560 w 5527040"/>
              <a:gd name="connsiteY75" fmla="*/ 10160 h 1148080"/>
              <a:gd name="connsiteX76" fmla="*/ 5527040 w 5527040"/>
              <a:gd name="connsiteY76" fmla="*/ 0 h 114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527040" h="1148080">
                <a:moveTo>
                  <a:pt x="0" y="40640"/>
                </a:moveTo>
                <a:cubicBezTo>
                  <a:pt x="108373" y="44027"/>
                  <a:pt x="217620" y="36655"/>
                  <a:pt x="325120" y="50800"/>
                </a:cubicBezTo>
                <a:cubicBezTo>
                  <a:pt x="349333" y="53986"/>
                  <a:pt x="365760" y="77893"/>
                  <a:pt x="386080" y="91440"/>
                </a:cubicBezTo>
                <a:cubicBezTo>
                  <a:pt x="425471" y="117701"/>
                  <a:pt x="404976" y="107899"/>
                  <a:pt x="447040" y="121920"/>
                </a:cubicBezTo>
                <a:cubicBezTo>
                  <a:pt x="453813" y="132080"/>
                  <a:pt x="459543" y="143019"/>
                  <a:pt x="467360" y="152400"/>
                </a:cubicBezTo>
                <a:cubicBezTo>
                  <a:pt x="491806" y="181736"/>
                  <a:pt x="498350" y="183220"/>
                  <a:pt x="528320" y="203200"/>
                </a:cubicBezTo>
                <a:cubicBezTo>
                  <a:pt x="548300" y="233170"/>
                  <a:pt x="549784" y="239714"/>
                  <a:pt x="579120" y="264160"/>
                </a:cubicBezTo>
                <a:cubicBezTo>
                  <a:pt x="588501" y="271977"/>
                  <a:pt x="600966" y="275846"/>
                  <a:pt x="609600" y="284480"/>
                </a:cubicBezTo>
                <a:cubicBezTo>
                  <a:pt x="704427" y="379307"/>
                  <a:pt x="572347" y="274320"/>
                  <a:pt x="680720" y="355600"/>
                </a:cubicBezTo>
                <a:cubicBezTo>
                  <a:pt x="810215" y="571425"/>
                  <a:pt x="630571" y="281327"/>
                  <a:pt x="741680" y="436880"/>
                </a:cubicBezTo>
                <a:cubicBezTo>
                  <a:pt x="750483" y="449205"/>
                  <a:pt x="753197" y="465195"/>
                  <a:pt x="762000" y="477520"/>
                </a:cubicBezTo>
                <a:cubicBezTo>
                  <a:pt x="770351" y="489212"/>
                  <a:pt x="783282" y="496962"/>
                  <a:pt x="792480" y="508000"/>
                </a:cubicBezTo>
                <a:cubicBezTo>
                  <a:pt x="800297" y="517381"/>
                  <a:pt x="804983" y="529099"/>
                  <a:pt x="812800" y="538480"/>
                </a:cubicBezTo>
                <a:cubicBezTo>
                  <a:pt x="818860" y="545752"/>
                  <a:pt x="859415" y="588050"/>
                  <a:pt x="873760" y="589280"/>
                </a:cubicBezTo>
                <a:cubicBezTo>
                  <a:pt x="981790" y="598540"/>
                  <a:pt x="1090507" y="596053"/>
                  <a:pt x="1198880" y="599440"/>
                </a:cubicBezTo>
                <a:cubicBezTo>
                  <a:pt x="1209040" y="606213"/>
                  <a:pt x="1221732" y="610225"/>
                  <a:pt x="1229360" y="619760"/>
                </a:cubicBezTo>
                <a:cubicBezTo>
                  <a:pt x="1236050" y="628123"/>
                  <a:pt x="1234731" y="640661"/>
                  <a:pt x="1239520" y="650240"/>
                </a:cubicBezTo>
                <a:cubicBezTo>
                  <a:pt x="1244981" y="661162"/>
                  <a:pt x="1253067" y="670560"/>
                  <a:pt x="1259840" y="680720"/>
                </a:cubicBezTo>
                <a:cubicBezTo>
                  <a:pt x="1261195" y="686139"/>
                  <a:pt x="1274330" y="743095"/>
                  <a:pt x="1280160" y="751840"/>
                </a:cubicBezTo>
                <a:cubicBezTo>
                  <a:pt x="1288130" y="763795"/>
                  <a:pt x="1300480" y="772160"/>
                  <a:pt x="1310640" y="782320"/>
                </a:cubicBezTo>
                <a:cubicBezTo>
                  <a:pt x="1328523" y="835968"/>
                  <a:pt x="1314859" y="803889"/>
                  <a:pt x="1361440" y="873760"/>
                </a:cubicBezTo>
                <a:cubicBezTo>
                  <a:pt x="1368213" y="883920"/>
                  <a:pt x="1373126" y="895606"/>
                  <a:pt x="1381760" y="904240"/>
                </a:cubicBezTo>
                <a:cubicBezTo>
                  <a:pt x="1391920" y="914400"/>
                  <a:pt x="1402889" y="923811"/>
                  <a:pt x="1412240" y="934720"/>
                </a:cubicBezTo>
                <a:cubicBezTo>
                  <a:pt x="1423260" y="947577"/>
                  <a:pt x="1429863" y="964340"/>
                  <a:pt x="1442720" y="975360"/>
                </a:cubicBezTo>
                <a:cubicBezTo>
                  <a:pt x="1454219" y="985217"/>
                  <a:pt x="1470278" y="988049"/>
                  <a:pt x="1483360" y="995680"/>
                </a:cubicBezTo>
                <a:cubicBezTo>
                  <a:pt x="1484027" y="996069"/>
                  <a:pt x="1564395" y="1055177"/>
                  <a:pt x="1595120" y="1056640"/>
                </a:cubicBezTo>
                <a:cubicBezTo>
                  <a:pt x="1727094" y="1062924"/>
                  <a:pt x="1859280" y="1063413"/>
                  <a:pt x="1991360" y="1066800"/>
                </a:cubicBezTo>
                <a:cubicBezTo>
                  <a:pt x="2012256" y="1073765"/>
                  <a:pt x="2041218" y="1084285"/>
                  <a:pt x="2062480" y="1087120"/>
                </a:cubicBezTo>
                <a:cubicBezTo>
                  <a:pt x="2099559" y="1092064"/>
                  <a:pt x="2136987" y="1093893"/>
                  <a:pt x="2174240" y="1097280"/>
                </a:cubicBezTo>
                <a:cubicBezTo>
                  <a:pt x="2246714" y="1121438"/>
                  <a:pt x="2159094" y="1087183"/>
                  <a:pt x="2235200" y="1137920"/>
                </a:cubicBezTo>
                <a:cubicBezTo>
                  <a:pt x="2244111" y="1143861"/>
                  <a:pt x="2255520" y="1144693"/>
                  <a:pt x="2265680" y="1148080"/>
                </a:cubicBezTo>
                <a:lnTo>
                  <a:pt x="3058160" y="1127760"/>
                </a:lnTo>
                <a:cubicBezTo>
                  <a:pt x="3100702" y="1126204"/>
                  <a:pt x="3125291" y="1099939"/>
                  <a:pt x="3159760" y="1076960"/>
                </a:cubicBezTo>
                <a:lnTo>
                  <a:pt x="3190240" y="1056640"/>
                </a:lnTo>
                <a:cubicBezTo>
                  <a:pt x="3197013" y="1046480"/>
                  <a:pt x="3202743" y="1035541"/>
                  <a:pt x="3210560" y="1026160"/>
                </a:cubicBezTo>
                <a:cubicBezTo>
                  <a:pt x="3219758" y="1015122"/>
                  <a:pt x="3232419" y="1007175"/>
                  <a:pt x="3241040" y="995680"/>
                </a:cubicBezTo>
                <a:cubicBezTo>
                  <a:pt x="3252888" y="979882"/>
                  <a:pt x="3261054" y="961626"/>
                  <a:pt x="3271520" y="944880"/>
                </a:cubicBezTo>
                <a:cubicBezTo>
                  <a:pt x="3277992" y="934525"/>
                  <a:pt x="3285067" y="924560"/>
                  <a:pt x="3291840" y="914400"/>
                </a:cubicBezTo>
                <a:cubicBezTo>
                  <a:pt x="3296444" y="895982"/>
                  <a:pt x="3314075" y="821045"/>
                  <a:pt x="3322320" y="812800"/>
                </a:cubicBezTo>
                <a:cubicBezTo>
                  <a:pt x="3342640" y="792480"/>
                  <a:pt x="3357577" y="764691"/>
                  <a:pt x="3383280" y="751840"/>
                </a:cubicBezTo>
                <a:cubicBezTo>
                  <a:pt x="3396827" y="745067"/>
                  <a:pt x="3409999" y="737486"/>
                  <a:pt x="3423920" y="731520"/>
                </a:cubicBezTo>
                <a:cubicBezTo>
                  <a:pt x="3510147" y="694566"/>
                  <a:pt x="3672845" y="712958"/>
                  <a:pt x="3718560" y="711200"/>
                </a:cubicBezTo>
                <a:cubicBezTo>
                  <a:pt x="3776340" y="653420"/>
                  <a:pt x="3729793" y="709055"/>
                  <a:pt x="3759200" y="650240"/>
                </a:cubicBezTo>
                <a:cubicBezTo>
                  <a:pt x="3773345" y="621950"/>
                  <a:pt x="3787530" y="611750"/>
                  <a:pt x="3810000" y="589280"/>
                </a:cubicBezTo>
                <a:cubicBezTo>
                  <a:pt x="3850640" y="592667"/>
                  <a:pt x="3892357" y="589549"/>
                  <a:pt x="3931920" y="599440"/>
                </a:cubicBezTo>
                <a:cubicBezTo>
                  <a:pt x="3962233" y="607018"/>
                  <a:pt x="4006238" y="669993"/>
                  <a:pt x="4013200" y="690880"/>
                </a:cubicBezTo>
                <a:cubicBezTo>
                  <a:pt x="4016587" y="701040"/>
                  <a:pt x="4017419" y="712449"/>
                  <a:pt x="4023360" y="721360"/>
                </a:cubicBezTo>
                <a:cubicBezTo>
                  <a:pt x="4031330" y="733315"/>
                  <a:pt x="4044642" y="740802"/>
                  <a:pt x="4053840" y="751840"/>
                </a:cubicBezTo>
                <a:cubicBezTo>
                  <a:pt x="4101835" y="809434"/>
                  <a:pt x="4044793" y="753398"/>
                  <a:pt x="4094480" y="822960"/>
                </a:cubicBezTo>
                <a:cubicBezTo>
                  <a:pt x="4112259" y="847851"/>
                  <a:pt x="4131136" y="857557"/>
                  <a:pt x="4155440" y="873760"/>
                </a:cubicBezTo>
                <a:cubicBezTo>
                  <a:pt x="4185920" y="870373"/>
                  <a:pt x="4219090" y="876569"/>
                  <a:pt x="4246880" y="863600"/>
                </a:cubicBezTo>
                <a:cubicBezTo>
                  <a:pt x="4272921" y="851448"/>
                  <a:pt x="4307840" y="802640"/>
                  <a:pt x="4307840" y="802640"/>
                </a:cubicBezTo>
                <a:cubicBezTo>
                  <a:pt x="4314613" y="785707"/>
                  <a:pt x="4321927" y="768980"/>
                  <a:pt x="4328160" y="751840"/>
                </a:cubicBezTo>
                <a:cubicBezTo>
                  <a:pt x="4335480" y="731710"/>
                  <a:pt x="4336599" y="708702"/>
                  <a:pt x="4348480" y="690880"/>
                </a:cubicBezTo>
                <a:lnTo>
                  <a:pt x="4368800" y="660400"/>
                </a:lnTo>
                <a:cubicBezTo>
                  <a:pt x="4372187" y="643467"/>
                  <a:pt x="4376121" y="626634"/>
                  <a:pt x="4378960" y="609600"/>
                </a:cubicBezTo>
                <a:cubicBezTo>
                  <a:pt x="4382897" y="585978"/>
                  <a:pt x="4384424" y="561962"/>
                  <a:pt x="4389120" y="538480"/>
                </a:cubicBezTo>
                <a:cubicBezTo>
                  <a:pt x="4391220" y="527978"/>
                  <a:pt x="4396683" y="518390"/>
                  <a:pt x="4399280" y="508000"/>
                </a:cubicBezTo>
                <a:cubicBezTo>
                  <a:pt x="4416857" y="437693"/>
                  <a:pt x="4396310" y="476895"/>
                  <a:pt x="4429760" y="426720"/>
                </a:cubicBezTo>
                <a:cubicBezTo>
                  <a:pt x="4436390" y="400200"/>
                  <a:pt x="4441488" y="367317"/>
                  <a:pt x="4460240" y="345440"/>
                </a:cubicBezTo>
                <a:cubicBezTo>
                  <a:pt x="4471260" y="332583"/>
                  <a:pt x="4488023" y="325980"/>
                  <a:pt x="4500880" y="314960"/>
                </a:cubicBezTo>
                <a:cubicBezTo>
                  <a:pt x="4511789" y="305609"/>
                  <a:pt x="4522162" y="295518"/>
                  <a:pt x="4531360" y="284480"/>
                </a:cubicBezTo>
                <a:cubicBezTo>
                  <a:pt x="4539177" y="275099"/>
                  <a:pt x="4540204" y="258173"/>
                  <a:pt x="4551680" y="254000"/>
                </a:cubicBezTo>
                <a:cubicBezTo>
                  <a:pt x="4580501" y="243520"/>
                  <a:pt x="4612640" y="247227"/>
                  <a:pt x="4643120" y="243840"/>
                </a:cubicBezTo>
                <a:lnTo>
                  <a:pt x="4815840" y="264160"/>
                </a:lnTo>
                <a:cubicBezTo>
                  <a:pt x="4849667" y="267919"/>
                  <a:pt x="4883425" y="275493"/>
                  <a:pt x="4917440" y="274320"/>
                </a:cubicBezTo>
                <a:cubicBezTo>
                  <a:pt x="4982104" y="272090"/>
                  <a:pt x="5046133" y="260773"/>
                  <a:pt x="5110480" y="254000"/>
                </a:cubicBezTo>
                <a:cubicBezTo>
                  <a:pt x="5120640" y="250613"/>
                  <a:pt x="5130570" y="246437"/>
                  <a:pt x="5140960" y="243840"/>
                </a:cubicBezTo>
                <a:cubicBezTo>
                  <a:pt x="5157713" y="239652"/>
                  <a:pt x="5176039" y="240826"/>
                  <a:pt x="5191760" y="233680"/>
                </a:cubicBezTo>
                <a:cubicBezTo>
                  <a:pt x="5213993" y="223574"/>
                  <a:pt x="5232400" y="206587"/>
                  <a:pt x="5252720" y="193040"/>
                </a:cubicBezTo>
                <a:cubicBezTo>
                  <a:pt x="5262880" y="186267"/>
                  <a:pt x="5271863" y="177255"/>
                  <a:pt x="5283200" y="172720"/>
                </a:cubicBezTo>
                <a:cubicBezTo>
                  <a:pt x="5300133" y="165947"/>
                  <a:pt x="5316923" y="158804"/>
                  <a:pt x="5334000" y="152400"/>
                </a:cubicBezTo>
                <a:cubicBezTo>
                  <a:pt x="5344028" y="148640"/>
                  <a:pt x="5355118" y="147441"/>
                  <a:pt x="5364480" y="142240"/>
                </a:cubicBezTo>
                <a:cubicBezTo>
                  <a:pt x="5385828" y="130380"/>
                  <a:pt x="5425440" y="101600"/>
                  <a:pt x="5425440" y="101600"/>
                </a:cubicBezTo>
                <a:cubicBezTo>
                  <a:pt x="5475891" y="25924"/>
                  <a:pt x="5411049" y="118869"/>
                  <a:pt x="5476240" y="40640"/>
                </a:cubicBezTo>
                <a:cubicBezTo>
                  <a:pt x="5484057" y="31259"/>
                  <a:pt x="5487025" y="17788"/>
                  <a:pt x="5496560" y="10160"/>
                </a:cubicBezTo>
                <a:cubicBezTo>
                  <a:pt x="5504923" y="3470"/>
                  <a:pt x="5527040" y="0"/>
                  <a:pt x="5527040" y="0"/>
                </a:cubicBezTo>
              </a:path>
            </a:pathLst>
          </a:cu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xmlns="" id="{7CB7C64F-7300-402E-95F0-E2C343E18AF4}"/>
              </a:ext>
            </a:extLst>
          </p:cNvPr>
          <p:cNvCxnSpPr>
            <a:cxnSpLocks/>
          </p:cNvCxnSpPr>
          <p:nvPr/>
        </p:nvCxnSpPr>
        <p:spPr>
          <a:xfrm>
            <a:off x="575759" y="5348572"/>
            <a:ext cx="5788723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xmlns="" id="{D0DEF067-4915-4FB0-A8C8-B37AFBF0CA29}"/>
              </a:ext>
            </a:extLst>
          </p:cNvPr>
          <p:cNvCxnSpPr>
            <a:cxnSpLocks/>
          </p:cNvCxnSpPr>
          <p:nvPr/>
        </p:nvCxnSpPr>
        <p:spPr>
          <a:xfrm flipV="1">
            <a:off x="577283" y="3875690"/>
            <a:ext cx="0" cy="146391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xmlns="" id="{AE2EFB60-B1FB-4C48-A32F-ED8C0C86DBAF}"/>
                  </a:ext>
                </a:extLst>
              </p:cNvPr>
              <p:cNvSpPr/>
              <p:nvPr/>
            </p:nvSpPr>
            <p:spPr>
              <a:xfrm>
                <a:off x="343926" y="1573011"/>
                <a:ext cx="8311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AE2EFB60-B1FB-4C48-A32F-ED8C0C86D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26" y="1573011"/>
                <a:ext cx="831190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xmlns="" id="{9127EA77-8A7D-4753-8D8E-0F035A0FF377}"/>
                  </a:ext>
                </a:extLst>
              </p:cNvPr>
              <p:cNvSpPr/>
              <p:nvPr/>
            </p:nvSpPr>
            <p:spPr>
              <a:xfrm>
                <a:off x="5847178" y="5384732"/>
                <a:ext cx="3829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9127EA77-8A7D-4753-8D8E-0F035A0FF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178" y="5384732"/>
                <a:ext cx="382925" cy="461665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xmlns="" id="{E6134F2E-BDE9-499D-93FB-42F6FE2C3705}"/>
                  </a:ext>
                </a:extLst>
              </p:cNvPr>
              <p:cNvSpPr/>
              <p:nvPr/>
            </p:nvSpPr>
            <p:spPr>
              <a:xfrm>
                <a:off x="100796" y="4010673"/>
                <a:ext cx="4518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6" y="4010673"/>
                <a:ext cx="451854" cy="461665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1EFB96ED-67F7-4715-85CB-00BDBB93C24D}"/>
              </a:ext>
            </a:extLst>
          </p:cNvPr>
          <p:cNvGrpSpPr/>
          <p:nvPr/>
        </p:nvGrpSpPr>
        <p:grpSpPr>
          <a:xfrm>
            <a:off x="7363366" y="3351578"/>
            <a:ext cx="4535982" cy="2826856"/>
            <a:chOff x="6980386" y="2849258"/>
            <a:chExt cx="4535982" cy="2826856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xmlns="" id="{1735A956-5E24-4A28-9EC5-F50C744308AC}"/>
                </a:ext>
              </a:extLst>
            </p:cNvPr>
            <p:cNvGrpSpPr/>
            <p:nvPr/>
          </p:nvGrpSpPr>
          <p:grpSpPr>
            <a:xfrm>
              <a:off x="6980386" y="2849258"/>
              <a:ext cx="4535982" cy="2826856"/>
              <a:chOff x="6297102" y="3594383"/>
              <a:chExt cx="4535982" cy="2826856"/>
            </a:xfrm>
          </p:grpSpPr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xmlns="" id="{93992CBF-7180-4279-9A06-FD9343435D13}"/>
                  </a:ext>
                </a:extLst>
              </p:cNvPr>
              <p:cNvSpPr/>
              <p:nvPr/>
            </p:nvSpPr>
            <p:spPr>
              <a:xfrm>
                <a:off x="6297102" y="3594383"/>
                <a:ext cx="4535982" cy="2265680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xmlns="" id="{B81CD89F-5ACA-45FF-8532-FE5BA8520F45}"/>
                      </a:ext>
                    </a:extLst>
                  </p:cNvPr>
                  <p:cNvSpPr txBox="1"/>
                  <p:nvPr/>
                </p:nvSpPr>
                <p:spPr>
                  <a:xfrm>
                    <a:off x="7376268" y="5898019"/>
                    <a:ext cx="2309595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/>
                      <a:t>Parameters </a:t>
                    </a:r>
                    <a14:m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a14:m>
                    <a:endParaRPr lang="en-US" sz="2400" dirty="0">
                      <a:latin typeface="Arial Narrow" panose="020B0606020202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B81CD89F-5ACA-45FF-8532-FE5BA8520F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76268" y="5898019"/>
                    <a:ext cx="2309595" cy="523220"/>
                  </a:xfrm>
                  <a:prstGeom prst="rect">
                    <a:avLst/>
                  </a:prstGeom>
                  <a:blipFill>
                    <a:blip r:embed="rId39"/>
                    <a:stretch>
                      <a:fillRect l="-1055" t="-10465" b="-32558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xmlns="" id="{A52AEA12-5BBA-437E-AB72-97CCC0441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7025032" y="2966178"/>
              <a:ext cx="4420469" cy="2069938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A580688E-0623-4763-962B-2E567DBA41B7}"/>
              </a:ext>
            </a:extLst>
          </p:cNvPr>
          <p:cNvSpPr/>
          <p:nvPr/>
        </p:nvSpPr>
        <p:spPr>
          <a:xfrm>
            <a:off x="433214" y="2768295"/>
            <a:ext cx="10904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E-step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0F285A3D-A6E0-4CFE-8C09-C8C2F873C84B}"/>
              </a:ext>
            </a:extLst>
          </p:cNvPr>
          <p:cNvSpPr/>
          <p:nvPr/>
        </p:nvSpPr>
        <p:spPr>
          <a:xfrm>
            <a:off x="7102954" y="2768295"/>
            <a:ext cx="12235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M-step</a:t>
            </a:r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xmlns="" id="{5AA0519B-C64B-46A4-A858-7DFFEF3273E1}"/>
              </a:ext>
            </a:extLst>
          </p:cNvPr>
          <p:cNvSpPr/>
          <p:nvPr/>
        </p:nvSpPr>
        <p:spPr>
          <a:xfrm>
            <a:off x="5363265" y="2747096"/>
            <a:ext cx="1509092" cy="454376"/>
          </a:xfrm>
          <a:prstGeom prst="arc">
            <a:avLst>
              <a:gd name="adj1" fmla="val 11270589"/>
              <a:gd name="adj2" fmla="val 21284615"/>
            </a:avLst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D1C09C38-36D9-4870-B9F3-6B0D2CA46EDA}"/>
              </a:ext>
            </a:extLst>
          </p:cNvPr>
          <p:cNvSpPr/>
          <p:nvPr/>
        </p:nvSpPr>
        <p:spPr>
          <a:xfrm rot="10800000">
            <a:off x="5468980" y="5891203"/>
            <a:ext cx="1509092" cy="558417"/>
          </a:xfrm>
          <a:prstGeom prst="arc">
            <a:avLst>
              <a:gd name="adj1" fmla="val 11270589"/>
              <a:gd name="adj2" fmla="val 21284615"/>
            </a:avLst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93873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What’s in Our Genome?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680" y="1451681"/>
            <a:ext cx="7507147" cy="4351338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b="1" spc="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TTACAGAGATAACGAGCTACTTTATTAAGACATTACGTTACAGAGACGATCTTTATTTACATAAGACGACATACATTACGTTACATACATCTG</a:t>
            </a:r>
            <a:r>
              <a:rPr lang="en-US" sz="2700" b="1" spc="600" dirty="0" smtClean="0">
                <a:ln>
                  <a:solidFill>
                    <a:schemeClr val="accent1"/>
                  </a:solidFill>
                </a:ln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TGTACGTTACTTTATTAATACGCGTATAAG</a:t>
            </a:r>
            <a:r>
              <a:rPr lang="en-US" sz="2700" b="1" spc="600" dirty="0" smtClean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ACATCTTTATTATGACATACATTACGATCTTTATTTACATAAGACGACATACATTACGTTACATACATCTGTGT</a:t>
            </a:r>
            <a:r>
              <a:rPr lang="en-US" sz="2700" b="1" spc="600" dirty="0" smtClean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ACG</a:t>
            </a:r>
            <a:endParaRPr lang="en-US" sz="27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524866" y="4586251"/>
            <a:ext cx="1519967" cy="166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400" b="1" dirty="0">
                <a:solidFill>
                  <a:schemeClr val="accent4">
                    <a:lumMod val="75000"/>
                  </a:schemeClr>
                </a:solidFill>
              </a:rPr>
              <a:t>1.3%</a:t>
            </a:r>
          </a:p>
          <a:p>
            <a:pPr algn="r"/>
            <a:r>
              <a:rPr lang="en-US" sz="3400" b="1" dirty="0">
                <a:solidFill>
                  <a:srgbClr val="C00000"/>
                </a:solidFill>
              </a:rPr>
              <a:t>37%</a:t>
            </a:r>
          </a:p>
          <a:p>
            <a:pPr algn="r"/>
            <a:r>
              <a:rPr lang="en-US" sz="3400" b="1" dirty="0" smtClean="0">
                <a:solidFill>
                  <a:srgbClr val="0070C0"/>
                </a:solidFill>
              </a:rPr>
              <a:t>10-20%</a:t>
            </a:r>
          </a:p>
        </p:txBody>
      </p:sp>
      <p:sp>
        <p:nvSpPr>
          <p:cNvPr id="9" name="Rectangle 8"/>
          <p:cNvSpPr/>
          <p:nvPr/>
        </p:nvSpPr>
        <p:spPr>
          <a:xfrm>
            <a:off x="97420" y="6229835"/>
            <a:ext cx="4558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Pennacchio</a:t>
            </a:r>
            <a:r>
              <a:rPr lang="en-US" sz="2400" dirty="0" smtClean="0"/>
              <a:t> et al</a:t>
            </a:r>
            <a:r>
              <a:rPr lang="en-US" sz="2400" dirty="0"/>
              <a:t>., </a:t>
            </a:r>
            <a:r>
              <a:rPr lang="en-US" sz="2400" dirty="0" smtClean="0"/>
              <a:t>2015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670714" y="505038"/>
            <a:ext cx="37169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Total length: 3 </a:t>
            </a:r>
            <a:r>
              <a:rPr lang="en-US" sz="3600" dirty="0" err="1"/>
              <a:t>Gbp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8067983" y="4563101"/>
            <a:ext cx="6096000" cy="166199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3400" dirty="0" smtClean="0">
                <a:solidFill>
                  <a:prstClr val="black"/>
                </a:solidFill>
              </a:rPr>
              <a:t>Protein </a:t>
            </a:r>
            <a:r>
              <a:rPr lang="en-US" sz="3400" dirty="0">
                <a:solidFill>
                  <a:prstClr val="black"/>
                </a:solidFill>
              </a:rPr>
              <a:t>coding (exons)</a:t>
            </a:r>
          </a:p>
          <a:p>
            <a:pPr lvl="0"/>
            <a:r>
              <a:rPr lang="en-US" sz="3400" dirty="0" smtClean="0">
                <a:solidFill>
                  <a:prstClr val="black"/>
                </a:solidFill>
              </a:rPr>
              <a:t>Non-coding </a:t>
            </a:r>
            <a:r>
              <a:rPr lang="en-US" sz="3400" dirty="0">
                <a:solidFill>
                  <a:prstClr val="black"/>
                </a:solidFill>
              </a:rPr>
              <a:t>(introns)</a:t>
            </a:r>
          </a:p>
          <a:p>
            <a:pPr lvl="0"/>
            <a:r>
              <a:rPr lang="en-US" sz="3400" dirty="0" smtClean="0">
                <a:solidFill>
                  <a:prstClr val="black"/>
                </a:solidFill>
              </a:rPr>
              <a:t>Enhancers</a:t>
            </a:r>
            <a:endParaRPr lang="en-US" sz="3400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87253" y="5800093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4000" dirty="0" smtClean="0">
                <a:solidFill>
                  <a:prstClr val="black"/>
                </a:solidFill>
              </a:rPr>
              <a:t>Regulation</a:t>
            </a:r>
            <a:endParaRPr lang="en-US" sz="4000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236849" y="482872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4000" dirty="0" smtClean="0">
                <a:solidFill>
                  <a:prstClr val="black"/>
                </a:solidFill>
              </a:rPr>
              <a:t>Genes</a:t>
            </a:r>
            <a:endParaRPr lang="en-US" sz="4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83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552D29E1-7337-411C-B24D-2FA18AED20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654" y="0"/>
            <a:ext cx="72766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0277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CC2389-3AED-49F4-BFCF-9B0BAD5C0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 Regularization</a:t>
            </a:r>
            <a:endParaRPr lang="en-IL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xmlns="" id="{6BEE0417-4322-45AA-AB49-ADF79FB92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7567"/>
            <a:ext cx="12192000" cy="470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4693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E7206A1E-B633-4F4A-8C3C-77D75969C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28" y="268373"/>
            <a:ext cx="12192000" cy="64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740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Picture 277">
            <a:extLst>
              <a:ext uri="{FF2B5EF4-FFF2-40B4-BE49-F238E27FC236}">
                <a16:creationId xmlns:a16="http://schemas.microsoft.com/office/drawing/2014/main" xmlns="" id="{E9318123-0069-4547-9CBF-BF5CCD21C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336" y="0"/>
            <a:ext cx="9083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926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Picture 597">
            <a:extLst>
              <a:ext uri="{FF2B5EF4-FFF2-40B4-BE49-F238E27FC236}">
                <a16:creationId xmlns:a16="http://schemas.microsoft.com/office/drawing/2014/main" xmlns="" id="{3B116998-A866-4BB8-A79C-537767968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29" y="0"/>
            <a:ext cx="105271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956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91" y="373587"/>
            <a:ext cx="11455646" cy="5952744"/>
          </a:xfrm>
          <a:prstGeom prst="rect">
            <a:avLst/>
          </a:prstGeom>
        </p:spPr>
      </p:pic>
      <p:sp>
        <p:nvSpPr>
          <p:cNvPr id="171" name="Rectangle 170"/>
          <p:cNvSpPr/>
          <p:nvPr/>
        </p:nvSpPr>
        <p:spPr>
          <a:xfrm flipH="1">
            <a:off x="1938090" y="3571689"/>
            <a:ext cx="9582049" cy="3903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2" name="Rectangle 171"/>
          <p:cNvSpPr/>
          <p:nvPr/>
        </p:nvSpPr>
        <p:spPr>
          <a:xfrm flipH="1">
            <a:off x="7127737" y="725030"/>
            <a:ext cx="3683667" cy="217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4" name="Rectangle 173"/>
          <p:cNvSpPr/>
          <p:nvPr/>
        </p:nvSpPr>
        <p:spPr>
          <a:xfrm flipH="1">
            <a:off x="2150099" y="825225"/>
            <a:ext cx="2958247" cy="272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5" name="Rectangle 174"/>
          <p:cNvSpPr/>
          <p:nvPr/>
        </p:nvSpPr>
        <p:spPr>
          <a:xfrm flipH="1">
            <a:off x="10486325" y="863031"/>
            <a:ext cx="687791" cy="5846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6" name="Rectangle 175"/>
          <p:cNvSpPr/>
          <p:nvPr/>
        </p:nvSpPr>
        <p:spPr>
          <a:xfrm flipH="1">
            <a:off x="10976596" y="1291179"/>
            <a:ext cx="1577354" cy="4604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7" name="Rectangle 176"/>
          <p:cNvSpPr/>
          <p:nvPr/>
        </p:nvSpPr>
        <p:spPr>
          <a:xfrm flipH="1">
            <a:off x="10405042" y="3621281"/>
            <a:ext cx="1577354" cy="9107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8" name="Rectangle 177"/>
          <p:cNvSpPr/>
          <p:nvPr/>
        </p:nvSpPr>
        <p:spPr>
          <a:xfrm flipH="1">
            <a:off x="2265563" y="3859957"/>
            <a:ext cx="9582049" cy="342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9" name="Rectangle 178"/>
          <p:cNvSpPr/>
          <p:nvPr/>
        </p:nvSpPr>
        <p:spPr>
          <a:xfrm flipH="1">
            <a:off x="1718274" y="3588955"/>
            <a:ext cx="1570722" cy="1817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0" name="Rectangle 179"/>
          <p:cNvSpPr/>
          <p:nvPr/>
        </p:nvSpPr>
        <p:spPr>
          <a:xfrm flipH="1">
            <a:off x="1941309" y="3789569"/>
            <a:ext cx="1570722" cy="1817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1" name="Rectangle 180"/>
          <p:cNvSpPr/>
          <p:nvPr/>
        </p:nvSpPr>
        <p:spPr>
          <a:xfrm flipH="1">
            <a:off x="4184292" y="614516"/>
            <a:ext cx="3683667" cy="2045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2" name="Rectangle 181"/>
          <p:cNvSpPr/>
          <p:nvPr/>
        </p:nvSpPr>
        <p:spPr>
          <a:xfrm flipH="1">
            <a:off x="2150099" y="633901"/>
            <a:ext cx="4359648" cy="27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3" name="Rectangle 182"/>
          <p:cNvSpPr/>
          <p:nvPr/>
        </p:nvSpPr>
        <p:spPr>
          <a:xfrm flipH="1">
            <a:off x="1942059" y="610065"/>
            <a:ext cx="1310807" cy="27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4" name="Rectangle 183"/>
          <p:cNvSpPr/>
          <p:nvPr/>
        </p:nvSpPr>
        <p:spPr>
          <a:xfrm flipH="1">
            <a:off x="1965874" y="908825"/>
            <a:ext cx="549820" cy="4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6" name="Rectangle 185"/>
          <p:cNvSpPr/>
          <p:nvPr/>
        </p:nvSpPr>
        <p:spPr>
          <a:xfrm flipH="1">
            <a:off x="2679583" y="210670"/>
            <a:ext cx="7330503" cy="387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Umbilical Vein Endothelial (E122) vs Monocyte (E124)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0891932" y="951322"/>
            <a:ext cx="2161514" cy="372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anchor="ctr">
            <a:spAutoFit/>
          </a:bodyPr>
          <a:lstStyle/>
          <a:p>
            <a:pPr rtl="1"/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H3K27ac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0879781" y="2286630"/>
            <a:ext cx="2161616" cy="3100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anchor="ctr">
            <a:spAutoFit/>
          </a:bodyPr>
          <a:lstStyle/>
          <a:p>
            <a:pPr rtl="1"/>
            <a:r>
              <a:rPr lang="en-GB" sz="1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ChromHMM</a:t>
            </a:r>
            <a:endParaRPr lang="en-US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0892817" y="4038880"/>
            <a:ext cx="2160836" cy="372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anchor="ctr">
            <a:spAutoFit/>
          </a:bodyPr>
          <a:lstStyle/>
          <a:p>
            <a:pPr rtl="1"/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H3K27ac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0878284" y="4960161"/>
            <a:ext cx="2171976" cy="372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anchor="ctr">
            <a:spAutoFit/>
          </a:bodyPr>
          <a:lstStyle/>
          <a:p>
            <a:pPr rtl="1"/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DNase-I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0878284" y="2736888"/>
            <a:ext cx="21800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anchor="ctr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Posterior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Probability</a:t>
            </a:r>
          </a:p>
        </p:txBody>
      </p:sp>
      <p:sp>
        <p:nvSpPr>
          <p:cNvPr id="53" name="Rectangle 52"/>
          <p:cNvSpPr/>
          <p:nvPr/>
        </p:nvSpPr>
        <p:spPr>
          <a:xfrm>
            <a:off x="9916576" y="5689713"/>
            <a:ext cx="1018835" cy="307777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GB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hg19:chr1</a:t>
            </a:r>
            <a:endParaRPr lang="en-US" sz="1400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3928" y="1318229"/>
            <a:ext cx="16500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Umbilical Vein</a:t>
            </a:r>
          </a:p>
          <a:p>
            <a:pPr algn="r" rt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Endothelial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4451" y="4564791"/>
            <a:ext cx="1150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Monocyte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891932" y="1842463"/>
            <a:ext cx="2161513" cy="37207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rtl="1"/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DNase-I</a:t>
            </a:r>
          </a:p>
        </p:txBody>
      </p:sp>
      <p:sp>
        <p:nvSpPr>
          <p:cNvPr id="96" name="Rectangle 95"/>
          <p:cNvSpPr/>
          <p:nvPr/>
        </p:nvSpPr>
        <p:spPr>
          <a:xfrm>
            <a:off x="10891800" y="5364077"/>
            <a:ext cx="2161616" cy="3100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anchor="ctr">
            <a:spAutoFit/>
          </a:bodyPr>
          <a:lstStyle/>
          <a:p>
            <a:pPr rtl="1"/>
            <a:r>
              <a:rPr lang="en-GB" sz="1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ChromHMM</a:t>
            </a:r>
            <a:endParaRPr lang="en-US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10891932" y="3330952"/>
            <a:ext cx="2161616" cy="3100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anchor="ctr">
            <a:spAutoFit/>
          </a:bodyPr>
          <a:lstStyle/>
          <a:p>
            <a:pPr rtl="1"/>
            <a:r>
              <a:rPr lang="en-GB" sz="1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Viterbi Path</a:t>
            </a:r>
            <a:endParaRPr lang="en-US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512225" y="2861165"/>
            <a:ext cx="12584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HOP-HMM</a:t>
            </a:r>
          </a:p>
          <a:p>
            <a:pPr algn="r" rt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Prediction</a:t>
            </a:r>
          </a:p>
        </p:txBody>
      </p:sp>
      <p:cxnSp>
        <p:nvCxnSpPr>
          <p:cNvPr id="107" name="Straight Connector 106"/>
          <p:cNvCxnSpPr/>
          <p:nvPr/>
        </p:nvCxnSpPr>
        <p:spPr>
          <a:xfrm>
            <a:off x="1926660" y="4979338"/>
            <a:ext cx="0" cy="599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1926984" y="3962038"/>
            <a:ext cx="0" cy="599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1930470" y="1897688"/>
            <a:ext cx="0" cy="599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1926984" y="872768"/>
            <a:ext cx="0" cy="599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H="1" flipV="1">
            <a:off x="1922469" y="2496390"/>
            <a:ext cx="88847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H="1" flipV="1">
            <a:off x="1925460" y="1471851"/>
            <a:ext cx="88747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 flipV="1">
            <a:off x="1922619" y="5581983"/>
            <a:ext cx="88847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H="1" flipV="1">
            <a:off x="1921419" y="4554777"/>
            <a:ext cx="88747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H="1" flipV="1">
            <a:off x="1930470" y="3521442"/>
            <a:ext cx="88847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1930470" y="2861152"/>
            <a:ext cx="0" cy="6594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8445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23928" y="210670"/>
            <a:ext cx="12934396" cy="6115661"/>
            <a:chOff x="-238022" y="334495"/>
            <a:chExt cx="12934396" cy="6115661"/>
          </a:xfrm>
        </p:grpSpPr>
        <p:pic>
          <p:nvPicPr>
            <p:cNvPr id="170" name="Content Placeholder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41" y="497412"/>
              <a:ext cx="11455646" cy="5952744"/>
            </a:xfrm>
            <a:prstGeom prst="rect">
              <a:avLst/>
            </a:prstGeom>
          </p:spPr>
        </p:pic>
        <p:sp>
          <p:nvSpPr>
            <p:cNvPr id="171" name="Rectangle 170"/>
            <p:cNvSpPr/>
            <p:nvPr/>
          </p:nvSpPr>
          <p:spPr>
            <a:xfrm flipH="1">
              <a:off x="1576140" y="3695514"/>
              <a:ext cx="9582049" cy="3903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 flipH="1">
              <a:off x="6765787" y="848855"/>
              <a:ext cx="3683667" cy="217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 flipH="1">
              <a:off x="1788149" y="949050"/>
              <a:ext cx="2958247" cy="272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 flipH="1">
              <a:off x="10124375" y="986856"/>
              <a:ext cx="687791" cy="5846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 flipH="1">
              <a:off x="10614646" y="1415004"/>
              <a:ext cx="1577354" cy="46044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 flipH="1">
              <a:off x="10043092" y="3745106"/>
              <a:ext cx="1577354" cy="9107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8" name="Rectangle 177"/>
            <p:cNvSpPr/>
            <p:nvPr/>
          </p:nvSpPr>
          <p:spPr>
            <a:xfrm flipH="1">
              <a:off x="1903613" y="3983782"/>
              <a:ext cx="9582049" cy="3422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9" name="Rectangle 178"/>
            <p:cNvSpPr/>
            <p:nvPr/>
          </p:nvSpPr>
          <p:spPr>
            <a:xfrm flipH="1">
              <a:off x="1356324" y="3712780"/>
              <a:ext cx="1570722" cy="181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 flipH="1">
              <a:off x="1579359" y="3913394"/>
              <a:ext cx="1570722" cy="181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 flipH="1">
              <a:off x="3822342" y="738341"/>
              <a:ext cx="3683667" cy="2045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 flipH="1">
              <a:off x="1788149" y="757726"/>
              <a:ext cx="4359648" cy="2757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 flipH="1">
              <a:off x="1580109" y="733890"/>
              <a:ext cx="1310807" cy="2757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 flipH="1">
              <a:off x="1603924" y="1032650"/>
              <a:ext cx="549820" cy="49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 flipH="1">
              <a:off x="2317633" y="334495"/>
              <a:ext cx="7330503" cy="3870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Umbilical Vein Endothelial (E122) vs Monocyte (E124)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0529982" y="1075147"/>
              <a:ext cx="2161514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H3K27ac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517831" y="2410455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GB" sz="1400" b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ChromHMM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0530867" y="4162705"/>
              <a:ext cx="2160836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H3K27ac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516334" y="5083986"/>
              <a:ext cx="2171976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DNase-I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0516334" y="2860713"/>
              <a:ext cx="218004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Posterior</a:t>
              </a:r>
              <a:r>
                <a:rPr lang="en-US" sz="16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</a:p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Probability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9554626" y="5813538"/>
              <a:ext cx="101883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GB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hg19:chr1</a:t>
              </a:r>
              <a:endParaRPr lang="en-US" sz="1400" b="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-238022" y="1442054"/>
              <a:ext cx="165006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rtl="1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Umbilical Vein</a:t>
              </a:r>
            </a:p>
            <a:p>
              <a:pPr algn="r" rtl="1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Endothelial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62501" y="4688616"/>
              <a:ext cx="1150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rtl="1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Monocyte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529982" y="1966288"/>
              <a:ext cx="2161513" cy="3720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rtl="1"/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DNase-I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10529850" y="5487902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GB" sz="1400" b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ChromHMM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0529982" y="3454777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GB" sz="14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Viterbi Path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50275" y="2984990"/>
              <a:ext cx="125848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rtl="1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HOP-HMM</a:t>
              </a:r>
            </a:p>
            <a:p>
              <a:pPr algn="r" rtl="1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Prediction</a:t>
              </a:r>
            </a:p>
          </p:txBody>
        </p:sp>
        <p:cxnSp>
          <p:nvCxnSpPr>
            <p:cNvPr id="107" name="Straight Connector 106"/>
            <p:cNvCxnSpPr/>
            <p:nvPr/>
          </p:nvCxnSpPr>
          <p:spPr>
            <a:xfrm>
              <a:off x="1564710" y="510316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1565034" y="408586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1568520" y="202151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1565034" y="99659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H="1" flipV="1">
              <a:off x="1560519" y="2620215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H="1" flipV="1">
              <a:off x="1563510" y="1595676"/>
              <a:ext cx="88747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flipH="1" flipV="1">
              <a:off x="1560669" y="5705808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H="1" flipV="1">
              <a:off x="1559469" y="4678602"/>
              <a:ext cx="88747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flipH="1" flipV="1">
              <a:off x="1568520" y="3645267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1568520" y="2984977"/>
              <a:ext cx="0" cy="659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Rectangle 172"/>
            <p:cNvSpPr/>
            <p:nvPr/>
          </p:nvSpPr>
          <p:spPr>
            <a:xfrm flipH="1">
              <a:off x="5350623" y="3691116"/>
              <a:ext cx="993794" cy="1079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sz="5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5064411" y="929368"/>
              <a:ext cx="1701378" cy="2724584"/>
            </a:xfrm>
            <a:prstGeom prst="rect">
              <a:avLst/>
            </a:prstGeom>
            <a:solidFill>
              <a:srgbClr val="C00000">
                <a:alpha val="25882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5771393" y="3831489"/>
              <a:ext cx="280631" cy="1032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DIX1</a:t>
              </a:r>
            </a:p>
          </p:txBody>
        </p:sp>
        <p:cxnSp>
          <p:nvCxnSpPr>
            <p:cNvPr id="188" name="Straight Arrow Connector 187"/>
            <p:cNvCxnSpPr/>
            <p:nvPr/>
          </p:nvCxnSpPr>
          <p:spPr>
            <a:xfrm flipV="1">
              <a:off x="5718949" y="3667502"/>
              <a:ext cx="0" cy="25030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/>
            <p:cNvCxnSpPr/>
            <p:nvPr/>
          </p:nvCxnSpPr>
          <p:spPr>
            <a:xfrm flipH="1" flipV="1">
              <a:off x="5712801" y="3911498"/>
              <a:ext cx="44091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Rectangle 189"/>
            <p:cNvSpPr/>
            <p:nvPr/>
          </p:nvSpPr>
          <p:spPr>
            <a:xfrm>
              <a:off x="6180914" y="3829925"/>
              <a:ext cx="339563" cy="1032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FOXP1</a:t>
              </a:r>
            </a:p>
          </p:txBody>
        </p:sp>
        <p:cxnSp>
          <p:nvCxnSpPr>
            <p:cNvPr id="191" name="Straight Arrow Connector 190"/>
            <p:cNvCxnSpPr/>
            <p:nvPr/>
          </p:nvCxnSpPr>
          <p:spPr>
            <a:xfrm flipV="1">
              <a:off x="6125306" y="3665936"/>
              <a:ext cx="0" cy="25030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/>
            <p:nvPr/>
          </p:nvCxnSpPr>
          <p:spPr>
            <a:xfrm flipH="1" flipV="1">
              <a:off x="6119158" y="3911350"/>
              <a:ext cx="44091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Rectangle 192"/>
            <p:cNvSpPr/>
            <p:nvPr/>
          </p:nvSpPr>
          <p:spPr>
            <a:xfrm flipH="1">
              <a:off x="5129166" y="3831488"/>
              <a:ext cx="350233" cy="1032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FOXP1</a:t>
              </a:r>
            </a:p>
          </p:txBody>
        </p:sp>
        <p:cxnSp>
          <p:nvCxnSpPr>
            <p:cNvPr id="194" name="Straight Arrow Connector 193"/>
            <p:cNvCxnSpPr/>
            <p:nvPr/>
          </p:nvCxnSpPr>
          <p:spPr>
            <a:xfrm flipH="1" flipV="1">
              <a:off x="5500107" y="3669618"/>
              <a:ext cx="0" cy="25030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/>
            <p:cNvCxnSpPr/>
            <p:nvPr/>
          </p:nvCxnSpPr>
          <p:spPr>
            <a:xfrm flipV="1">
              <a:off x="5464157" y="3915031"/>
              <a:ext cx="42321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Rectangle 195"/>
            <p:cNvSpPr/>
            <p:nvPr/>
          </p:nvSpPr>
          <p:spPr>
            <a:xfrm>
              <a:off x="5706092" y="3290127"/>
              <a:ext cx="345355" cy="1299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FOXD3</a:t>
              </a:r>
            </a:p>
          </p:txBody>
        </p:sp>
        <p:cxnSp>
          <p:nvCxnSpPr>
            <p:cNvPr id="197" name="Straight Arrow Connector 196"/>
            <p:cNvCxnSpPr/>
            <p:nvPr/>
          </p:nvCxnSpPr>
          <p:spPr>
            <a:xfrm flipH="1">
              <a:off x="5662002" y="3352167"/>
              <a:ext cx="0" cy="205485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/>
            <p:nvPr/>
          </p:nvCxnSpPr>
          <p:spPr>
            <a:xfrm flipH="1" flipV="1">
              <a:off x="5656046" y="3354226"/>
              <a:ext cx="44091" cy="1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>
            <a:xfrm>
              <a:off x="5260170" y="3308682"/>
              <a:ext cx="0" cy="25682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/>
            <p:cNvCxnSpPr/>
            <p:nvPr/>
          </p:nvCxnSpPr>
          <p:spPr>
            <a:xfrm flipH="1" flipV="1">
              <a:off x="5250071" y="3348464"/>
              <a:ext cx="40083" cy="1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Rectangle 200"/>
            <p:cNvSpPr/>
            <p:nvPr/>
          </p:nvSpPr>
          <p:spPr>
            <a:xfrm>
              <a:off x="5101653" y="3290179"/>
              <a:ext cx="360774" cy="1308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FOXQ1</a:t>
              </a:r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6201997" y="3294255"/>
              <a:ext cx="338734" cy="1308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FOXD3</a:t>
              </a:r>
            </a:p>
          </p:txBody>
        </p:sp>
        <p:cxnSp>
          <p:nvCxnSpPr>
            <p:cNvPr id="203" name="Straight Arrow Connector 202"/>
            <p:cNvCxnSpPr/>
            <p:nvPr/>
          </p:nvCxnSpPr>
          <p:spPr>
            <a:xfrm flipH="1">
              <a:off x="6153271" y="3357679"/>
              <a:ext cx="4164" cy="206166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/>
            <p:nvPr/>
          </p:nvCxnSpPr>
          <p:spPr>
            <a:xfrm flipH="1" flipV="1">
              <a:off x="6153271" y="3363568"/>
              <a:ext cx="44091" cy="1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65478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137884-53B0-4872-B5A5-DFF5D1B1D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4255759-73ED-4C25-95C4-E9278283A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C3FFB5A5-7CD5-45E3-9CAD-12097351F444}"/>
              </a:ext>
            </a:extLst>
          </p:cNvPr>
          <p:cNvGrpSpPr/>
          <p:nvPr/>
        </p:nvGrpSpPr>
        <p:grpSpPr>
          <a:xfrm>
            <a:off x="-236964" y="336708"/>
            <a:ext cx="12928667" cy="6118956"/>
            <a:chOff x="-236964" y="336708"/>
            <a:chExt cx="12928667" cy="61189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3067F7EC-C67B-44F0-92A2-C4F876943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2" y="502920"/>
              <a:ext cx="11454052" cy="595274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29409658-A6C8-43A5-BD86-F1070922F33D}"/>
                </a:ext>
              </a:extLst>
            </p:cNvPr>
            <p:cNvSpPr/>
            <p:nvPr/>
          </p:nvSpPr>
          <p:spPr>
            <a:xfrm flipH="1">
              <a:off x="2967696" y="336708"/>
              <a:ext cx="6256607" cy="3599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Gastric (E094) vs </a:t>
              </a:r>
              <a:r>
                <a:rPr lang="en-US" sz="2400" dirty="0" err="1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Mesendoderm</a:t>
              </a:r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(E004)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7EF67CA3-D677-4E8D-9361-31F9AE46C57C}"/>
                </a:ext>
              </a:extLst>
            </p:cNvPr>
            <p:cNvSpPr/>
            <p:nvPr/>
          </p:nvSpPr>
          <p:spPr>
            <a:xfrm flipH="1">
              <a:off x="1576138" y="3695514"/>
              <a:ext cx="4678357" cy="5335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1A3C2836-D372-4A9A-A4F5-AF8F2164B110}"/>
                </a:ext>
              </a:extLst>
            </p:cNvPr>
            <p:cNvSpPr/>
            <p:nvPr/>
          </p:nvSpPr>
          <p:spPr>
            <a:xfrm flipH="1">
              <a:off x="6796822" y="792118"/>
              <a:ext cx="3652631" cy="2746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B0E5F57C-88E2-4FAE-8B86-24799D84E0C8}"/>
                </a:ext>
              </a:extLst>
            </p:cNvPr>
            <p:cNvSpPr/>
            <p:nvPr/>
          </p:nvSpPr>
          <p:spPr>
            <a:xfrm flipH="1">
              <a:off x="1788149" y="949050"/>
              <a:ext cx="2958247" cy="272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51D5E799-4F45-4F68-83CB-1B288F9BD13A}"/>
                </a:ext>
              </a:extLst>
            </p:cNvPr>
            <p:cNvSpPr/>
            <p:nvPr/>
          </p:nvSpPr>
          <p:spPr>
            <a:xfrm flipH="1">
              <a:off x="10124375" y="986856"/>
              <a:ext cx="687791" cy="5846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3C0BE1EB-FE98-4982-B710-2E54DE958B8C}"/>
                </a:ext>
              </a:extLst>
            </p:cNvPr>
            <p:cNvSpPr/>
            <p:nvPr/>
          </p:nvSpPr>
          <p:spPr>
            <a:xfrm flipH="1">
              <a:off x="10614646" y="1415004"/>
              <a:ext cx="1577354" cy="46044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5705DE66-8013-4C2A-9CDE-E5EF1FC97D4E}"/>
                </a:ext>
              </a:extLst>
            </p:cNvPr>
            <p:cNvSpPr/>
            <p:nvPr/>
          </p:nvSpPr>
          <p:spPr>
            <a:xfrm flipH="1">
              <a:off x="10043092" y="3745106"/>
              <a:ext cx="1577354" cy="9107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1BE7A085-BA21-421C-B28A-E65AE1ED2F6F}"/>
                </a:ext>
              </a:extLst>
            </p:cNvPr>
            <p:cNvSpPr/>
            <p:nvPr/>
          </p:nvSpPr>
          <p:spPr>
            <a:xfrm flipH="1">
              <a:off x="1356324" y="3712780"/>
              <a:ext cx="1570722" cy="181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3E398E82-35E9-4225-942E-09E8335D5099}"/>
                </a:ext>
              </a:extLst>
            </p:cNvPr>
            <p:cNvSpPr/>
            <p:nvPr/>
          </p:nvSpPr>
          <p:spPr>
            <a:xfrm flipH="1">
              <a:off x="1579359" y="3913394"/>
              <a:ext cx="1570722" cy="181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9797DCCE-89AF-4C74-ACC5-45B8A2473180}"/>
                </a:ext>
              </a:extLst>
            </p:cNvPr>
            <p:cNvSpPr/>
            <p:nvPr/>
          </p:nvSpPr>
          <p:spPr>
            <a:xfrm flipH="1">
              <a:off x="3822342" y="738341"/>
              <a:ext cx="3683667" cy="2045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7E4A36F2-3ED7-451D-9A80-0459D8686432}"/>
                </a:ext>
              </a:extLst>
            </p:cNvPr>
            <p:cNvSpPr/>
            <p:nvPr/>
          </p:nvSpPr>
          <p:spPr>
            <a:xfrm flipH="1">
              <a:off x="1788149" y="765976"/>
              <a:ext cx="5306580" cy="2675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C2BD8C01-A9B5-4AD7-8911-396EDAF7E2E3}"/>
                </a:ext>
              </a:extLst>
            </p:cNvPr>
            <p:cNvSpPr/>
            <p:nvPr/>
          </p:nvSpPr>
          <p:spPr>
            <a:xfrm flipH="1">
              <a:off x="1580109" y="733890"/>
              <a:ext cx="1310807" cy="2757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A93285EE-69BE-4B51-B88B-3AC3CB6E98F8}"/>
                </a:ext>
              </a:extLst>
            </p:cNvPr>
            <p:cNvSpPr/>
            <p:nvPr/>
          </p:nvSpPr>
          <p:spPr>
            <a:xfrm flipH="1">
              <a:off x="1603924" y="1032650"/>
              <a:ext cx="549820" cy="49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97F9B3DD-F51B-4EF0-B030-CE9DD61E69EE}"/>
                </a:ext>
              </a:extLst>
            </p:cNvPr>
            <p:cNvSpPr/>
            <p:nvPr/>
          </p:nvSpPr>
          <p:spPr>
            <a:xfrm flipH="1">
              <a:off x="6495549" y="3667244"/>
              <a:ext cx="4678357" cy="4535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CE1D8628-DACF-4F3C-994C-4FD90FB15DCC}"/>
                </a:ext>
              </a:extLst>
            </p:cNvPr>
            <p:cNvSpPr/>
            <p:nvPr/>
          </p:nvSpPr>
          <p:spPr>
            <a:xfrm flipH="1">
              <a:off x="6101193" y="3667243"/>
              <a:ext cx="583431" cy="3666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8029E228-CD3C-4D7A-A447-5F7D00BA2AA0}"/>
                </a:ext>
              </a:extLst>
            </p:cNvPr>
            <p:cNvSpPr/>
            <p:nvPr/>
          </p:nvSpPr>
          <p:spPr>
            <a:xfrm flipH="1">
              <a:off x="5822686" y="3740712"/>
              <a:ext cx="583431" cy="3666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xmlns="" id="{2E6103D6-8FE2-4ABC-8D20-A2017FB11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21" t="87366" r="9192" b="11866"/>
            <a:stretch/>
          </p:blipFill>
          <p:spPr>
            <a:xfrm>
              <a:off x="1469390" y="5688330"/>
              <a:ext cx="9006840" cy="45719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DEADF50A-47FE-4DE7-87F2-333A3D81C7B5}"/>
                </a:ext>
              </a:extLst>
            </p:cNvPr>
            <p:cNvSpPr/>
            <p:nvPr/>
          </p:nvSpPr>
          <p:spPr>
            <a:xfrm>
              <a:off x="9515259" y="5825113"/>
              <a:ext cx="112071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GB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hg19:chr5</a:t>
              </a:r>
              <a:endParaRPr lang="en-US" sz="1400" b="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5C5FB385-DEC4-4A93-8FF1-20F3E67C65DD}"/>
                </a:ext>
              </a:extLst>
            </p:cNvPr>
            <p:cNvSpPr/>
            <p:nvPr/>
          </p:nvSpPr>
          <p:spPr>
            <a:xfrm>
              <a:off x="10529982" y="1075147"/>
              <a:ext cx="2161514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H3K27ac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E0FC405A-BB4B-43F0-966F-3E4A62B0209E}"/>
                </a:ext>
              </a:extLst>
            </p:cNvPr>
            <p:cNvSpPr/>
            <p:nvPr/>
          </p:nvSpPr>
          <p:spPr>
            <a:xfrm>
              <a:off x="10517831" y="2410455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GB" sz="1400" b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ChromHMM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8D99476B-5212-4A5E-A6DC-7B0805D3CB24}"/>
                </a:ext>
              </a:extLst>
            </p:cNvPr>
            <p:cNvSpPr/>
            <p:nvPr/>
          </p:nvSpPr>
          <p:spPr>
            <a:xfrm>
              <a:off x="10530867" y="4162705"/>
              <a:ext cx="2160836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H3K27ac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F2BA9681-1ECA-4D01-90C1-1A8E08A3334A}"/>
                </a:ext>
              </a:extLst>
            </p:cNvPr>
            <p:cNvSpPr/>
            <p:nvPr/>
          </p:nvSpPr>
          <p:spPr>
            <a:xfrm>
              <a:off x="10516334" y="5083986"/>
              <a:ext cx="2171976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DNase-I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BE31283B-9823-4260-9FBE-E730677EEEDA}"/>
                </a:ext>
              </a:extLst>
            </p:cNvPr>
            <p:cNvSpPr/>
            <p:nvPr/>
          </p:nvSpPr>
          <p:spPr>
            <a:xfrm>
              <a:off x="10505814" y="3102698"/>
              <a:ext cx="2180040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Posterior</a:t>
              </a:r>
              <a:r>
                <a:rPr lang="en-US" sz="16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Prob.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0DD14AD5-0166-4FA4-98AE-6A077C5804D7}"/>
                </a:ext>
              </a:extLst>
            </p:cNvPr>
            <p:cNvSpPr/>
            <p:nvPr/>
          </p:nvSpPr>
          <p:spPr>
            <a:xfrm>
              <a:off x="10529982" y="1966288"/>
              <a:ext cx="2161513" cy="3720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DNase-I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E0E800EE-F5A0-4D53-8C3C-556AA26C1A7C}"/>
                </a:ext>
              </a:extLst>
            </p:cNvPr>
            <p:cNvSpPr/>
            <p:nvPr/>
          </p:nvSpPr>
          <p:spPr>
            <a:xfrm>
              <a:off x="10529850" y="5487902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GB" sz="1400" b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ChromHMM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2B271D0A-9373-41E6-9E6B-FB0650BB5B3B}"/>
                </a:ext>
              </a:extLst>
            </p:cNvPr>
            <p:cNvSpPr/>
            <p:nvPr/>
          </p:nvSpPr>
          <p:spPr>
            <a:xfrm>
              <a:off x="10529982" y="3454777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GB" sz="14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Viterbi Path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75DCABAE-FA14-4082-A9BA-463EA16DF548}"/>
                </a:ext>
              </a:extLst>
            </p:cNvPr>
            <p:cNvSpPr/>
            <p:nvPr/>
          </p:nvSpPr>
          <p:spPr>
            <a:xfrm>
              <a:off x="482973" y="1515944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Gastric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C4D853C8-269C-44BD-846B-7F32BAC0EE1A}"/>
                </a:ext>
              </a:extLst>
            </p:cNvPr>
            <p:cNvSpPr/>
            <p:nvPr/>
          </p:nvSpPr>
          <p:spPr>
            <a:xfrm>
              <a:off x="-236964" y="4660908"/>
              <a:ext cx="16033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Mesendoderm</a:t>
              </a:r>
              <a:endParaRPr lang="en-US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2706DB04-6BC2-4E82-A999-7943A7D1627E}"/>
                </a:ext>
              </a:extLst>
            </p:cNvPr>
            <p:cNvSpPr/>
            <p:nvPr/>
          </p:nvSpPr>
          <p:spPr>
            <a:xfrm>
              <a:off x="111507" y="2963475"/>
              <a:ext cx="128753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HOP-HMM </a:t>
              </a:r>
            </a:p>
            <a:p>
              <a:pPr algn="l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Prediction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8A6EF6A2-F6B0-4E9E-AC0C-3B1814720D81}"/>
                </a:ext>
              </a:extLst>
            </p:cNvPr>
            <p:cNvCxnSpPr/>
            <p:nvPr/>
          </p:nvCxnSpPr>
          <p:spPr>
            <a:xfrm flipH="1" flipV="1">
              <a:off x="1559469" y="4682158"/>
              <a:ext cx="88747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6A4C00D-433A-4C7E-97C8-273D5718F2C5}"/>
                </a:ext>
              </a:extLst>
            </p:cNvPr>
            <p:cNvCxnSpPr/>
            <p:nvPr/>
          </p:nvCxnSpPr>
          <p:spPr>
            <a:xfrm flipH="1" flipV="1">
              <a:off x="1562574" y="3652003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E851BFF5-EB2B-465E-915A-8215E0DAE910}"/>
                </a:ext>
              </a:extLst>
            </p:cNvPr>
            <p:cNvCxnSpPr/>
            <p:nvPr/>
          </p:nvCxnSpPr>
          <p:spPr>
            <a:xfrm>
              <a:off x="1564710" y="510316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AA7C6417-DAE3-4994-A734-B3E2C814A0BA}"/>
                </a:ext>
              </a:extLst>
            </p:cNvPr>
            <p:cNvCxnSpPr/>
            <p:nvPr/>
          </p:nvCxnSpPr>
          <p:spPr>
            <a:xfrm>
              <a:off x="1563510" y="408586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88B8FDD6-DCB7-43E8-A212-24752125CDAC}"/>
                </a:ext>
              </a:extLst>
            </p:cNvPr>
            <p:cNvCxnSpPr/>
            <p:nvPr/>
          </p:nvCxnSpPr>
          <p:spPr>
            <a:xfrm>
              <a:off x="1564710" y="201389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A67BC801-84F8-4D1C-9319-C69592D34E3B}"/>
                </a:ext>
              </a:extLst>
            </p:cNvPr>
            <p:cNvCxnSpPr/>
            <p:nvPr/>
          </p:nvCxnSpPr>
          <p:spPr>
            <a:xfrm>
              <a:off x="1563510" y="99659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C24D54FB-01CD-410C-8389-A3778694458E}"/>
                </a:ext>
              </a:extLst>
            </p:cNvPr>
            <p:cNvCxnSpPr/>
            <p:nvPr/>
          </p:nvCxnSpPr>
          <p:spPr>
            <a:xfrm flipH="1" flipV="1">
              <a:off x="1564710" y="2614246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AAF38C03-8044-4D4E-8E48-CF1D57762BF0}"/>
                </a:ext>
              </a:extLst>
            </p:cNvPr>
            <p:cNvCxnSpPr/>
            <p:nvPr/>
          </p:nvCxnSpPr>
          <p:spPr>
            <a:xfrm flipH="1" flipV="1">
              <a:off x="1563510" y="1589326"/>
              <a:ext cx="88747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374FC0D-B2C8-4E3B-AFC8-F9CC6434304A}"/>
                </a:ext>
              </a:extLst>
            </p:cNvPr>
            <p:cNvCxnSpPr/>
            <p:nvPr/>
          </p:nvCxnSpPr>
          <p:spPr>
            <a:xfrm flipH="1" flipV="1">
              <a:off x="1560669" y="5691838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06A38744-43A0-4789-B19A-5FC09332956E}"/>
                </a:ext>
              </a:extLst>
            </p:cNvPr>
            <p:cNvCxnSpPr/>
            <p:nvPr/>
          </p:nvCxnSpPr>
          <p:spPr>
            <a:xfrm>
              <a:off x="1564710" y="2992597"/>
              <a:ext cx="0" cy="659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xmlns="" id="{16E5FE31-2BE2-4FD1-A3FF-38AA92723AB1}"/>
                </a:ext>
              </a:extLst>
            </p:cNvPr>
            <p:cNvCxnSpPr/>
            <p:nvPr/>
          </p:nvCxnSpPr>
          <p:spPr>
            <a:xfrm flipH="1" flipV="1">
              <a:off x="6993618" y="3332443"/>
              <a:ext cx="32580" cy="38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xmlns="" id="{7368F86C-835E-4674-B552-EEF566F8856F}"/>
                </a:ext>
              </a:extLst>
            </p:cNvPr>
            <p:cNvSpPr/>
            <p:nvPr/>
          </p:nvSpPr>
          <p:spPr>
            <a:xfrm>
              <a:off x="5021580" y="2975917"/>
              <a:ext cx="2209800" cy="2742894"/>
            </a:xfrm>
            <a:prstGeom prst="rect">
              <a:avLst/>
            </a:prstGeom>
            <a:solidFill>
              <a:srgbClr val="C00000">
                <a:alpha val="25882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xmlns="" id="{14E2657C-2EEE-4E20-AC4A-FA2949EAD5FC}"/>
                </a:ext>
              </a:extLst>
            </p:cNvPr>
            <p:cNvSpPr/>
            <p:nvPr/>
          </p:nvSpPr>
          <p:spPr>
            <a:xfrm flipH="1">
              <a:off x="5737526" y="3380535"/>
              <a:ext cx="280773" cy="119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GSC2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xmlns="" id="{D0E6427C-8369-4FA5-819E-75E9830B963F}"/>
                </a:ext>
              </a:extLst>
            </p:cNvPr>
            <p:cNvCxnSpPr/>
            <p:nvPr/>
          </p:nvCxnSpPr>
          <p:spPr>
            <a:xfrm flipH="1">
              <a:off x="6089590" y="3442628"/>
              <a:ext cx="0" cy="114112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xmlns="" id="{A9769774-F29E-40D8-A795-60143016A511}"/>
                </a:ext>
              </a:extLst>
            </p:cNvPr>
            <p:cNvCxnSpPr/>
            <p:nvPr/>
          </p:nvCxnSpPr>
          <p:spPr>
            <a:xfrm>
              <a:off x="6003851" y="3440255"/>
              <a:ext cx="91160" cy="0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xmlns="" id="{EC99B025-83E8-409A-9110-8A57F0B8D2E2}"/>
                </a:ext>
              </a:extLst>
            </p:cNvPr>
            <p:cNvSpPr/>
            <p:nvPr/>
          </p:nvSpPr>
          <p:spPr>
            <a:xfrm flipH="1">
              <a:off x="6052973" y="3273552"/>
              <a:ext cx="292114" cy="119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HLTF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xmlns="" id="{0B5651DE-0335-44CC-B26B-150174A31122}"/>
                </a:ext>
              </a:extLst>
            </p:cNvPr>
            <p:cNvCxnSpPr/>
            <p:nvPr/>
          </p:nvCxnSpPr>
          <p:spPr>
            <a:xfrm flipH="1">
              <a:off x="6384060" y="3342566"/>
              <a:ext cx="0" cy="219501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xmlns="" id="{020EA113-D7BA-4737-A4CD-F3E22D163A19}"/>
                </a:ext>
              </a:extLst>
            </p:cNvPr>
            <p:cNvCxnSpPr/>
            <p:nvPr/>
          </p:nvCxnSpPr>
          <p:spPr>
            <a:xfrm>
              <a:off x="6343182" y="3342894"/>
              <a:ext cx="46947" cy="0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xmlns="" id="{97103A6F-8C91-416B-A6DC-751A3C581F79}"/>
                </a:ext>
              </a:extLst>
            </p:cNvPr>
            <p:cNvSpPr/>
            <p:nvPr/>
          </p:nvSpPr>
          <p:spPr>
            <a:xfrm>
              <a:off x="6510758" y="3273552"/>
              <a:ext cx="286064" cy="119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HLTF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xmlns="" id="{DAD4CCB0-D4F3-4D30-A35D-F7EC6B57368E}"/>
                </a:ext>
              </a:extLst>
            </p:cNvPr>
            <p:cNvCxnSpPr/>
            <p:nvPr/>
          </p:nvCxnSpPr>
          <p:spPr>
            <a:xfrm flipH="1">
              <a:off x="6475531" y="3336939"/>
              <a:ext cx="0" cy="225128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xmlns="" id="{7DE2344B-B24B-4E79-93E6-81BE5A163B05}"/>
                </a:ext>
              </a:extLst>
            </p:cNvPr>
            <p:cNvCxnSpPr/>
            <p:nvPr/>
          </p:nvCxnSpPr>
          <p:spPr>
            <a:xfrm flipH="1">
              <a:off x="6469863" y="3342566"/>
              <a:ext cx="41973" cy="1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xmlns="" id="{DC541F9E-7387-4066-B04B-A0272A2D2FCE}"/>
                </a:ext>
              </a:extLst>
            </p:cNvPr>
            <p:cNvCxnSpPr/>
            <p:nvPr/>
          </p:nvCxnSpPr>
          <p:spPr>
            <a:xfrm flipH="1">
              <a:off x="6998698" y="3332443"/>
              <a:ext cx="1048" cy="229233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xmlns="" id="{1F5503F9-2C93-4817-A6E8-8337A2965D22}"/>
                </a:ext>
              </a:extLst>
            </p:cNvPr>
            <p:cNvSpPr/>
            <p:nvPr/>
          </p:nvSpPr>
          <p:spPr>
            <a:xfrm flipH="1">
              <a:off x="6899706" y="3273552"/>
              <a:ext cx="195023" cy="119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SRY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3162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-953786" y="276621"/>
            <a:ext cx="13645489" cy="6174718"/>
            <a:chOff x="-953786" y="276621"/>
            <a:chExt cx="13645489" cy="6174718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2" y="502920"/>
              <a:ext cx="11461098" cy="5948419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 flipH="1">
              <a:off x="1576140" y="3695514"/>
              <a:ext cx="9582049" cy="3903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 flipH="1">
              <a:off x="7603327" y="848855"/>
              <a:ext cx="2846126" cy="217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 flipH="1">
              <a:off x="1788149" y="949050"/>
              <a:ext cx="2958247" cy="272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 flipH="1">
              <a:off x="10124375" y="986856"/>
              <a:ext cx="687791" cy="5846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 flipH="1">
              <a:off x="10614646" y="1415004"/>
              <a:ext cx="1577354" cy="46044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 flipH="1">
              <a:off x="10043092" y="3745106"/>
              <a:ext cx="1577354" cy="9107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 flipH="1">
              <a:off x="1903613" y="3983782"/>
              <a:ext cx="9582049" cy="3422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 flipH="1">
              <a:off x="1356324" y="3712780"/>
              <a:ext cx="1570722" cy="181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 flipH="1">
              <a:off x="1579359" y="3913394"/>
              <a:ext cx="1570722" cy="181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 flipH="1">
              <a:off x="3822342" y="738341"/>
              <a:ext cx="3683667" cy="2045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 flipH="1">
              <a:off x="1788149" y="757726"/>
              <a:ext cx="4956246" cy="2757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 flipH="1">
              <a:off x="1580109" y="733890"/>
              <a:ext cx="1310807" cy="2757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 flipH="1">
              <a:off x="1603924" y="1032650"/>
              <a:ext cx="549820" cy="49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 flipH="1">
              <a:off x="2294483" y="276621"/>
              <a:ext cx="7330503" cy="3870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400" dirty="0" err="1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Mesendoderm</a:t>
              </a:r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(E004) vs Ovary (E097)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 flipH="1">
              <a:off x="6875003" y="770671"/>
              <a:ext cx="584524" cy="2619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 flipH="1">
              <a:off x="7256845" y="848854"/>
              <a:ext cx="584524" cy="1608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 flipH="1">
              <a:off x="6691573" y="792118"/>
              <a:ext cx="584524" cy="1608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9515259" y="5717392"/>
              <a:ext cx="112071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GB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hg19:chr11</a:t>
              </a:r>
              <a:endParaRPr lang="en-US" sz="1400" b="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10529982" y="1075147"/>
              <a:ext cx="2161514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H3K27ac</a:t>
              </a: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10517831" y="2410455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GB" sz="1400" b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ChromHMM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10530867" y="4162705"/>
              <a:ext cx="2160836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H3K27ac</a:t>
              </a: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10516334" y="5083986"/>
              <a:ext cx="2171976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DNase-I</a:t>
              </a: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10505814" y="3102698"/>
              <a:ext cx="2180040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Posterior</a:t>
              </a:r>
              <a:r>
                <a:rPr lang="en-US" sz="16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Probability</a:t>
              </a: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10529982" y="1966288"/>
              <a:ext cx="2161513" cy="3720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DNase-I</a:t>
              </a: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10529850" y="5487902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GB" sz="1400" b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ChromHMM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10529982" y="3454777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GB" sz="14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Viterbi Path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-161173" y="1532571"/>
              <a:ext cx="16033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Mesendoderm</a:t>
              </a:r>
              <a:endParaRPr lang="en-US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640488" y="4669663"/>
              <a:ext cx="7728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Ovary</a:t>
              </a: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-953786" y="3082819"/>
              <a:ext cx="23709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HOP-HMM Prediction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564710" y="510316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1567320" y="408586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>
              <a:off x="1564710" y="201389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>
              <a:off x="1567320" y="99659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 flipH="1" flipV="1">
              <a:off x="1564710" y="2609166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 flipH="1" flipV="1">
              <a:off x="1563510" y="1591866"/>
              <a:ext cx="88747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/>
          </p:nvCxnSpPr>
          <p:spPr>
            <a:xfrm flipH="1" flipV="1">
              <a:off x="1560669" y="5701998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 flipH="1" flipV="1">
              <a:off x="1559469" y="4679618"/>
              <a:ext cx="88747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 flipH="1" flipV="1">
              <a:off x="1568520" y="3645267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>
              <a:off x="1564710" y="2984977"/>
              <a:ext cx="0" cy="659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/>
            <p:nvPr/>
          </p:nvSpPr>
          <p:spPr>
            <a:xfrm>
              <a:off x="10189102" y="827581"/>
              <a:ext cx="249152" cy="2822223"/>
            </a:xfrm>
            <a:prstGeom prst="rect">
              <a:avLst/>
            </a:prstGeom>
            <a:solidFill>
              <a:srgbClr val="C00000">
                <a:alpha val="25882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931839" y="824333"/>
              <a:ext cx="2990728" cy="2828721"/>
            </a:xfrm>
            <a:prstGeom prst="rect">
              <a:avLst/>
            </a:prstGeom>
            <a:solidFill>
              <a:srgbClr val="C00000">
                <a:alpha val="25882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789711" y="3275332"/>
              <a:ext cx="1066177" cy="277080"/>
              <a:chOff x="7804951" y="3379472"/>
              <a:chExt cx="1066177" cy="277080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7838694" y="3379472"/>
                <a:ext cx="487589" cy="1147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POU5F1B</a:t>
                </a:r>
              </a:p>
            </p:txBody>
          </p:sp>
          <p:cxnSp>
            <p:nvCxnSpPr>
              <p:cNvPr id="34" name="Straight Arrow Connector 33"/>
              <p:cNvCxnSpPr/>
              <p:nvPr/>
            </p:nvCxnSpPr>
            <p:spPr>
              <a:xfrm flipH="1">
                <a:off x="7808580" y="3433753"/>
                <a:ext cx="0" cy="220716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 flipH="1">
                <a:off x="7804951" y="3437984"/>
                <a:ext cx="40305" cy="1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ectangle 35"/>
              <p:cNvSpPr/>
              <p:nvPr/>
            </p:nvSpPr>
            <p:spPr>
              <a:xfrm flipH="1">
                <a:off x="8418194" y="3381377"/>
                <a:ext cx="415817" cy="1147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NFATC2</a:t>
                </a:r>
              </a:p>
            </p:txBody>
          </p:sp>
          <p:cxnSp>
            <p:nvCxnSpPr>
              <p:cNvPr id="37" name="Straight Arrow Connector 36"/>
              <p:cNvCxnSpPr/>
              <p:nvPr/>
            </p:nvCxnSpPr>
            <p:spPr>
              <a:xfrm>
                <a:off x="8866000" y="3437966"/>
                <a:ext cx="2407" cy="218586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8831018" y="3437966"/>
                <a:ext cx="40110" cy="1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3106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3212</TotalTime>
  <Words>4528</Words>
  <Application>Microsoft Office PowerPoint</Application>
  <PresentationFormat>Widescreen</PresentationFormat>
  <Paragraphs>2352</Paragraphs>
  <Slides>98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99" baseType="lpstr">
      <vt:lpstr>Office Theme</vt:lpstr>
      <vt:lpstr>HOP-HMM</vt:lpstr>
      <vt:lpstr>Outlines</vt:lpstr>
      <vt:lpstr>What’s in Our Genome?</vt:lpstr>
      <vt:lpstr>What’s in Our Genome?</vt:lpstr>
      <vt:lpstr>What’s in Our Genome?</vt:lpstr>
      <vt:lpstr>What’s in Our Genome?</vt:lpstr>
      <vt:lpstr>What’s in Our Genome?</vt:lpstr>
      <vt:lpstr>What’s in Our Genome?</vt:lpstr>
      <vt:lpstr>What’s in Our Genome?</vt:lpstr>
      <vt:lpstr>What’s in Our Genome?</vt:lpstr>
      <vt:lpstr>Importance of Genes</vt:lpstr>
      <vt:lpstr>Importance of Genes Regulation</vt:lpstr>
      <vt:lpstr>What Enhancers Do?</vt:lpstr>
      <vt:lpstr>What Enhancers Do?</vt:lpstr>
      <vt:lpstr>What Enhancers Do?</vt:lpstr>
      <vt:lpstr>What Enhancers Do?</vt:lpstr>
      <vt:lpstr>What Enhancers Do?</vt:lpstr>
      <vt:lpstr>What Enhancers Do?</vt:lpstr>
      <vt:lpstr>What Enhancers Do?</vt:lpstr>
      <vt:lpstr>How Enhancers Regulate?</vt:lpstr>
      <vt:lpstr>How Enhancers Regulate?</vt:lpstr>
      <vt:lpstr>How Enhancers Regulate?</vt:lpstr>
      <vt:lpstr>How Enhancers Regulate?</vt:lpstr>
      <vt:lpstr>How Enhancers Regulate?</vt:lpstr>
      <vt:lpstr>How Enhancers Regulate?</vt:lpstr>
      <vt:lpstr>How Enhancers Regulate?</vt:lpstr>
      <vt:lpstr>How Enhancers Regulate?</vt:lpstr>
      <vt:lpstr>How Enhancers Regulate?</vt:lpstr>
      <vt:lpstr>How Enhancers Regulate?</vt:lpstr>
      <vt:lpstr>So Far…</vt:lpstr>
      <vt:lpstr>So Far…</vt:lpstr>
      <vt:lpstr>Finding Enhancers: Epigenetic Way</vt:lpstr>
      <vt:lpstr>Finding Enhancers: Epigenetic Way</vt:lpstr>
      <vt:lpstr>Finding Enhancers: Epigenetic Way</vt:lpstr>
      <vt:lpstr>Finding Enhancers: Epigenetic Way</vt:lpstr>
      <vt:lpstr>Finding Enhancers: Epigenetic Way</vt:lpstr>
      <vt:lpstr>PowerPoint Presentation</vt:lpstr>
      <vt:lpstr>PowerPoint Presentation</vt:lpstr>
      <vt:lpstr>PowerPoint Presentation</vt:lpstr>
      <vt:lpstr>PowerPoint Presentation</vt:lpstr>
      <vt:lpstr>T</vt:lpstr>
      <vt:lpstr>TFBS &amp; PWMs</vt:lpstr>
      <vt:lpstr>TFBS &amp; PWMs</vt:lpstr>
      <vt:lpstr>TFBS &amp; PWMs</vt:lpstr>
      <vt:lpstr>TFBS &amp; PWMs</vt:lpstr>
      <vt:lpstr>TFBS &amp; PWMs</vt:lpstr>
      <vt:lpstr>TFBS &amp; PWMs</vt:lpstr>
      <vt:lpstr>TFBS &amp; PWMs</vt:lpstr>
      <vt:lpstr>PowerPoint Presentation</vt:lpstr>
      <vt:lpstr>PowerPoint Presentation</vt:lpstr>
      <vt:lpstr>Hidden Markov Model</vt:lpstr>
      <vt:lpstr>Sequence Annotation Markov Model</vt:lpstr>
      <vt:lpstr>Hidden Markov Model</vt:lpstr>
      <vt:lpstr>Hidden Markov Model</vt:lpstr>
      <vt:lpstr>Hidden Markov Model</vt:lpstr>
      <vt:lpstr>TODO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Posterior Probability</vt:lpstr>
      <vt:lpstr>Posterior Probability</vt:lpstr>
      <vt:lpstr>Posterior Probability- What is it?</vt:lpstr>
      <vt:lpstr>Posterior Probability- What is it?</vt:lpstr>
      <vt:lpstr>Posterior Probability- What is it?</vt:lpstr>
      <vt:lpstr>Posterior Probability</vt:lpstr>
      <vt:lpstr>Posterior Probability - Calculation</vt:lpstr>
      <vt:lpstr>Posterior Probability - Calculation</vt:lpstr>
      <vt:lpstr>Posterior Probability - Calculation</vt:lpstr>
      <vt:lpstr>Posterior Probability - Calculation</vt:lpstr>
      <vt:lpstr>Posterior Probability - Calculation</vt:lpstr>
      <vt:lpstr>Posterior Probability - Calculation</vt:lpstr>
      <vt:lpstr>Posterior Probability</vt:lpstr>
      <vt:lpstr>Posterior Probability (HOP-HMM)</vt:lpstr>
      <vt:lpstr>Posterior Probability (HOP-HMM)</vt:lpstr>
      <vt:lpstr>PowerPoint Presentation</vt:lpstr>
      <vt:lpstr>EM (Baum-Welch)</vt:lpstr>
      <vt:lpstr>EM (Baum-Welch)</vt:lpstr>
      <vt:lpstr>PowerPoint Presentation</vt:lpstr>
      <vt:lpstr>EM Regularization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</dc:creator>
  <cp:lastModifiedBy>David</cp:lastModifiedBy>
  <cp:revision>44</cp:revision>
  <dcterms:created xsi:type="dcterms:W3CDTF">2020-05-23T10:10:02Z</dcterms:created>
  <dcterms:modified xsi:type="dcterms:W3CDTF">2020-06-18T20:16:56Z</dcterms:modified>
</cp:coreProperties>
</file>